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1"/>
  </p:notesMasterIdLst>
  <p:sldIdLst>
    <p:sldId id="256" r:id="rId2"/>
    <p:sldId id="333" r:id="rId3"/>
    <p:sldId id="334" r:id="rId4"/>
    <p:sldId id="335" r:id="rId5"/>
    <p:sldId id="336" r:id="rId6"/>
    <p:sldId id="337" r:id="rId7"/>
    <p:sldId id="338" r:id="rId8"/>
    <p:sldId id="339" r:id="rId9"/>
    <p:sldId id="341" r:id="rId10"/>
    <p:sldId id="342" r:id="rId11"/>
    <p:sldId id="343" r:id="rId12"/>
    <p:sldId id="344" r:id="rId13"/>
    <p:sldId id="345" r:id="rId14"/>
    <p:sldId id="346" r:id="rId15"/>
    <p:sldId id="347" r:id="rId16"/>
    <p:sldId id="348" r:id="rId17"/>
    <p:sldId id="349" r:id="rId18"/>
    <p:sldId id="350" r:id="rId19"/>
    <p:sldId id="351" r:id="rId20"/>
    <p:sldId id="353" r:id="rId21"/>
    <p:sldId id="352" r:id="rId22"/>
    <p:sldId id="354" r:id="rId23"/>
    <p:sldId id="355" r:id="rId24"/>
    <p:sldId id="356" r:id="rId25"/>
    <p:sldId id="357" r:id="rId26"/>
    <p:sldId id="358" r:id="rId27"/>
    <p:sldId id="359" r:id="rId28"/>
    <p:sldId id="360" r:id="rId29"/>
    <p:sldId id="361" r:id="rId30"/>
    <p:sldId id="362" r:id="rId31"/>
    <p:sldId id="363" r:id="rId32"/>
    <p:sldId id="364" r:id="rId33"/>
    <p:sldId id="365" r:id="rId34"/>
    <p:sldId id="366" r:id="rId35"/>
    <p:sldId id="367" r:id="rId36"/>
    <p:sldId id="368" r:id="rId37"/>
    <p:sldId id="369" r:id="rId38"/>
    <p:sldId id="370" r:id="rId39"/>
    <p:sldId id="371" r:id="rId40"/>
    <p:sldId id="372" r:id="rId41"/>
    <p:sldId id="373" r:id="rId42"/>
    <p:sldId id="374" r:id="rId43"/>
    <p:sldId id="406" r:id="rId44"/>
    <p:sldId id="401" r:id="rId45"/>
    <p:sldId id="402" r:id="rId46"/>
    <p:sldId id="403" r:id="rId47"/>
    <p:sldId id="404" r:id="rId48"/>
    <p:sldId id="405" r:id="rId49"/>
    <p:sldId id="377" r:id="rId50"/>
    <p:sldId id="375" r:id="rId51"/>
    <p:sldId id="376" r:id="rId52"/>
    <p:sldId id="378" r:id="rId53"/>
    <p:sldId id="379" r:id="rId54"/>
    <p:sldId id="380" r:id="rId55"/>
    <p:sldId id="381" r:id="rId56"/>
    <p:sldId id="382" r:id="rId57"/>
    <p:sldId id="383" r:id="rId58"/>
    <p:sldId id="384" r:id="rId59"/>
    <p:sldId id="385" r:id="rId60"/>
    <p:sldId id="386" r:id="rId61"/>
    <p:sldId id="387" r:id="rId62"/>
    <p:sldId id="388" r:id="rId63"/>
    <p:sldId id="389" r:id="rId64"/>
    <p:sldId id="390" r:id="rId65"/>
    <p:sldId id="391" r:id="rId66"/>
    <p:sldId id="392" r:id="rId67"/>
    <p:sldId id="393" r:id="rId68"/>
    <p:sldId id="394" r:id="rId69"/>
    <p:sldId id="395" r:id="rId70"/>
    <p:sldId id="396" r:id="rId71"/>
    <p:sldId id="397" r:id="rId72"/>
    <p:sldId id="398" r:id="rId73"/>
    <p:sldId id="399" r:id="rId74"/>
    <p:sldId id="400" r:id="rId75"/>
    <p:sldId id="259" r:id="rId76"/>
    <p:sldId id="332" r:id="rId77"/>
    <p:sldId id="260" r:id="rId78"/>
    <p:sldId id="288" r:id="rId79"/>
    <p:sldId id="271" r:id="rId8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7E1"/>
    <a:srgbClr val="FFF6DD"/>
    <a:srgbClr val="E6D5F3"/>
    <a:srgbClr val="4B9C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06E18-A7D1-48CA-8889-12E750CC4B5E}" v="310" dt="2024-04-18T17:09:12.5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88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Relationship Id="rId86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microsoft.com/office/2015/10/relationships/revisionInfo" Target="revisionInfo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, Syed Waqqas" userId="1b3a5f44-9498-4738-8c4e-8127257d744d" providerId="ADAL" clId="{E70FF6FB-B165-40EC-B64C-541B33E8F990}"/>
    <pc:docChg chg="undo custSel addSld delSld modSld">
      <pc:chgData name="Ali, Syed Waqqas" userId="1b3a5f44-9498-4738-8c4e-8127257d744d" providerId="ADAL" clId="{E70FF6FB-B165-40EC-B64C-541B33E8F990}" dt="2024-01-25T16:05:45.748" v="10272" actId="20577"/>
      <pc:docMkLst>
        <pc:docMk/>
      </pc:docMkLst>
      <pc:sldChg chg="modSp mod">
        <pc:chgData name="Ali, Syed Waqqas" userId="1b3a5f44-9498-4738-8c4e-8127257d744d" providerId="ADAL" clId="{E70FF6FB-B165-40EC-B64C-541B33E8F990}" dt="2024-01-24T18:06:04.759" v="34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E70FF6FB-B165-40EC-B64C-541B33E8F990}" dt="2024-01-24T18:06:04.759" v="34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375649757" sldId="25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010265778" sldId="28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467374830" sldId="29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430273535" sldId="291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113464944" sldId="292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488044186" sldId="293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108649534" sldId="29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30423287" sldId="295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859227236" sldId="29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600404884" sldId="29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683195128" sldId="298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283562324" sldId="29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538157070" sldId="30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331138963" sldId="301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835519670" sldId="302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090179984" sldId="303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229134981" sldId="30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24160832" sldId="305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751643288" sldId="30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259778925" sldId="30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724696896" sldId="30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54937361" sldId="31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745629614" sldId="311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648740992" sldId="312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021725047" sldId="313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999256866" sldId="31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263272667" sldId="315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151986318" sldId="31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041981799" sldId="31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990362366" sldId="318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499750286" sldId="31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685700527" sldId="32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566110595" sldId="321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953433844" sldId="322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277073810" sldId="323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112939863" sldId="32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26515380" sldId="325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054371357" sldId="32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162934042" sldId="32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697353793" sldId="328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427188798" sldId="32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009290015" sldId="33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522826630" sldId="331"/>
        </pc:sldMkLst>
      </pc:sldChg>
      <pc:sldChg chg="modSp add mod">
        <pc:chgData name="Ali, Syed Waqqas" userId="1b3a5f44-9498-4738-8c4e-8127257d744d" providerId="ADAL" clId="{E70FF6FB-B165-40EC-B64C-541B33E8F990}" dt="2024-01-25T13:15:54.262" v="145" actId="20577"/>
        <pc:sldMkLst>
          <pc:docMk/>
          <pc:sldMk cId="1177573378" sldId="333"/>
        </pc:sldMkLst>
        <pc:spChg chg="mod">
          <ac:chgData name="Ali, Syed Waqqas" userId="1b3a5f44-9498-4738-8c4e-8127257d744d" providerId="ADAL" clId="{E70FF6FB-B165-40EC-B64C-541B33E8F990}" dt="2024-01-25T13:15:28.938" v="56" actId="20577"/>
          <ac:spMkLst>
            <pc:docMk/>
            <pc:sldMk cId="1177573378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3:15:54.262" v="145" actId="20577"/>
          <ac:spMkLst>
            <pc:docMk/>
            <pc:sldMk cId="1177573378" sldId="33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101431538" sldId="333"/>
        </pc:sldMkLst>
      </pc:sldChg>
      <pc:sldChg chg="addSp delSp modSp add mod">
        <pc:chgData name="Ali, Syed Waqqas" userId="1b3a5f44-9498-4738-8c4e-8127257d744d" providerId="ADAL" clId="{E70FF6FB-B165-40EC-B64C-541B33E8F990}" dt="2024-01-25T13:18:40.838" v="265" actId="207"/>
        <pc:sldMkLst>
          <pc:docMk/>
          <pc:sldMk cId="976842403" sldId="334"/>
        </pc:sldMkLst>
        <pc:spChg chg="mod">
          <ac:chgData name="Ali, Syed Waqqas" userId="1b3a5f44-9498-4738-8c4e-8127257d744d" providerId="ADAL" clId="{E70FF6FB-B165-40EC-B64C-541B33E8F990}" dt="2024-01-25T13:16:26.893" v="166" actId="20577"/>
          <ac:spMkLst>
            <pc:docMk/>
            <pc:sldMk cId="976842403" sldId="334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3:17:19.287" v="233" actId="6549"/>
          <ac:spMkLst>
            <pc:docMk/>
            <pc:sldMk cId="976842403" sldId="334"/>
            <ac:spMk id="3" creationId="{CD25B33D-4588-828C-A6BD-8326B33B6334}"/>
          </ac:spMkLst>
        </pc:spChg>
        <pc:spChg chg="del">
          <ac:chgData name="Ali, Syed Waqqas" userId="1b3a5f44-9498-4738-8c4e-8127257d744d" providerId="ADAL" clId="{E70FF6FB-B165-40EC-B64C-541B33E8F990}" dt="2024-01-25T13:16:11.851" v="147" actId="22"/>
          <ac:spMkLst>
            <pc:docMk/>
            <pc:sldMk cId="976842403" sldId="334"/>
            <ac:spMk id="4" creationId="{49959AFF-12A6-2BF9-0391-BF2E7E44A9BF}"/>
          </ac:spMkLst>
        </pc:spChg>
        <pc:spChg chg="add mod ord">
          <ac:chgData name="Ali, Syed Waqqas" userId="1b3a5f44-9498-4738-8c4e-8127257d744d" providerId="ADAL" clId="{E70FF6FB-B165-40EC-B64C-541B33E8F990}" dt="2024-01-25T13:18:40.838" v="265" actId="207"/>
          <ac:spMkLst>
            <pc:docMk/>
            <pc:sldMk cId="976842403" sldId="334"/>
            <ac:spMk id="12" creationId="{FD85E101-A8BB-444F-6C31-9D7B49EDC37E}"/>
          </ac:spMkLst>
        </pc:spChg>
        <pc:spChg chg="add del mod">
          <ac:chgData name="Ali, Syed Waqqas" userId="1b3a5f44-9498-4738-8c4e-8127257d744d" providerId="ADAL" clId="{E70FF6FB-B165-40EC-B64C-541B33E8F990}" dt="2024-01-25T13:18:17.394" v="238" actId="21"/>
          <ac:spMkLst>
            <pc:docMk/>
            <pc:sldMk cId="976842403" sldId="334"/>
            <ac:spMk id="14" creationId="{FA5D7A1D-6EED-116C-24E0-C5934BF23315}"/>
          </ac:spMkLst>
        </pc:spChg>
        <pc:picChg chg="add del mod ord">
          <ac:chgData name="Ali, Syed Waqqas" userId="1b3a5f44-9498-4738-8c4e-8127257d744d" providerId="ADAL" clId="{E70FF6FB-B165-40EC-B64C-541B33E8F990}" dt="2024-01-25T13:18:18.969" v="239" actId="1076"/>
          <ac:picMkLst>
            <pc:docMk/>
            <pc:sldMk cId="976842403" sldId="334"/>
            <ac:picMk id="11" creationId="{B2C4A5A7-385D-D8B6-B02C-F36FA558BDC0}"/>
          </ac:picMkLst>
        </pc:pic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409605237" sldId="33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81419329" sldId="335"/>
        </pc:sldMkLst>
      </pc:sldChg>
      <pc:sldChg chg="modSp add mod">
        <pc:chgData name="Ali, Syed Waqqas" userId="1b3a5f44-9498-4738-8c4e-8127257d744d" providerId="ADAL" clId="{E70FF6FB-B165-40EC-B64C-541B33E8F990}" dt="2024-01-25T13:23:50.736" v="539" actId="20577"/>
        <pc:sldMkLst>
          <pc:docMk/>
          <pc:sldMk cId="2050971883" sldId="335"/>
        </pc:sldMkLst>
        <pc:spChg chg="mod">
          <ac:chgData name="Ali, Syed Waqqas" userId="1b3a5f44-9498-4738-8c4e-8127257d744d" providerId="ADAL" clId="{E70FF6FB-B165-40EC-B64C-541B33E8F990}" dt="2024-01-25T13:19:10.448" v="288" actId="20577"/>
          <ac:spMkLst>
            <pc:docMk/>
            <pc:sldMk cId="2050971883" sldId="335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3:23:50.736" v="539" actId="20577"/>
          <ac:spMkLst>
            <pc:docMk/>
            <pc:sldMk cId="2050971883" sldId="335"/>
            <ac:spMk id="3" creationId="{CD25B33D-4588-828C-A6BD-8326B33B6334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32912580" sldId="336"/>
        </pc:sldMkLst>
      </pc:sldChg>
      <pc:sldChg chg="addSp modSp add mod">
        <pc:chgData name="Ali, Syed Waqqas" userId="1b3a5f44-9498-4738-8c4e-8127257d744d" providerId="ADAL" clId="{E70FF6FB-B165-40EC-B64C-541B33E8F990}" dt="2024-01-25T13:23:20.685" v="535" actId="20577"/>
        <pc:sldMkLst>
          <pc:docMk/>
          <pc:sldMk cId="3962205969" sldId="336"/>
        </pc:sldMkLst>
        <pc:spChg chg="mod">
          <ac:chgData name="Ali, Syed Waqqas" userId="1b3a5f44-9498-4738-8c4e-8127257d744d" providerId="ADAL" clId="{E70FF6FB-B165-40EC-B64C-541B33E8F990}" dt="2024-01-25T13:23:20.685" v="535" actId="20577"/>
          <ac:spMkLst>
            <pc:docMk/>
            <pc:sldMk cId="3962205969" sldId="336"/>
            <ac:spMk id="3" creationId="{CD25B33D-4588-828C-A6BD-8326B33B6334}"/>
          </ac:spMkLst>
        </pc:spChg>
        <pc:spChg chg="add mod">
          <ac:chgData name="Ali, Syed Waqqas" userId="1b3a5f44-9498-4738-8c4e-8127257d744d" providerId="ADAL" clId="{E70FF6FB-B165-40EC-B64C-541B33E8F990}" dt="2024-01-25T13:21:16.098" v="350" actId="20577"/>
          <ac:spMkLst>
            <pc:docMk/>
            <pc:sldMk cId="3962205969" sldId="336"/>
            <ac:spMk id="4" creationId="{A39EC1B6-CDE3-8717-C374-77D3C706A695}"/>
          </ac:spMkLst>
        </pc:spChg>
        <pc:spChg chg="add mod">
          <ac:chgData name="Ali, Syed Waqqas" userId="1b3a5f44-9498-4738-8c4e-8127257d744d" providerId="ADAL" clId="{E70FF6FB-B165-40EC-B64C-541B33E8F990}" dt="2024-01-25T13:21:23.076" v="365" actId="20577"/>
          <ac:spMkLst>
            <pc:docMk/>
            <pc:sldMk cId="3962205969" sldId="336"/>
            <ac:spMk id="10" creationId="{50B1AD48-DB12-1103-D28B-853A2F417821}"/>
          </ac:spMkLst>
        </pc:spChg>
        <pc:spChg chg="mod">
          <ac:chgData name="Ali, Syed Waqqas" userId="1b3a5f44-9498-4738-8c4e-8127257d744d" providerId="ADAL" clId="{E70FF6FB-B165-40EC-B64C-541B33E8F990}" dt="2024-01-25T13:20:28.359" v="314" actId="14100"/>
          <ac:spMkLst>
            <pc:docMk/>
            <pc:sldMk cId="3962205969" sldId="336"/>
            <ac:spMk id="12" creationId="{FD85E101-A8BB-444F-6C31-9D7B49EDC37E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852373297" sldId="337"/>
        </pc:sldMkLst>
      </pc:sldChg>
      <pc:sldChg chg="modSp add mod">
        <pc:chgData name="Ali, Syed Waqqas" userId="1b3a5f44-9498-4738-8c4e-8127257d744d" providerId="ADAL" clId="{E70FF6FB-B165-40EC-B64C-541B33E8F990}" dt="2024-01-25T13:21:50.207" v="462" actId="313"/>
        <pc:sldMkLst>
          <pc:docMk/>
          <pc:sldMk cId="1904496480" sldId="337"/>
        </pc:sldMkLst>
        <pc:spChg chg="mod">
          <ac:chgData name="Ali, Syed Waqqas" userId="1b3a5f44-9498-4738-8c4e-8127257d744d" providerId="ADAL" clId="{E70FF6FB-B165-40EC-B64C-541B33E8F990}" dt="2024-01-25T13:21:50.207" v="462" actId="313"/>
          <ac:spMkLst>
            <pc:docMk/>
            <pc:sldMk cId="1904496480" sldId="337"/>
            <ac:spMk id="3" creationId="{CD25B33D-4588-828C-A6BD-8326B33B6334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071816239" sldId="338"/>
        </pc:sldMkLst>
      </pc:sldChg>
      <pc:sldChg chg="modSp add mod">
        <pc:chgData name="Ali, Syed Waqqas" userId="1b3a5f44-9498-4738-8c4e-8127257d744d" providerId="ADAL" clId="{E70FF6FB-B165-40EC-B64C-541B33E8F990}" dt="2024-01-25T13:24:23.763" v="574" actId="20577"/>
        <pc:sldMkLst>
          <pc:docMk/>
          <pc:sldMk cId="3523644040" sldId="338"/>
        </pc:sldMkLst>
        <pc:spChg chg="mod">
          <ac:chgData name="Ali, Syed Waqqas" userId="1b3a5f44-9498-4738-8c4e-8127257d744d" providerId="ADAL" clId="{E70FF6FB-B165-40EC-B64C-541B33E8F990}" dt="2024-01-25T13:22:03.116" v="471" actId="313"/>
          <ac:spMkLst>
            <pc:docMk/>
            <pc:sldMk cId="3523644040" sldId="338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3:24:23.763" v="574" actId="20577"/>
          <ac:spMkLst>
            <pc:docMk/>
            <pc:sldMk cId="3523644040" sldId="338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3:22:24.066" v="483" actId="1076"/>
          <ac:spMkLst>
            <pc:docMk/>
            <pc:sldMk cId="3523644040" sldId="338"/>
            <ac:spMk id="12" creationId="{FD85E101-A8BB-444F-6C31-9D7B49EDC37E}"/>
          </ac:spMkLst>
        </pc:spChg>
      </pc:sldChg>
      <pc:sldChg chg="delSp modSp add mod">
        <pc:chgData name="Ali, Syed Waqqas" userId="1b3a5f44-9498-4738-8c4e-8127257d744d" providerId="ADAL" clId="{E70FF6FB-B165-40EC-B64C-541B33E8F990}" dt="2024-01-25T13:26:29.740" v="772" actId="20577"/>
        <pc:sldMkLst>
          <pc:docMk/>
          <pc:sldMk cId="3904457148" sldId="339"/>
        </pc:sldMkLst>
        <pc:spChg chg="mod">
          <ac:chgData name="Ali, Syed Waqqas" userId="1b3a5f44-9498-4738-8c4e-8127257d744d" providerId="ADAL" clId="{E70FF6FB-B165-40EC-B64C-541B33E8F990}" dt="2024-01-25T13:24:52.130" v="579" actId="20577"/>
          <ac:spMkLst>
            <pc:docMk/>
            <pc:sldMk cId="3904457148" sldId="339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3:26:29.740" v="772" actId="20577"/>
          <ac:spMkLst>
            <pc:docMk/>
            <pc:sldMk cId="3904457148" sldId="339"/>
            <ac:spMk id="3" creationId="{CD25B33D-4588-828C-A6BD-8326B33B6334}"/>
          </ac:spMkLst>
        </pc:spChg>
        <pc:spChg chg="del mod">
          <ac:chgData name="Ali, Syed Waqqas" userId="1b3a5f44-9498-4738-8c4e-8127257d744d" providerId="ADAL" clId="{E70FF6FB-B165-40EC-B64C-541B33E8F990}" dt="2024-01-25T13:25:10.873" v="597" actId="478"/>
          <ac:spMkLst>
            <pc:docMk/>
            <pc:sldMk cId="3904457148" sldId="339"/>
            <ac:spMk id="12" creationId="{FD85E101-A8BB-444F-6C31-9D7B49EDC37E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4008078888" sldId="33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4002241484" sldId="340"/>
        </pc:sldMkLst>
      </pc:sldChg>
      <pc:sldChg chg="modSp add mod">
        <pc:chgData name="Ali, Syed Waqqas" userId="1b3a5f44-9498-4738-8c4e-8127257d744d" providerId="ADAL" clId="{E70FF6FB-B165-40EC-B64C-541B33E8F990}" dt="2024-01-25T13:27:22.519" v="910" actId="403"/>
        <pc:sldMkLst>
          <pc:docMk/>
          <pc:sldMk cId="4233460924" sldId="340"/>
        </pc:sldMkLst>
        <pc:spChg chg="mod">
          <ac:chgData name="Ali, Syed Waqqas" userId="1b3a5f44-9498-4738-8c4e-8127257d744d" providerId="ADAL" clId="{E70FF6FB-B165-40EC-B64C-541B33E8F990}" dt="2024-01-25T13:26:43.711" v="819" actId="20577"/>
          <ac:spMkLst>
            <pc:docMk/>
            <pc:sldMk cId="4233460924" sldId="340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3:27:22.519" v="910" actId="403"/>
          <ac:spMkLst>
            <pc:docMk/>
            <pc:sldMk cId="4233460924" sldId="34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569551083" sldId="341"/>
        </pc:sldMkLst>
      </pc:sldChg>
      <pc:sldChg chg="addSp modSp add mod">
        <pc:chgData name="Ali, Syed Waqqas" userId="1b3a5f44-9498-4738-8c4e-8127257d744d" providerId="ADAL" clId="{E70FF6FB-B165-40EC-B64C-541B33E8F990}" dt="2024-01-25T13:28:40.855" v="1102" actId="1076"/>
        <pc:sldMkLst>
          <pc:docMk/>
          <pc:sldMk cId="3943524178" sldId="341"/>
        </pc:sldMkLst>
        <pc:spChg chg="mod">
          <ac:chgData name="Ali, Syed Waqqas" userId="1b3a5f44-9498-4738-8c4e-8127257d744d" providerId="ADAL" clId="{E70FF6FB-B165-40EC-B64C-541B33E8F990}" dt="2024-01-25T13:28:11.921" v="1014" actId="20577"/>
          <ac:spMkLst>
            <pc:docMk/>
            <pc:sldMk cId="3943524178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3:28:27.096" v="1098" actId="20577"/>
          <ac:spMkLst>
            <pc:docMk/>
            <pc:sldMk cId="3943524178" sldId="341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E70FF6FB-B165-40EC-B64C-541B33E8F990}" dt="2024-01-25T13:28:40.855" v="1102" actId="1076"/>
          <ac:picMkLst>
            <pc:docMk/>
            <pc:sldMk cId="3943524178" sldId="341"/>
            <ac:picMk id="9" creationId="{3A644CAF-191D-2CF2-E620-ECAE52D75DA6}"/>
          </ac:picMkLst>
        </pc:picChg>
      </pc:sldChg>
      <pc:sldChg chg="addSp delSp modSp add mod">
        <pc:chgData name="Ali, Syed Waqqas" userId="1b3a5f44-9498-4738-8c4e-8127257d744d" providerId="ADAL" clId="{E70FF6FB-B165-40EC-B64C-541B33E8F990}" dt="2024-01-25T13:38:54.495" v="1343" actId="27636"/>
        <pc:sldMkLst>
          <pc:docMk/>
          <pc:sldMk cId="1603439046" sldId="342"/>
        </pc:sldMkLst>
        <pc:spChg chg="mod">
          <ac:chgData name="Ali, Syed Waqqas" userId="1b3a5f44-9498-4738-8c4e-8127257d744d" providerId="ADAL" clId="{E70FF6FB-B165-40EC-B64C-541B33E8F990}" dt="2024-01-25T13:38:54.495" v="1343" actId="27636"/>
          <ac:spMkLst>
            <pc:docMk/>
            <pc:sldMk cId="1603439046" sldId="342"/>
            <ac:spMk id="2" creationId="{0F38800C-8A7D-E150-1D69-4C942110B9A3}"/>
          </ac:spMkLst>
        </pc:spChg>
        <pc:spChg chg="del">
          <ac:chgData name="Ali, Syed Waqqas" userId="1b3a5f44-9498-4738-8c4e-8127257d744d" providerId="ADAL" clId="{E70FF6FB-B165-40EC-B64C-541B33E8F990}" dt="2024-01-25T13:29:21.338" v="1159" actId="478"/>
          <ac:spMkLst>
            <pc:docMk/>
            <pc:sldMk cId="1603439046" sldId="34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9" creationId="{99063B7A-7940-9780-8423-492DF08E9E99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10" creationId="{22225251-0689-E918-61E4-0872D9AC4AF2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11" creationId="{38708206-5FC2-80DE-C94F-5CA0BD77D703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12" creationId="{0F834EF6-1642-7F16-4F66-D058339A19D5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13" creationId="{AACC9578-2E92-1339-F4EE-D79465693C49}"/>
          </ac:spMkLst>
        </pc:spChg>
        <pc:spChg chg="add mod">
          <ac:chgData name="Ali, Syed Waqqas" userId="1b3a5f44-9498-4738-8c4e-8127257d744d" providerId="ADAL" clId="{E70FF6FB-B165-40EC-B64C-541B33E8F990}" dt="2024-01-25T13:31:48.372" v="1215" actId="1076"/>
          <ac:spMkLst>
            <pc:docMk/>
            <pc:sldMk cId="1603439046" sldId="342"/>
            <ac:spMk id="22" creationId="{8DA56438-065F-8FDC-8201-94CF02D2EC53}"/>
          </ac:spMkLst>
        </pc:spChg>
        <pc:spChg chg="add mod">
          <ac:chgData name="Ali, Syed Waqqas" userId="1b3a5f44-9498-4738-8c4e-8127257d744d" providerId="ADAL" clId="{E70FF6FB-B165-40EC-B64C-541B33E8F990}" dt="2024-01-25T13:31:34.214" v="1209" actId="1076"/>
          <ac:spMkLst>
            <pc:docMk/>
            <pc:sldMk cId="1603439046" sldId="342"/>
            <ac:spMk id="23" creationId="{50C64B42-FA64-302C-B80A-503096FAE132}"/>
          </ac:spMkLst>
        </pc:spChg>
        <pc:spChg chg="add mod">
          <ac:chgData name="Ali, Syed Waqqas" userId="1b3a5f44-9498-4738-8c4e-8127257d744d" providerId="ADAL" clId="{E70FF6FB-B165-40EC-B64C-541B33E8F990}" dt="2024-01-25T13:31:38.967" v="1211" actId="1076"/>
          <ac:spMkLst>
            <pc:docMk/>
            <pc:sldMk cId="1603439046" sldId="342"/>
            <ac:spMk id="24" creationId="{701569E4-C5A6-DF03-BB66-3E4CC1C139FE}"/>
          </ac:spMkLst>
        </pc:spChg>
        <pc:spChg chg="add mod">
          <ac:chgData name="Ali, Syed Waqqas" userId="1b3a5f44-9498-4738-8c4e-8127257d744d" providerId="ADAL" clId="{E70FF6FB-B165-40EC-B64C-541B33E8F990}" dt="2024-01-25T13:31:44.877" v="1213" actId="1076"/>
          <ac:spMkLst>
            <pc:docMk/>
            <pc:sldMk cId="1603439046" sldId="342"/>
            <ac:spMk id="25" creationId="{4113CAC8-4241-5FB7-A3D1-A2ECDD4A3A13}"/>
          </ac:spMkLst>
        </pc:spChg>
        <pc:spChg chg="add mod">
          <ac:chgData name="Ali, Syed Waqqas" userId="1b3a5f44-9498-4738-8c4e-8127257d744d" providerId="ADAL" clId="{E70FF6FB-B165-40EC-B64C-541B33E8F990}" dt="2024-01-25T13:31:52.555" v="1216" actId="1076"/>
          <ac:spMkLst>
            <pc:docMk/>
            <pc:sldMk cId="1603439046" sldId="342"/>
            <ac:spMk id="26" creationId="{66417320-1FED-9D19-B65B-82824F29D9F5}"/>
          </ac:spMkLst>
        </pc:spChg>
        <pc:spChg chg="add mod">
          <ac:chgData name="Ali, Syed Waqqas" userId="1b3a5f44-9498-4738-8c4e-8127257d744d" providerId="ADAL" clId="{E70FF6FB-B165-40EC-B64C-541B33E8F990}" dt="2024-01-25T13:34:29.764" v="1263" actId="1076"/>
          <ac:spMkLst>
            <pc:docMk/>
            <pc:sldMk cId="1603439046" sldId="342"/>
            <ac:spMk id="31" creationId="{C2DB6E87-CA1E-BAF1-D411-71CA7525CB72}"/>
          </ac:spMkLst>
        </pc:spChg>
        <pc:spChg chg="add mod">
          <ac:chgData name="Ali, Syed Waqqas" userId="1b3a5f44-9498-4738-8c4e-8127257d744d" providerId="ADAL" clId="{E70FF6FB-B165-40EC-B64C-541B33E8F990}" dt="2024-01-25T13:34:37.609" v="1268" actId="1036"/>
          <ac:spMkLst>
            <pc:docMk/>
            <pc:sldMk cId="1603439046" sldId="342"/>
            <ac:spMk id="32" creationId="{5DC5267E-6B04-95A7-7712-844C13A31B29}"/>
          </ac:spMkLst>
        </pc:spChg>
        <pc:spChg chg="add mod">
          <ac:chgData name="Ali, Syed Waqqas" userId="1b3a5f44-9498-4738-8c4e-8127257d744d" providerId="ADAL" clId="{E70FF6FB-B165-40EC-B64C-541B33E8F990}" dt="2024-01-25T13:36:00.202" v="1280" actId="1076"/>
          <ac:spMkLst>
            <pc:docMk/>
            <pc:sldMk cId="1603439046" sldId="342"/>
            <ac:spMk id="33" creationId="{77330188-12DF-2D98-CA1C-D12CCA7A33BC}"/>
          </ac:spMkLst>
        </pc:spChg>
        <pc:spChg chg="add mod">
          <ac:chgData name="Ali, Syed Waqqas" userId="1b3a5f44-9498-4738-8c4e-8127257d744d" providerId="ADAL" clId="{E70FF6FB-B165-40EC-B64C-541B33E8F990}" dt="2024-01-25T13:38:38.178" v="1306" actId="1076"/>
          <ac:spMkLst>
            <pc:docMk/>
            <pc:sldMk cId="1603439046" sldId="342"/>
            <ac:spMk id="38" creationId="{E85621F2-4C72-BDC4-8BA6-A6215583A846}"/>
          </ac:spMkLst>
        </pc:spChg>
        <pc:picChg chg="add mod">
          <ac:chgData name="Ali, Syed Waqqas" userId="1b3a5f44-9498-4738-8c4e-8127257d744d" providerId="ADAL" clId="{E70FF6FB-B165-40EC-B64C-541B33E8F990}" dt="2024-01-25T13:33:44.090" v="1246" actId="1076"/>
          <ac:picMkLst>
            <pc:docMk/>
            <pc:sldMk cId="1603439046" sldId="342"/>
            <ac:picMk id="28" creationId="{0AEE5699-D798-135E-692A-C234629F135F}"/>
          </ac:picMkLst>
        </pc:picChg>
        <pc:picChg chg="add mod">
          <ac:chgData name="Ali, Syed Waqqas" userId="1b3a5f44-9498-4738-8c4e-8127257d744d" providerId="ADAL" clId="{E70FF6FB-B165-40EC-B64C-541B33E8F990}" dt="2024-01-25T13:33:22.939" v="1230" actId="1037"/>
          <ac:picMkLst>
            <pc:docMk/>
            <pc:sldMk cId="1603439046" sldId="342"/>
            <ac:picMk id="29" creationId="{41B9FCB8-9AA2-2677-4E4D-C97897870439}"/>
          </ac:picMkLst>
        </pc:picChg>
        <pc:picChg chg="add mod">
          <ac:chgData name="Ali, Syed Waqqas" userId="1b3a5f44-9498-4738-8c4e-8127257d744d" providerId="ADAL" clId="{E70FF6FB-B165-40EC-B64C-541B33E8F990}" dt="2024-01-25T13:33:34.978" v="1243"/>
          <ac:picMkLst>
            <pc:docMk/>
            <pc:sldMk cId="1603439046" sldId="342"/>
            <ac:picMk id="30" creationId="{58B71259-0F68-08CC-B380-2CBE915A135B}"/>
          </ac:picMkLst>
        </pc:picChg>
        <pc:cxnChg chg="add mod">
          <ac:chgData name="Ali, Syed Waqqas" userId="1b3a5f44-9498-4738-8c4e-8127257d744d" providerId="ADAL" clId="{E70FF6FB-B165-40EC-B64C-541B33E8F990}" dt="2024-01-25T13:30:58.631" v="1190" actId="692"/>
          <ac:cxnSpMkLst>
            <pc:docMk/>
            <pc:sldMk cId="1603439046" sldId="342"/>
            <ac:cxnSpMk id="15" creationId="{1B935222-49D5-21EC-89BB-FFA62B4F21DF}"/>
          </ac:cxnSpMkLst>
        </pc:cxnChg>
        <pc:cxnChg chg="add mod">
          <ac:chgData name="Ali, Syed Waqqas" userId="1b3a5f44-9498-4738-8c4e-8127257d744d" providerId="ADAL" clId="{E70FF6FB-B165-40EC-B64C-541B33E8F990}" dt="2024-01-25T13:30:58.631" v="1190" actId="692"/>
          <ac:cxnSpMkLst>
            <pc:docMk/>
            <pc:sldMk cId="1603439046" sldId="342"/>
            <ac:cxnSpMk id="16" creationId="{F502846E-E002-4131-6307-539D02980671}"/>
          </ac:cxnSpMkLst>
        </pc:cxnChg>
        <pc:cxnChg chg="add mod">
          <ac:chgData name="Ali, Syed Waqqas" userId="1b3a5f44-9498-4738-8c4e-8127257d744d" providerId="ADAL" clId="{E70FF6FB-B165-40EC-B64C-541B33E8F990}" dt="2024-01-25T13:31:05.363" v="1194" actId="14100"/>
          <ac:cxnSpMkLst>
            <pc:docMk/>
            <pc:sldMk cId="1603439046" sldId="342"/>
            <ac:cxnSpMk id="19" creationId="{0A2BA2C5-49BB-B763-99BC-4BC4BBB90986}"/>
          </ac:cxnSpMkLst>
        </pc:cxnChg>
        <pc:cxnChg chg="add">
          <ac:chgData name="Ali, Syed Waqqas" userId="1b3a5f44-9498-4738-8c4e-8127257d744d" providerId="ADAL" clId="{E70FF6FB-B165-40EC-B64C-541B33E8F990}" dt="2024-01-25T13:38:04.407" v="1281" actId="11529"/>
          <ac:cxnSpMkLst>
            <pc:docMk/>
            <pc:sldMk cId="1603439046" sldId="342"/>
            <ac:cxnSpMk id="35" creationId="{FC02E9F5-F520-9178-94F2-427145ECDF06}"/>
          </ac:cxnSpMkLst>
        </pc:cxnChg>
        <pc:cxnChg chg="add mod">
          <ac:chgData name="Ali, Syed Waqqas" userId="1b3a5f44-9498-4738-8c4e-8127257d744d" providerId="ADAL" clId="{E70FF6FB-B165-40EC-B64C-541B33E8F990}" dt="2024-01-25T13:38:17.272" v="1287" actId="1076"/>
          <ac:cxnSpMkLst>
            <pc:docMk/>
            <pc:sldMk cId="1603439046" sldId="342"/>
            <ac:cxnSpMk id="36" creationId="{784C7494-263A-E6AD-B359-24439392543D}"/>
          </ac:cxnSpMkLst>
        </pc:cxn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4206285233" sldId="342"/>
        </pc:sldMkLst>
      </pc:sldChg>
      <pc:sldChg chg="addSp delSp modSp add mod">
        <pc:chgData name="Ali, Syed Waqqas" userId="1b3a5f44-9498-4738-8c4e-8127257d744d" providerId="ADAL" clId="{E70FF6FB-B165-40EC-B64C-541B33E8F990}" dt="2024-01-25T13:41:49.319" v="1683" actId="1076"/>
        <pc:sldMkLst>
          <pc:docMk/>
          <pc:sldMk cId="542353096" sldId="343"/>
        </pc:sldMkLst>
        <pc:spChg chg="mod">
          <ac:chgData name="Ali, Syed Waqqas" userId="1b3a5f44-9498-4738-8c4e-8127257d744d" providerId="ADAL" clId="{E70FF6FB-B165-40EC-B64C-541B33E8F990}" dt="2024-01-25T13:40:12.593" v="1429" actId="20577"/>
          <ac:spMkLst>
            <pc:docMk/>
            <pc:sldMk cId="542353096" sldId="343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E70FF6FB-B165-40EC-B64C-541B33E8F990}" dt="2024-01-25T13:40:00.963" v="1415" actId="20577"/>
          <ac:spMkLst>
            <pc:docMk/>
            <pc:sldMk cId="542353096" sldId="343"/>
            <ac:spMk id="3" creationId="{8E3C2F23-8A08-1660-8286-2D03970579AB}"/>
          </ac:spMkLst>
        </pc:spChg>
        <pc:spChg chg="del">
          <ac:chgData name="Ali, Syed Waqqas" userId="1b3a5f44-9498-4738-8c4e-8127257d744d" providerId="ADAL" clId="{E70FF6FB-B165-40EC-B64C-541B33E8F990}" dt="2024-01-25T13:39:20.500" v="1402" actId="478"/>
          <ac:spMkLst>
            <pc:docMk/>
            <pc:sldMk cId="542353096" sldId="343"/>
            <ac:spMk id="12" creationId="{0F834EF6-1642-7F16-4F66-D058339A19D5}"/>
          </ac:spMkLst>
        </pc:spChg>
        <pc:spChg chg="del">
          <ac:chgData name="Ali, Syed Waqqas" userId="1b3a5f44-9498-4738-8c4e-8127257d744d" providerId="ADAL" clId="{E70FF6FB-B165-40EC-B64C-541B33E8F990}" dt="2024-01-25T13:39:15.528" v="1397" actId="478"/>
          <ac:spMkLst>
            <pc:docMk/>
            <pc:sldMk cId="542353096" sldId="343"/>
            <ac:spMk id="13" creationId="{AACC9578-2E92-1339-F4EE-D79465693C49}"/>
          </ac:spMkLst>
        </pc:spChg>
        <pc:spChg chg="add mod">
          <ac:chgData name="Ali, Syed Waqqas" userId="1b3a5f44-9498-4738-8c4e-8127257d744d" providerId="ADAL" clId="{E70FF6FB-B165-40EC-B64C-541B33E8F990}" dt="2024-01-25T13:39:48.489" v="1414" actId="1076"/>
          <ac:spMkLst>
            <pc:docMk/>
            <pc:sldMk cId="542353096" sldId="343"/>
            <ac:spMk id="14" creationId="{51176768-1D9F-FFFC-BC7F-ADA56A2E8518}"/>
          </ac:spMkLst>
        </pc:spChg>
        <pc:spChg chg="add mod">
          <ac:chgData name="Ali, Syed Waqqas" userId="1b3a5f44-9498-4738-8c4e-8127257d744d" providerId="ADAL" clId="{E70FF6FB-B165-40EC-B64C-541B33E8F990}" dt="2024-01-25T13:41:49.319" v="1683" actId="1076"/>
          <ac:spMkLst>
            <pc:docMk/>
            <pc:sldMk cId="542353096" sldId="343"/>
            <ac:spMk id="17" creationId="{34B0857A-9115-81A4-D075-C98ECFE90C2B}"/>
          </ac:spMkLst>
        </pc:spChg>
        <pc:spChg chg="del">
          <ac:chgData name="Ali, Syed Waqqas" userId="1b3a5f44-9498-4738-8c4e-8127257d744d" providerId="ADAL" clId="{E70FF6FB-B165-40EC-B64C-541B33E8F990}" dt="2024-01-25T13:39:17.817" v="1399" actId="478"/>
          <ac:spMkLst>
            <pc:docMk/>
            <pc:sldMk cId="542353096" sldId="343"/>
            <ac:spMk id="22" creationId="{8DA56438-065F-8FDC-8201-94CF02D2EC53}"/>
          </ac:spMkLst>
        </pc:spChg>
        <pc:spChg chg="del">
          <ac:chgData name="Ali, Syed Waqqas" userId="1b3a5f44-9498-4738-8c4e-8127257d744d" providerId="ADAL" clId="{E70FF6FB-B165-40EC-B64C-541B33E8F990}" dt="2024-01-25T13:39:19.657" v="1401" actId="478"/>
          <ac:spMkLst>
            <pc:docMk/>
            <pc:sldMk cId="542353096" sldId="343"/>
            <ac:spMk id="23" creationId="{50C64B42-FA64-302C-B80A-503096FAE132}"/>
          </ac:spMkLst>
        </pc:spChg>
        <pc:spChg chg="mod">
          <ac:chgData name="Ali, Syed Waqqas" userId="1b3a5f44-9498-4738-8c4e-8127257d744d" providerId="ADAL" clId="{E70FF6FB-B165-40EC-B64C-541B33E8F990}" dt="2024-01-25T13:39:13.072" v="1396" actId="1036"/>
          <ac:spMkLst>
            <pc:docMk/>
            <pc:sldMk cId="542353096" sldId="343"/>
            <ac:spMk id="31" creationId="{C2DB6E87-CA1E-BAF1-D411-71CA7525CB72}"/>
          </ac:spMkLst>
        </pc:spChg>
        <pc:picChg chg="del">
          <ac:chgData name="Ali, Syed Waqqas" userId="1b3a5f44-9498-4738-8c4e-8127257d744d" providerId="ADAL" clId="{E70FF6FB-B165-40EC-B64C-541B33E8F990}" dt="2024-01-25T13:39:16.254" v="1398" actId="478"/>
          <ac:picMkLst>
            <pc:docMk/>
            <pc:sldMk cId="542353096" sldId="343"/>
            <ac:picMk id="28" creationId="{0AEE5699-D798-135E-692A-C234629F135F}"/>
          </ac:picMkLst>
        </pc:picChg>
        <pc:cxnChg chg="del mod">
          <ac:chgData name="Ali, Syed Waqqas" userId="1b3a5f44-9498-4738-8c4e-8127257d744d" providerId="ADAL" clId="{E70FF6FB-B165-40EC-B64C-541B33E8F990}" dt="2024-01-25T13:39:18.543" v="1400" actId="478"/>
          <ac:cxnSpMkLst>
            <pc:docMk/>
            <pc:sldMk cId="542353096" sldId="343"/>
            <ac:cxnSpMk id="19" creationId="{0A2BA2C5-49BB-B763-99BC-4BC4BBB90986}"/>
          </ac:cxnSpMkLst>
        </pc:cxnChg>
        <pc:cxnChg chg="del">
          <ac:chgData name="Ali, Syed Waqqas" userId="1b3a5f44-9498-4738-8c4e-8127257d744d" providerId="ADAL" clId="{E70FF6FB-B165-40EC-B64C-541B33E8F990}" dt="2024-01-25T13:39:21.238" v="1403" actId="478"/>
          <ac:cxnSpMkLst>
            <pc:docMk/>
            <pc:sldMk cId="542353096" sldId="343"/>
            <ac:cxnSpMk id="36" creationId="{784C7494-263A-E6AD-B359-24439392543D}"/>
          </ac:cxnSpMkLst>
        </pc:cxn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731668680" sldId="343"/>
        </pc:sldMkLst>
      </pc:sldChg>
      <pc:sldChg chg="addSp delSp modSp add mod">
        <pc:chgData name="Ali, Syed Waqqas" userId="1b3a5f44-9498-4738-8c4e-8127257d744d" providerId="ADAL" clId="{E70FF6FB-B165-40EC-B64C-541B33E8F990}" dt="2024-01-25T13:50:01.835" v="2169" actId="1076"/>
        <pc:sldMkLst>
          <pc:docMk/>
          <pc:sldMk cId="396970311" sldId="344"/>
        </pc:sldMkLst>
        <pc:spChg chg="mod">
          <ac:chgData name="Ali, Syed Waqqas" userId="1b3a5f44-9498-4738-8c4e-8127257d744d" providerId="ADAL" clId="{E70FF6FB-B165-40EC-B64C-541B33E8F990}" dt="2024-01-25T13:42:31.368" v="1728" actId="20577"/>
          <ac:spMkLst>
            <pc:docMk/>
            <pc:sldMk cId="396970311" sldId="344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3:47:17.663" v="2113" actId="20577"/>
          <ac:spMkLst>
            <pc:docMk/>
            <pc:sldMk cId="396970311" sldId="34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9" creationId="{01DD9BA3-1514-EEB6-951A-8CB5C3CEA066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0" creationId="{017C3620-C241-7021-46D5-6118316E63A0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1" creationId="{6E12CFA0-81C2-6855-9792-C5703B67662B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4" creationId="{01858D3E-6F5D-6B19-146C-278A45593CA9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5" creationId="{ECA8619A-A874-0215-42D3-DA8D39798911}"/>
          </ac:spMkLst>
        </pc:spChg>
        <pc:spChg chg="add del mod">
          <ac:chgData name="Ali, Syed Waqqas" userId="1b3a5f44-9498-4738-8c4e-8127257d744d" providerId="ADAL" clId="{E70FF6FB-B165-40EC-B64C-541B33E8F990}" dt="2024-01-25T13:44:10.286" v="2019" actId="478"/>
          <ac:spMkLst>
            <pc:docMk/>
            <pc:sldMk cId="396970311" sldId="344"/>
            <ac:spMk id="16" creationId="{131CCDDE-80B2-FF04-15E5-0D8A645D2552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7" creationId="{3A6DA013-DDD5-1DA6-D874-1F3B61F3893F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8" creationId="{03D1865A-05EC-CC07-4F73-64CA4D6FC378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9" creationId="{627B4A1A-6E9B-93E4-F2DA-B5EC13A6918B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20" creationId="{478AA949-00BF-AEA4-5287-1C127A983B2C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21" creationId="{55577E53-A3B0-C716-C01A-248BF62BAC1D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22" creationId="{B92CA9E5-3C1D-79BA-708D-552C2F9C8496}"/>
          </ac:spMkLst>
        </pc:spChg>
        <pc:spChg chg="add mod">
          <ac:chgData name="Ali, Syed Waqqas" userId="1b3a5f44-9498-4738-8c4e-8127257d744d" providerId="ADAL" clId="{E70FF6FB-B165-40EC-B64C-541B33E8F990}" dt="2024-01-25T13:45:20.853" v="2046" actId="1076"/>
          <ac:spMkLst>
            <pc:docMk/>
            <pc:sldMk cId="396970311" sldId="344"/>
            <ac:spMk id="26" creationId="{167B5ABB-AAE7-8DB9-6BC9-66868649E1BF}"/>
          </ac:spMkLst>
        </pc:spChg>
        <pc:spChg chg="add mod">
          <ac:chgData name="Ali, Syed Waqqas" userId="1b3a5f44-9498-4738-8c4e-8127257d744d" providerId="ADAL" clId="{E70FF6FB-B165-40EC-B64C-541B33E8F990}" dt="2024-01-25T13:45:26.096" v="2050" actId="20577"/>
          <ac:spMkLst>
            <pc:docMk/>
            <pc:sldMk cId="396970311" sldId="344"/>
            <ac:spMk id="28" creationId="{C1E51D50-55E1-0317-D59F-FE1A633F0E76}"/>
          </ac:spMkLst>
        </pc:spChg>
        <pc:spChg chg="add mod">
          <ac:chgData name="Ali, Syed Waqqas" userId="1b3a5f44-9498-4738-8c4e-8127257d744d" providerId="ADAL" clId="{E70FF6FB-B165-40EC-B64C-541B33E8F990}" dt="2024-01-25T13:45:32.411" v="2054" actId="20577"/>
          <ac:spMkLst>
            <pc:docMk/>
            <pc:sldMk cId="396970311" sldId="344"/>
            <ac:spMk id="29" creationId="{3A3C35CA-C733-F1FD-9AE1-050FF1CC6372}"/>
          </ac:spMkLst>
        </pc:spChg>
        <pc:spChg chg="add mod">
          <ac:chgData name="Ali, Syed Waqqas" userId="1b3a5f44-9498-4738-8c4e-8127257d744d" providerId="ADAL" clId="{E70FF6FB-B165-40EC-B64C-541B33E8F990}" dt="2024-01-25T13:49:31.686" v="2154" actId="1076"/>
          <ac:spMkLst>
            <pc:docMk/>
            <pc:sldMk cId="396970311" sldId="344"/>
            <ac:spMk id="31" creationId="{6E7DA9BF-5B0A-D8BE-EE84-B97D30D177BA}"/>
          </ac:spMkLst>
        </pc:spChg>
        <pc:spChg chg="add mod">
          <ac:chgData name="Ali, Syed Waqqas" userId="1b3a5f44-9498-4738-8c4e-8127257d744d" providerId="ADAL" clId="{E70FF6FB-B165-40EC-B64C-541B33E8F990}" dt="2024-01-25T13:46:57.173" v="2089" actId="1076"/>
          <ac:spMkLst>
            <pc:docMk/>
            <pc:sldMk cId="396970311" sldId="344"/>
            <ac:spMk id="32" creationId="{D4D92950-A22B-E453-F477-360637D77246}"/>
          </ac:spMkLst>
        </pc:spChg>
        <pc:spChg chg="add mod">
          <ac:chgData name="Ali, Syed Waqqas" userId="1b3a5f44-9498-4738-8c4e-8127257d744d" providerId="ADAL" clId="{E70FF6FB-B165-40EC-B64C-541B33E8F990}" dt="2024-01-25T13:46:59.957" v="2091" actId="1076"/>
          <ac:spMkLst>
            <pc:docMk/>
            <pc:sldMk cId="396970311" sldId="344"/>
            <ac:spMk id="34" creationId="{D9AA0F33-A4DE-8AC4-32D3-73BEAAF4DE32}"/>
          </ac:spMkLst>
        </pc:spChg>
        <pc:spChg chg="add mod">
          <ac:chgData name="Ali, Syed Waqqas" userId="1b3a5f44-9498-4738-8c4e-8127257d744d" providerId="ADAL" clId="{E70FF6FB-B165-40EC-B64C-541B33E8F990}" dt="2024-01-25T13:49:10.625" v="2152" actId="20577"/>
          <ac:spMkLst>
            <pc:docMk/>
            <pc:sldMk cId="396970311" sldId="344"/>
            <ac:spMk id="38" creationId="{A435F85F-D203-843E-22A5-30D2DA652229}"/>
          </ac:spMkLst>
        </pc:spChg>
        <pc:spChg chg="add mod">
          <ac:chgData name="Ali, Syed Waqqas" userId="1b3a5f44-9498-4738-8c4e-8127257d744d" providerId="ADAL" clId="{E70FF6FB-B165-40EC-B64C-541B33E8F990}" dt="2024-01-25T13:48:17.278" v="2135" actId="1076"/>
          <ac:spMkLst>
            <pc:docMk/>
            <pc:sldMk cId="396970311" sldId="344"/>
            <ac:spMk id="39" creationId="{B990A9C0-6B61-95FD-9CC7-3124536D89C1}"/>
          </ac:spMkLst>
        </pc:spChg>
        <pc:spChg chg="add mod">
          <ac:chgData name="Ali, Syed Waqqas" userId="1b3a5f44-9498-4738-8c4e-8127257d744d" providerId="ADAL" clId="{E70FF6FB-B165-40EC-B64C-541B33E8F990}" dt="2024-01-25T13:50:01.835" v="2169" actId="1076"/>
          <ac:spMkLst>
            <pc:docMk/>
            <pc:sldMk cId="396970311" sldId="344"/>
            <ac:spMk id="43" creationId="{1C370CDE-29EF-E24A-605D-C6F5B7EBB111}"/>
          </ac:spMkLst>
        </pc:spChg>
        <pc:picChg chg="add mod">
          <ac:chgData name="Ali, Syed Waqqas" userId="1b3a5f44-9498-4738-8c4e-8127257d744d" providerId="ADAL" clId="{E70FF6FB-B165-40EC-B64C-541B33E8F990}" dt="2024-01-25T13:46:52.726" v="2088" actId="1076"/>
          <ac:picMkLst>
            <pc:docMk/>
            <pc:sldMk cId="396970311" sldId="344"/>
            <ac:picMk id="33" creationId="{6D567FAA-E95F-D1EE-D57A-33D77958CA79}"/>
          </ac:picMkLst>
        </pc:picChg>
        <pc:cxnChg chg="add mod">
          <ac:chgData name="Ali, Syed Waqqas" userId="1b3a5f44-9498-4738-8c4e-8127257d744d" providerId="ADAL" clId="{E70FF6FB-B165-40EC-B64C-541B33E8F990}" dt="2024-01-25T13:44:45.302" v="2030" actId="1076"/>
          <ac:cxnSpMkLst>
            <pc:docMk/>
            <pc:sldMk cId="396970311" sldId="344"/>
            <ac:cxnSpMk id="12" creationId="{E85BA7F4-FCDA-AF91-73EC-056A0868C6DE}"/>
          </ac:cxnSpMkLst>
        </pc:cxnChg>
        <pc:cxnChg chg="add mod">
          <ac:chgData name="Ali, Syed Waqqas" userId="1b3a5f44-9498-4738-8c4e-8127257d744d" providerId="ADAL" clId="{E70FF6FB-B165-40EC-B64C-541B33E8F990}" dt="2024-01-25T13:44:45.302" v="2030" actId="1076"/>
          <ac:cxnSpMkLst>
            <pc:docMk/>
            <pc:sldMk cId="396970311" sldId="344"/>
            <ac:cxnSpMk id="13" creationId="{90BF9983-F4A2-4CD4-0AD8-EEDD6B1645E8}"/>
          </ac:cxnSpMkLst>
        </pc:cxnChg>
        <pc:cxnChg chg="add mod">
          <ac:chgData name="Ali, Syed Waqqas" userId="1b3a5f44-9498-4738-8c4e-8127257d744d" providerId="ADAL" clId="{E70FF6FB-B165-40EC-B64C-541B33E8F990}" dt="2024-01-25T13:44:54.320" v="2034" actId="14100"/>
          <ac:cxnSpMkLst>
            <pc:docMk/>
            <pc:sldMk cId="396970311" sldId="344"/>
            <ac:cxnSpMk id="23" creationId="{DAF317EC-5055-F248-0707-9494F7EAC528}"/>
          </ac:cxnSpMkLst>
        </pc:cxnChg>
        <pc:cxnChg chg="add mod">
          <ac:chgData name="Ali, Syed Waqqas" userId="1b3a5f44-9498-4738-8c4e-8127257d744d" providerId="ADAL" clId="{E70FF6FB-B165-40EC-B64C-541B33E8F990}" dt="2024-01-25T13:45:13.654" v="2042" actId="1076"/>
          <ac:cxnSpMkLst>
            <pc:docMk/>
            <pc:sldMk cId="396970311" sldId="344"/>
            <ac:cxnSpMk id="27" creationId="{24F71D22-6300-9966-B66D-20217BDAAD55}"/>
          </ac:cxnSpMkLst>
        </pc:cxnChg>
        <pc:cxnChg chg="add mod">
          <ac:chgData name="Ali, Syed Waqqas" userId="1b3a5f44-9498-4738-8c4e-8127257d744d" providerId="ADAL" clId="{E70FF6FB-B165-40EC-B64C-541B33E8F990}" dt="2024-01-25T13:45:54.874" v="2057" actId="1076"/>
          <ac:cxnSpMkLst>
            <pc:docMk/>
            <pc:sldMk cId="396970311" sldId="344"/>
            <ac:cxnSpMk id="30" creationId="{E4D2BE59-DB1C-5FF7-670F-5F38B8C18EA5}"/>
          </ac:cxnSpMkLst>
        </pc:cxnChg>
        <pc:cxnChg chg="add mod">
          <ac:chgData name="Ali, Syed Waqqas" userId="1b3a5f44-9498-4738-8c4e-8127257d744d" providerId="ADAL" clId="{E70FF6FB-B165-40EC-B64C-541B33E8F990}" dt="2024-01-25T13:47:49.726" v="2121" actId="1076"/>
          <ac:cxnSpMkLst>
            <pc:docMk/>
            <pc:sldMk cId="396970311" sldId="344"/>
            <ac:cxnSpMk id="35" creationId="{814C91B4-855A-6B18-3233-A29E3B25E378}"/>
          </ac:cxnSpMkLst>
        </pc:cxnChg>
        <pc:cxnChg chg="add mod">
          <ac:chgData name="Ali, Syed Waqqas" userId="1b3a5f44-9498-4738-8c4e-8127257d744d" providerId="ADAL" clId="{E70FF6FB-B165-40EC-B64C-541B33E8F990}" dt="2024-01-25T13:48:03.962" v="2125" actId="1076"/>
          <ac:cxnSpMkLst>
            <pc:docMk/>
            <pc:sldMk cId="396970311" sldId="344"/>
            <ac:cxnSpMk id="37" creationId="{63A5074A-F963-1623-478A-48CFA9892407}"/>
          </ac:cxnSpMkLst>
        </pc:cxnChg>
        <pc:cxnChg chg="add mod">
          <ac:chgData name="Ali, Syed Waqqas" userId="1b3a5f44-9498-4738-8c4e-8127257d744d" providerId="ADAL" clId="{E70FF6FB-B165-40EC-B64C-541B33E8F990}" dt="2024-01-25T13:48:41.558" v="2138" actId="14100"/>
          <ac:cxnSpMkLst>
            <pc:docMk/>
            <pc:sldMk cId="396970311" sldId="344"/>
            <ac:cxnSpMk id="40" creationId="{D5B9D93E-1486-9829-BF1F-E2C54CBA7885}"/>
          </ac:cxnSpMkLst>
        </pc:cxnChg>
        <pc:cxnChg chg="add mod">
          <ac:chgData name="Ali, Syed Waqqas" userId="1b3a5f44-9498-4738-8c4e-8127257d744d" providerId="ADAL" clId="{E70FF6FB-B165-40EC-B64C-541B33E8F990}" dt="2024-01-25T13:48:59.154" v="2141" actId="1076"/>
          <ac:cxnSpMkLst>
            <pc:docMk/>
            <pc:sldMk cId="396970311" sldId="344"/>
            <ac:cxnSpMk id="42" creationId="{316DBE0B-36AC-3C33-3C2E-F61BBE0002F6}"/>
          </ac:cxnSpMkLst>
        </pc:cxn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98914719" sldId="34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521320419" sldId="345"/>
        </pc:sldMkLst>
      </pc:sldChg>
      <pc:sldChg chg="modSp add mod">
        <pc:chgData name="Ali, Syed Waqqas" userId="1b3a5f44-9498-4738-8c4e-8127257d744d" providerId="ADAL" clId="{E70FF6FB-B165-40EC-B64C-541B33E8F990}" dt="2024-01-25T14:09:04.353" v="3055" actId="20577"/>
        <pc:sldMkLst>
          <pc:docMk/>
          <pc:sldMk cId="2770454973" sldId="345"/>
        </pc:sldMkLst>
        <pc:spChg chg="mod">
          <ac:chgData name="Ali, Syed Waqqas" userId="1b3a5f44-9498-4738-8c4e-8127257d744d" providerId="ADAL" clId="{E70FF6FB-B165-40EC-B64C-541B33E8F990}" dt="2024-01-25T13:50:37.042" v="2225" actId="20577"/>
          <ac:spMkLst>
            <pc:docMk/>
            <pc:sldMk cId="2770454973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09:04.353" v="3055" actId="20577"/>
          <ac:spMkLst>
            <pc:docMk/>
            <pc:sldMk cId="2770454973" sldId="34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3:53:23.417" v="2726" actId="20577"/>
        <pc:sldMkLst>
          <pc:docMk/>
          <pc:sldMk cId="989156475" sldId="346"/>
        </pc:sldMkLst>
        <pc:spChg chg="mod">
          <ac:chgData name="Ali, Syed Waqqas" userId="1b3a5f44-9498-4738-8c4e-8127257d744d" providerId="ADAL" clId="{E70FF6FB-B165-40EC-B64C-541B33E8F990}" dt="2024-01-25T13:53:23.417" v="2726" actId="20577"/>
          <ac:spMkLst>
            <pc:docMk/>
            <pc:sldMk cId="989156475" sldId="34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000741498" sldId="34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410420799" sldId="347"/>
        </pc:sldMkLst>
      </pc:sldChg>
      <pc:sldChg chg="modSp add mod">
        <pc:chgData name="Ali, Syed Waqqas" userId="1b3a5f44-9498-4738-8c4e-8127257d744d" providerId="ADAL" clId="{E70FF6FB-B165-40EC-B64C-541B33E8F990}" dt="2024-01-25T13:53:01.138" v="2716" actId="20577"/>
        <pc:sldMkLst>
          <pc:docMk/>
          <pc:sldMk cId="3518074090" sldId="347"/>
        </pc:sldMkLst>
        <pc:spChg chg="mod">
          <ac:chgData name="Ali, Syed Waqqas" userId="1b3a5f44-9498-4738-8c4e-8127257d744d" providerId="ADAL" clId="{E70FF6FB-B165-40EC-B64C-541B33E8F990}" dt="2024-01-25T13:53:01.138" v="2716" actId="20577"/>
          <ac:spMkLst>
            <pc:docMk/>
            <pc:sldMk cId="3518074090" sldId="34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714156620" sldId="348"/>
        </pc:sldMkLst>
      </pc:sldChg>
      <pc:sldChg chg="add">
        <pc:chgData name="Ali, Syed Waqqas" userId="1b3a5f44-9498-4738-8c4e-8127257d744d" providerId="ADAL" clId="{E70FF6FB-B165-40EC-B64C-541B33E8F990}" dt="2024-01-25T13:53:16.104" v="2725"/>
        <pc:sldMkLst>
          <pc:docMk/>
          <pc:sldMk cId="1715432619" sldId="348"/>
        </pc:sldMkLst>
      </pc:sldChg>
      <pc:sldChg chg="modSp add mod">
        <pc:chgData name="Ali, Syed Waqqas" userId="1b3a5f44-9498-4738-8c4e-8127257d744d" providerId="ADAL" clId="{E70FF6FB-B165-40EC-B64C-541B33E8F990}" dt="2024-01-25T14:07:40.510" v="3037" actId="20577"/>
        <pc:sldMkLst>
          <pc:docMk/>
          <pc:sldMk cId="3054027878" sldId="349"/>
        </pc:sldMkLst>
        <pc:spChg chg="mod">
          <ac:chgData name="Ali, Syed Waqqas" userId="1b3a5f44-9498-4738-8c4e-8127257d744d" providerId="ADAL" clId="{E70FF6FB-B165-40EC-B64C-541B33E8F990}" dt="2024-01-25T13:53:59.789" v="2787" actId="20577"/>
          <ac:spMkLst>
            <pc:docMk/>
            <pc:sldMk cId="3054027878" sldId="349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07:40.510" v="3037" actId="20577"/>
          <ac:spMkLst>
            <pc:docMk/>
            <pc:sldMk cId="3054027878" sldId="349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E70FF6FB-B165-40EC-B64C-541B33E8F990}" dt="2024-01-25T14:11:59.318" v="3155" actId="403"/>
        <pc:sldMkLst>
          <pc:docMk/>
          <pc:sldMk cId="4142359678" sldId="350"/>
        </pc:sldMkLst>
        <pc:spChg chg="mod">
          <ac:chgData name="Ali, Syed Waqqas" userId="1b3a5f44-9498-4738-8c4e-8127257d744d" providerId="ADAL" clId="{E70FF6FB-B165-40EC-B64C-541B33E8F990}" dt="2024-01-25T14:09:40.079" v="3069" actId="5793"/>
          <ac:spMkLst>
            <pc:docMk/>
            <pc:sldMk cId="4142359678" sldId="350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11:59.318" v="3155" actId="403"/>
          <ac:spMkLst>
            <pc:docMk/>
            <pc:sldMk cId="4142359678" sldId="35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9" creationId="{DFA44B01-DCD3-F32E-6CBB-CE3FBFED58B3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10" creationId="{EB22C0AC-A28E-4B8C-3ECD-4BF9152029E5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11" creationId="{8182F68A-C6DA-C0E2-D241-F2DC7BB17256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12" creationId="{EA4C3F28-D665-2856-5CA6-61381EAF12BF}"/>
          </ac:spMkLst>
        </pc:spChg>
        <pc:spChg chg="add del mod">
          <ac:chgData name="Ali, Syed Waqqas" userId="1b3a5f44-9498-4738-8c4e-8127257d744d" providerId="ADAL" clId="{E70FF6FB-B165-40EC-B64C-541B33E8F990}" dt="2024-01-25T14:11:16.629" v="3111" actId="478"/>
          <ac:spMkLst>
            <pc:docMk/>
            <pc:sldMk cId="4142359678" sldId="350"/>
            <ac:spMk id="15" creationId="{8EDA77AC-6892-8E8C-0502-CE2DE33339B1}"/>
          </ac:spMkLst>
        </pc:spChg>
        <pc:spChg chg="add mod">
          <ac:chgData name="Ali, Syed Waqqas" userId="1b3a5f44-9498-4738-8c4e-8127257d744d" providerId="ADAL" clId="{E70FF6FB-B165-40EC-B64C-541B33E8F990}" dt="2024-01-25T14:11:45.203" v="3145" actId="1076"/>
          <ac:spMkLst>
            <pc:docMk/>
            <pc:sldMk cId="4142359678" sldId="350"/>
            <ac:spMk id="16" creationId="{65FA2735-7B6A-1A94-F6CC-97A31137616F}"/>
          </ac:spMkLst>
        </pc:spChg>
        <pc:spChg chg="add mod">
          <ac:chgData name="Ali, Syed Waqqas" userId="1b3a5f44-9498-4738-8c4e-8127257d744d" providerId="ADAL" clId="{E70FF6FB-B165-40EC-B64C-541B33E8F990}" dt="2024-01-25T14:11:31.551" v="3130" actId="20577"/>
          <ac:spMkLst>
            <pc:docMk/>
            <pc:sldMk cId="4142359678" sldId="350"/>
            <ac:spMk id="17" creationId="{EE64D586-4F24-C1CA-CB03-E006E9322F1E}"/>
          </ac:spMkLst>
        </pc:spChg>
        <pc:spChg chg="add del mod">
          <ac:chgData name="Ali, Syed Waqqas" userId="1b3a5f44-9498-4738-8c4e-8127257d744d" providerId="ADAL" clId="{E70FF6FB-B165-40EC-B64C-541B33E8F990}" dt="2024-01-25T14:11:46.926" v="3146" actId="478"/>
          <ac:spMkLst>
            <pc:docMk/>
            <pc:sldMk cId="4142359678" sldId="350"/>
            <ac:spMk id="18" creationId="{7A49F6BA-E177-F5E5-7A2E-0A9C123F7BA6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21" creationId="{70D32A7D-F1E6-CD24-0EE0-A668DC836C24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24" creationId="{122CE9CD-41B2-F666-D2D8-96D7B2673258}"/>
          </ac:spMkLst>
        </pc:spChg>
        <pc:spChg chg="add mod">
          <ac:chgData name="Ali, Syed Waqqas" userId="1b3a5f44-9498-4738-8c4e-8127257d744d" providerId="ADAL" clId="{E70FF6FB-B165-40EC-B64C-541B33E8F990}" dt="2024-01-25T14:11:23.137" v="3115" actId="1076"/>
          <ac:spMkLst>
            <pc:docMk/>
            <pc:sldMk cId="4142359678" sldId="350"/>
            <ac:spMk id="25" creationId="{74E61907-217C-FD16-06A0-70A77951FB0D}"/>
          </ac:spMkLst>
        </pc:spChg>
        <pc:spChg chg="add mod">
          <ac:chgData name="Ali, Syed Waqqas" userId="1b3a5f44-9498-4738-8c4e-8127257d744d" providerId="ADAL" clId="{E70FF6FB-B165-40EC-B64C-541B33E8F990}" dt="2024-01-25T14:11:39.316" v="3138" actId="20577"/>
          <ac:spMkLst>
            <pc:docMk/>
            <pc:sldMk cId="4142359678" sldId="350"/>
            <ac:spMk id="26" creationId="{9AFABB0A-F9AD-3433-CB19-C2A2D80F32C2}"/>
          </ac:spMkLst>
        </pc:spChg>
        <pc:spChg chg="add mod">
          <ac:chgData name="Ali, Syed Waqqas" userId="1b3a5f44-9498-4738-8c4e-8127257d744d" providerId="ADAL" clId="{E70FF6FB-B165-40EC-B64C-541B33E8F990}" dt="2024-01-25T14:11:51.209" v="3148" actId="1076"/>
          <ac:spMkLst>
            <pc:docMk/>
            <pc:sldMk cId="4142359678" sldId="350"/>
            <ac:spMk id="27" creationId="{DCC8FF8F-4B40-C8DC-66B6-A40862746B3C}"/>
          </ac:spMkLst>
        </pc:spChg>
        <pc:picChg chg="add del mod">
          <ac:chgData name="Ali, Syed Waqqas" userId="1b3a5f44-9498-4738-8c4e-8127257d744d" providerId="ADAL" clId="{E70FF6FB-B165-40EC-B64C-541B33E8F990}" dt="2024-01-25T14:11:17.292" v="3112" actId="478"/>
          <ac:picMkLst>
            <pc:docMk/>
            <pc:sldMk cId="4142359678" sldId="350"/>
            <ac:picMk id="19" creationId="{E9FADE63-6429-369A-E9E2-A374E018C65D}"/>
          </ac:picMkLst>
        </pc:picChg>
        <pc:picChg chg="add del mod">
          <ac:chgData name="Ali, Syed Waqqas" userId="1b3a5f44-9498-4738-8c4e-8127257d744d" providerId="ADAL" clId="{E70FF6FB-B165-40EC-B64C-541B33E8F990}" dt="2024-01-25T14:11:18.511" v="3113" actId="478"/>
          <ac:picMkLst>
            <pc:docMk/>
            <pc:sldMk cId="4142359678" sldId="350"/>
            <ac:picMk id="20" creationId="{CD908134-89A6-5D41-7C13-982DBEBBDEBA}"/>
          </ac:picMkLst>
        </pc:picChg>
        <pc:cxnChg chg="add mod">
          <ac:chgData name="Ali, Syed Waqqas" userId="1b3a5f44-9498-4738-8c4e-8127257d744d" providerId="ADAL" clId="{E70FF6FB-B165-40EC-B64C-541B33E8F990}" dt="2024-01-25T14:10:04.907" v="3098" actId="1076"/>
          <ac:cxnSpMkLst>
            <pc:docMk/>
            <pc:sldMk cId="4142359678" sldId="350"/>
            <ac:cxnSpMk id="13" creationId="{00BDFC25-9E02-D7F5-D069-69C8B4BA7692}"/>
          </ac:cxnSpMkLst>
        </pc:cxnChg>
        <pc:cxnChg chg="add mod">
          <ac:chgData name="Ali, Syed Waqqas" userId="1b3a5f44-9498-4738-8c4e-8127257d744d" providerId="ADAL" clId="{E70FF6FB-B165-40EC-B64C-541B33E8F990}" dt="2024-01-25T14:10:04.907" v="3098" actId="1076"/>
          <ac:cxnSpMkLst>
            <pc:docMk/>
            <pc:sldMk cId="4142359678" sldId="350"/>
            <ac:cxnSpMk id="14" creationId="{54C3C958-0792-953B-6BDC-043AAFA274CC}"/>
          </ac:cxnSpMkLst>
        </pc:cxnChg>
        <pc:cxnChg chg="add mod">
          <ac:chgData name="Ali, Syed Waqqas" userId="1b3a5f44-9498-4738-8c4e-8127257d744d" providerId="ADAL" clId="{E70FF6FB-B165-40EC-B64C-541B33E8F990}" dt="2024-01-25T14:10:04.907" v="3098" actId="1076"/>
          <ac:cxnSpMkLst>
            <pc:docMk/>
            <pc:sldMk cId="4142359678" sldId="350"/>
            <ac:cxnSpMk id="22" creationId="{05A9E78D-E229-D309-09E5-F8B0C1CF9C50}"/>
          </ac:cxnSpMkLst>
        </pc:cxnChg>
        <pc:cxnChg chg="add mod">
          <ac:chgData name="Ali, Syed Waqqas" userId="1b3a5f44-9498-4738-8c4e-8127257d744d" providerId="ADAL" clId="{E70FF6FB-B165-40EC-B64C-541B33E8F990}" dt="2024-01-25T14:10:04.907" v="3098" actId="1076"/>
          <ac:cxnSpMkLst>
            <pc:docMk/>
            <pc:sldMk cId="4142359678" sldId="350"/>
            <ac:cxnSpMk id="23" creationId="{E1D326D0-FA62-015D-A14D-AF76CF09E137}"/>
          </ac:cxnSpMkLst>
        </pc:cxnChg>
      </pc:sldChg>
      <pc:sldChg chg="modSp add mod">
        <pc:chgData name="Ali, Syed Waqqas" userId="1b3a5f44-9498-4738-8c4e-8127257d744d" providerId="ADAL" clId="{E70FF6FB-B165-40EC-B64C-541B33E8F990}" dt="2024-01-25T14:12:57.597" v="3171" actId="20577"/>
        <pc:sldMkLst>
          <pc:docMk/>
          <pc:sldMk cId="3300604787" sldId="351"/>
        </pc:sldMkLst>
        <pc:spChg chg="mod">
          <ac:chgData name="Ali, Syed Waqqas" userId="1b3a5f44-9498-4738-8c4e-8127257d744d" providerId="ADAL" clId="{E70FF6FB-B165-40EC-B64C-541B33E8F990}" dt="2024-01-25T14:12:57.597" v="3171" actId="20577"/>
          <ac:spMkLst>
            <pc:docMk/>
            <pc:sldMk cId="3300604787" sldId="35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E70FF6FB-B165-40EC-B64C-541B33E8F990}" dt="2024-01-25T14:15:46.829" v="3525" actId="20577"/>
        <pc:sldMkLst>
          <pc:docMk/>
          <pc:sldMk cId="675907190" sldId="352"/>
        </pc:sldMkLst>
        <pc:spChg chg="mod">
          <ac:chgData name="Ali, Syed Waqqas" userId="1b3a5f44-9498-4738-8c4e-8127257d744d" providerId="ADAL" clId="{E70FF6FB-B165-40EC-B64C-541B33E8F990}" dt="2024-01-25T14:13:06.738" v="3179" actId="20577"/>
          <ac:spMkLst>
            <pc:docMk/>
            <pc:sldMk cId="675907190" sldId="352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15:46.829" v="3525" actId="20577"/>
          <ac:spMkLst>
            <pc:docMk/>
            <pc:sldMk cId="675907190" sldId="352"/>
            <ac:spMk id="3" creationId="{B3B2A76D-3F08-9C2B-C3E3-4A25DA409F80}"/>
          </ac:spMkLst>
        </pc:spChg>
      </pc:sldChg>
      <pc:sldChg chg="modSp add">
        <pc:chgData name="Ali, Syed Waqqas" userId="1b3a5f44-9498-4738-8c4e-8127257d744d" providerId="ADAL" clId="{E70FF6FB-B165-40EC-B64C-541B33E8F990}" dt="2024-01-25T14:15:42.788" v="3523" actId="20577"/>
        <pc:sldMkLst>
          <pc:docMk/>
          <pc:sldMk cId="144198175" sldId="353"/>
        </pc:sldMkLst>
        <pc:spChg chg="mod">
          <ac:chgData name="Ali, Syed Waqqas" userId="1b3a5f44-9498-4738-8c4e-8127257d744d" providerId="ADAL" clId="{E70FF6FB-B165-40EC-B64C-541B33E8F990}" dt="2024-01-25T14:15:42.788" v="3523" actId="20577"/>
          <ac:spMkLst>
            <pc:docMk/>
            <pc:sldMk cId="144198175" sldId="353"/>
            <ac:spMk id="3" creationId="{B3B2A76D-3F08-9C2B-C3E3-4A25DA409F80}"/>
          </ac:spMkLst>
        </pc:spChg>
      </pc:sldChg>
      <pc:sldChg chg="modSp add">
        <pc:chgData name="Ali, Syed Waqqas" userId="1b3a5f44-9498-4738-8c4e-8127257d744d" providerId="ADAL" clId="{E70FF6FB-B165-40EC-B64C-541B33E8F990}" dt="2024-01-25T14:15:38.643" v="3519" actId="20577"/>
        <pc:sldMkLst>
          <pc:docMk/>
          <pc:sldMk cId="3288398384" sldId="354"/>
        </pc:sldMkLst>
        <pc:spChg chg="mod">
          <ac:chgData name="Ali, Syed Waqqas" userId="1b3a5f44-9498-4738-8c4e-8127257d744d" providerId="ADAL" clId="{E70FF6FB-B165-40EC-B64C-541B33E8F990}" dt="2024-01-25T14:15:38.643" v="3519" actId="20577"/>
          <ac:spMkLst>
            <pc:docMk/>
            <pc:sldMk cId="3288398384" sldId="354"/>
            <ac:spMk id="3" creationId="{B3B2A76D-3F08-9C2B-C3E3-4A25DA409F80}"/>
          </ac:spMkLst>
        </pc:spChg>
      </pc:sldChg>
      <pc:sldChg chg="modSp add">
        <pc:chgData name="Ali, Syed Waqqas" userId="1b3a5f44-9498-4738-8c4e-8127257d744d" providerId="ADAL" clId="{E70FF6FB-B165-40EC-B64C-541B33E8F990}" dt="2024-01-25T14:15:40.614" v="3521" actId="20577"/>
        <pc:sldMkLst>
          <pc:docMk/>
          <pc:sldMk cId="3705043978" sldId="355"/>
        </pc:sldMkLst>
        <pc:spChg chg="mod">
          <ac:chgData name="Ali, Syed Waqqas" userId="1b3a5f44-9498-4738-8c4e-8127257d744d" providerId="ADAL" clId="{E70FF6FB-B165-40EC-B64C-541B33E8F990}" dt="2024-01-25T14:15:40.614" v="3521" actId="20577"/>
          <ac:spMkLst>
            <pc:docMk/>
            <pc:sldMk cId="3705043978" sldId="35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4:21:47.221" v="3923" actId="27636"/>
        <pc:sldMkLst>
          <pc:docMk/>
          <pc:sldMk cId="3089526822" sldId="356"/>
        </pc:sldMkLst>
        <pc:spChg chg="mod">
          <ac:chgData name="Ali, Syed Waqqas" userId="1b3a5f44-9498-4738-8c4e-8127257d744d" providerId="ADAL" clId="{E70FF6FB-B165-40EC-B64C-541B33E8F990}" dt="2024-01-25T14:16:13.883" v="3564" actId="20577"/>
          <ac:spMkLst>
            <pc:docMk/>
            <pc:sldMk cId="3089526822" sldId="356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21:47.221" v="3923" actId="27636"/>
          <ac:spMkLst>
            <pc:docMk/>
            <pc:sldMk cId="3089526822" sldId="35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4:22:03.492" v="3927" actId="207"/>
        <pc:sldMkLst>
          <pc:docMk/>
          <pc:sldMk cId="1372455313" sldId="357"/>
        </pc:sldMkLst>
        <pc:spChg chg="mod">
          <ac:chgData name="Ali, Syed Waqqas" userId="1b3a5f44-9498-4738-8c4e-8127257d744d" providerId="ADAL" clId="{E70FF6FB-B165-40EC-B64C-541B33E8F990}" dt="2024-01-25T14:22:03.492" v="3927" actId="207"/>
          <ac:spMkLst>
            <pc:docMk/>
            <pc:sldMk cId="1372455313" sldId="35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4:24:41.353" v="4142" actId="20577"/>
        <pc:sldMkLst>
          <pc:docMk/>
          <pc:sldMk cId="3682292137" sldId="358"/>
        </pc:sldMkLst>
        <pc:spChg chg="mod">
          <ac:chgData name="Ali, Syed Waqqas" userId="1b3a5f44-9498-4738-8c4e-8127257d744d" providerId="ADAL" clId="{E70FF6FB-B165-40EC-B64C-541B33E8F990}" dt="2024-01-25T14:22:25.080" v="3959" actId="20577"/>
          <ac:spMkLst>
            <pc:docMk/>
            <pc:sldMk cId="3682292137" sldId="358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24:41.353" v="4142" actId="20577"/>
          <ac:spMkLst>
            <pc:docMk/>
            <pc:sldMk cId="3682292137" sldId="358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E70FF6FB-B165-40EC-B64C-541B33E8F990}" dt="2024-01-25T14:31:55.490" v="4837" actId="20577"/>
        <pc:sldMkLst>
          <pc:docMk/>
          <pc:sldMk cId="2817779914" sldId="359"/>
        </pc:sldMkLst>
        <pc:spChg chg="mod">
          <ac:chgData name="Ali, Syed Waqqas" userId="1b3a5f44-9498-4738-8c4e-8127257d744d" providerId="ADAL" clId="{E70FF6FB-B165-40EC-B64C-541B33E8F990}" dt="2024-01-25T14:24:59.530" v="4171" actId="20577"/>
          <ac:spMkLst>
            <pc:docMk/>
            <pc:sldMk cId="2817779914" sldId="359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25:51.820" v="4267" actId="5793"/>
          <ac:spMkLst>
            <pc:docMk/>
            <pc:sldMk cId="2817779914" sldId="359"/>
            <ac:spMk id="3" creationId="{B3B2A76D-3F08-9C2B-C3E3-4A25DA409F80}"/>
          </ac:spMkLst>
        </pc:spChg>
        <pc:spChg chg="mod">
          <ac:chgData name="Ali, Syed Waqqas" userId="1b3a5f44-9498-4738-8c4e-8127257d744d" providerId="ADAL" clId="{E70FF6FB-B165-40EC-B64C-541B33E8F990}" dt="2024-01-25T14:31:55.490" v="4837" actId="20577"/>
          <ac:spMkLst>
            <pc:docMk/>
            <pc:sldMk cId="2817779914" sldId="359"/>
            <ac:spMk id="8" creationId="{0B58A229-77C1-434D-D9A7-9FF908E4DB29}"/>
          </ac:spMkLst>
        </pc:spChg>
        <pc:graphicFrameChg chg="add mod modGraphic">
          <ac:chgData name="Ali, Syed Waqqas" userId="1b3a5f44-9498-4738-8c4e-8127257d744d" providerId="ADAL" clId="{E70FF6FB-B165-40EC-B64C-541B33E8F990}" dt="2024-01-25T14:31:05.096" v="4825" actId="403"/>
          <ac:graphicFrameMkLst>
            <pc:docMk/>
            <pc:sldMk cId="2817779914" sldId="359"/>
            <ac:graphicFrameMk id="9" creationId="{8FE352CE-A5D7-2A81-2F10-A1BC8F63BBF2}"/>
          </ac:graphicFrameMkLst>
        </pc:graphicFrameChg>
      </pc:sldChg>
      <pc:sldChg chg="modSp add mod">
        <pc:chgData name="Ali, Syed Waqqas" userId="1b3a5f44-9498-4738-8c4e-8127257d744d" providerId="ADAL" clId="{E70FF6FB-B165-40EC-B64C-541B33E8F990}" dt="2024-01-25T14:33:10.232" v="4943" actId="207"/>
        <pc:sldMkLst>
          <pc:docMk/>
          <pc:sldMk cId="3705275185" sldId="360"/>
        </pc:sldMkLst>
        <pc:spChg chg="mod">
          <ac:chgData name="Ali, Syed Waqqas" userId="1b3a5f44-9498-4738-8c4e-8127257d744d" providerId="ADAL" clId="{E70FF6FB-B165-40EC-B64C-541B33E8F990}" dt="2024-01-25T14:32:43.678" v="4940" actId="20577"/>
          <ac:spMkLst>
            <pc:docMk/>
            <pc:sldMk cId="3705275185" sldId="360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33:10.232" v="4943" actId="207"/>
          <ac:spMkLst>
            <pc:docMk/>
            <pc:sldMk cId="3705275185" sldId="36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4:35:35.468" v="5143" actId="20577"/>
        <pc:sldMkLst>
          <pc:docMk/>
          <pc:sldMk cId="3735824811" sldId="361"/>
        </pc:sldMkLst>
        <pc:spChg chg="mod">
          <ac:chgData name="Ali, Syed Waqqas" userId="1b3a5f44-9498-4738-8c4e-8127257d744d" providerId="ADAL" clId="{E70FF6FB-B165-40EC-B64C-541B33E8F990}" dt="2024-01-25T14:34:13.327" v="4962" actId="20577"/>
          <ac:spMkLst>
            <pc:docMk/>
            <pc:sldMk cId="3735824811" sldId="361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4:34:22.714" v="4964" actId="14100"/>
          <ac:spMkLst>
            <pc:docMk/>
            <pc:sldMk cId="3735824811" sldId="361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4:35:35.468" v="5143" actId="20577"/>
          <ac:spMkLst>
            <pc:docMk/>
            <pc:sldMk cId="3735824811" sldId="361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4:37:01.915" v="5291" actId="113"/>
        <pc:sldMkLst>
          <pc:docMk/>
          <pc:sldMk cId="2628243559" sldId="362"/>
        </pc:sldMkLst>
        <pc:spChg chg="mod">
          <ac:chgData name="Ali, Syed Waqqas" userId="1b3a5f44-9498-4738-8c4e-8127257d744d" providerId="ADAL" clId="{E70FF6FB-B165-40EC-B64C-541B33E8F990}" dt="2024-01-25T14:35:41.195" v="5156" actId="20577"/>
          <ac:spMkLst>
            <pc:docMk/>
            <pc:sldMk cId="2628243559" sldId="362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4:37:01.915" v="5291" actId="113"/>
          <ac:spMkLst>
            <pc:docMk/>
            <pc:sldMk cId="2628243559" sldId="362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4:46:02.597" v="5821" actId="20577"/>
        <pc:sldMkLst>
          <pc:docMk/>
          <pc:sldMk cId="2017712605" sldId="363"/>
        </pc:sldMkLst>
        <pc:spChg chg="mod">
          <ac:chgData name="Ali, Syed Waqqas" userId="1b3a5f44-9498-4738-8c4e-8127257d744d" providerId="ADAL" clId="{E70FF6FB-B165-40EC-B64C-541B33E8F990}" dt="2024-01-25T14:44:36.788" v="5740" actId="207"/>
          <ac:spMkLst>
            <pc:docMk/>
            <pc:sldMk cId="2017712605" sldId="363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4:37:17.635" v="5300" actId="20577"/>
          <ac:spMkLst>
            <pc:docMk/>
            <pc:sldMk cId="2017712605" sldId="363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4:46:02.597" v="5821" actId="20577"/>
          <ac:spMkLst>
            <pc:docMk/>
            <pc:sldMk cId="2017712605" sldId="363"/>
            <ac:spMk id="4" creationId="{49959AFF-12A6-2BF9-0391-BF2E7E44A9BF}"/>
          </ac:spMkLst>
        </pc:spChg>
      </pc:sldChg>
      <pc:sldChg chg="add">
        <pc:chgData name="Ali, Syed Waqqas" userId="1b3a5f44-9498-4738-8c4e-8127257d744d" providerId="ADAL" clId="{E70FF6FB-B165-40EC-B64C-541B33E8F990}" dt="2024-01-25T14:45:53.184" v="5820"/>
        <pc:sldMkLst>
          <pc:docMk/>
          <pc:sldMk cId="2157126799" sldId="364"/>
        </pc:sldMkLst>
      </pc:sldChg>
      <pc:sldChg chg="addSp delSp modSp add mod">
        <pc:chgData name="Ali, Syed Waqqas" userId="1b3a5f44-9498-4738-8c4e-8127257d744d" providerId="ADAL" clId="{E70FF6FB-B165-40EC-B64C-541B33E8F990}" dt="2024-01-25T14:49:24.130" v="5990" actId="20577"/>
        <pc:sldMkLst>
          <pc:docMk/>
          <pc:sldMk cId="1999072389" sldId="365"/>
        </pc:sldMkLst>
        <pc:spChg chg="mod">
          <ac:chgData name="Ali, Syed Waqqas" userId="1b3a5f44-9498-4738-8c4e-8127257d744d" providerId="ADAL" clId="{E70FF6FB-B165-40EC-B64C-541B33E8F990}" dt="2024-01-25T14:46:20.283" v="5833" actId="20577"/>
          <ac:spMkLst>
            <pc:docMk/>
            <pc:sldMk cId="1999072389" sldId="365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49:24.130" v="5990" actId="20577"/>
          <ac:spMkLst>
            <pc:docMk/>
            <pc:sldMk cId="1999072389" sldId="365"/>
            <ac:spMk id="3" creationId="{B3B2A76D-3F08-9C2B-C3E3-4A25DA409F80}"/>
          </ac:spMkLst>
        </pc:spChg>
        <pc:graphicFrameChg chg="add del mod">
          <ac:chgData name="Ali, Syed Waqqas" userId="1b3a5f44-9498-4738-8c4e-8127257d744d" providerId="ADAL" clId="{E70FF6FB-B165-40EC-B64C-541B33E8F990}" dt="2024-01-25T14:49:17.135" v="5950" actId="478"/>
          <ac:graphicFrameMkLst>
            <pc:docMk/>
            <pc:sldMk cId="1999072389" sldId="365"/>
            <ac:graphicFrameMk id="9" creationId="{B755FD49-26B4-4BDB-68D3-AB5A62D74AA5}"/>
          </ac:graphicFrameMkLst>
        </pc:graphicFrameChg>
      </pc:sldChg>
      <pc:sldChg chg="modSp add mod">
        <pc:chgData name="Ali, Syed Waqqas" userId="1b3a5f44-9498-4738-8c4e-8127257d744d" providerId="ADAL" clId="{E70FF6FB-B165-40EC-B64C-541B33E8F990}" dt="2024-01-25T14:52:34.227" v="6191" actId="20577"/>
        <pc:sldMkLst>
          <pc:docMk/>
          <pc:sldMk cId="1810272245" sldId="366"/>
        </pc:sldMkLst>
        <pc:spChg chg="mod">
          <ac:chgData name="Ali, Syed Waqqas" userId="1b3a5f44-9498-4738-8c4e-8127257d744d" providerId="ADAL" clId="{E70FF6FB-B165-40EC-B64C-541B33E8F990}" dt="2024-01-25T14:49:36.336" v="6021" actId="1035"/>
          <ac:spMkLst>
            <pc:docMk/>
            <pc:sldMk cId="1810272245" sldId="366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49:38.732" v="6033" actId="1035"/>
          <ac:spMkLst>
            <pc:docMk/>
            <pc:sldMk cId="1810272245" sldId="366"/>
            <ac:spMk id="3" creationId="{B3B2A76D-3F08-9C2B-C3E3-4A25DA409F80}"/>
          </ac:spMkLst>
        </pc:spChg>
        <pc:graphicFrameChg chg="mod">
          <ac:chgData name="Ali, Syed Waqqas" userId="1b3a5f44-9498-4738-8c4e-8127257d744d" providerId="ADAL" clId="{E70FF6FB-B165-40EC-B64C-541B33E8F990}" dt="2024-01-25T14:52:34.227" v="6191" actId="20577"/>
          <ac:graphicFrameMkLst>
            <pc:docMk/>
            <pc:sldMk cId="1810272245" sldId="366"/>
            <ac:graphicFrameMk id="9" creationId="{B755FD49-26B4-4BDB-68D3-AB5A62D74AA5}"/>
          </ac:graphicFrameMkLst>
        </pc:graphicFrameChg>
      </pc:sldChg>
      <pc:sldChg chg="modSp add mod">
        <pc:chgData name="Ali, Syed Waqqas" userId="1b3a5f44-9498-4738-8c4e-8127257d744d" providerId="ADAL" clId="{E70FF6FB-B165-40EC-B64C-541B33E8F990}" dt="2024-01-25T15:01:38.787" v="6471" actId="403"/>
        <pc:sldMkLst>
          <pc:docMk/>
          <pc:sldMk cId="3969434994" sldId="367"/>
        </pc:sldMkLst>
        <pc:spChg chg="mod">
          <ac:chgData name="Ali, Syed Waqqas" userId="1b3a5f44-9498-4738-8c4e-8127257d744d" providerId="ADAL" clId="{E70FF6FB-B165-40EC-B64C-541B33E8F990}" dt="2024-01-25T14:55:12.070" v="6204" actId="20577"/>
          <ac:spMkLst>
            <pc:docMk/>
            <pc:sldMk cId="3969434994" sldId="367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01:38.787" v="6471" actId="403"/>
          <ac:spMkLst>
            <pc:docMk/>
            <pc:sldMk cId="3969434994" sldId="367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E70FF6FB-B165-40EC-B64C-541B33E8F990}" dt="2024-01-25T15:04:40.512" v="6473"/>
        <pc:sldMkLst>
          <pc:docMk/>
          <pc:sldMk cId="1091165556" sldId="368"/>
        </pc:sldMkLst>
      </pc:sldChg>
      <pc:sldChg chg="modSp add mod">
        <pc:chgData name="Ali, Syed Waqqas" userId="1b3a5f44-9498-4738-8c4e-8127257d744d" providerId="ADAL" clId="{E70FF6FB-B165-40EC-B64C-541B33E8F990}" dt="2024-01-25T15:04:46.748" v="6504" actId="20577"/>
        <pc:sldMkLst>
          <pc:docMk/>
          <pc:sldMk cId="4250881931" sldId="368"/>
        </pc:sldMkLst>
        <pc:spChg chg="mod">
          <ac:chgData name="Ali, Syed Waqqas" userId="1b3a5f44-9498-4738-8c4e-8127257d744d" providerId="ADAL" clId="{E70FF6FB-B165-40EC-B64C-541B33E8F990}" dt="2024-01-25T15:04:46.748" v="6504" actId="20577"/>
          <ac:spMkLst>
            <pc:docMk/>
            <pc:sldMk cId="4250881931" sldId="368"/>
            <ac:spMk id="2" creationId="{B5D19C15-72DF-16C9-E8B1-668BC2A4A015}"/>
          </ac:spMkLst>
        </pc:spChg>
      </pc:sldChg>
      <pc:sldChg chg="addSp modSp add mod">
        <pc:chgData name="Ali, Syed Waqqas" userId="1b3a5f44-9498-4738-8c4e-8127257d744d" providerId="ADAL" clId="{E70FF6FB-B165-40EC-B64C-541B33E8F990}" dt="2024-01-25T15:29:04.061" v="7839" actId="207"/>
        <pc:sldMkLst>
          <pc:docMk/>
          <pc:sldMk cId="1227678508" sldId="369"/>
        </pc:sldMkLst>
        <pc:spChg chg="mod">
          <ac:chgData name="Ali, Syed Waqqas" userId="1b3a5f44-9498-4738-8c4e-8127257d744d" providerId="ADAL" clId="{E70FF6FB-B165-40EC-B64C-541B33E8F990}" dt="2024-01-25T15:29:04.061" v="7839" actId="207"/>
          <ac:spMkLst>
            <pc:docMk/>
            <pc:sldMk cId="1227678508" sldId="369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5:23:18.500" v="7678" actId="20577"/>
          <ac:spMkLst>
            <pc:docMk/>
            <pc:sldMk cId="1227678508" sldId="369"/>
            <ac:spMk id="4" creationId="{49959AFF-12A6-2BF9-0391-BF2E7E44A9BF}"/>
          </ac:spMkLst>
        </pc:spChg>
        <pc:spChg chg="mod">
          <ac:chgData name="Ali, Syed Waqqas" userId="1b3a5f44-9498-4738-8c4e-8127257d744d" providerId="ADAL" clId="{E70FF6FB-B165-40EC-B64C-541B33E8F990}" dt="2024-01-25T15:07:00.086" v="6701" actId="20577"/>
          <ac:spMkLst>
            <pc:docMk/>
            <pc:sldMk cId="1227678508" sldId="369"/>
            <ac:spMk id="9" creationId="{05407D09-D62F-D968-FCC8-CE349F660698}"/>
          </ac:spMkLst>
        </pc:spChg>
        <pc:picChg chg="add mod">
          <ac:chgData name="Ali, Syed Waqqas" userId="1b3a5f44-9498-4738-8c4e-8127257d744d" providerId="ADAL" clId="{E70FF6FB-B165-40EC-B64C-541B33E8F990}" dt="2024-01-25T15:05:08.382" v="6507" actId="1076"/>
          <ac:picMkLst>
            <pc:docMk/>
            <pc:sldMk cId="1227678508" sldId="369"/>
            <ac:picMk id="11" creationId="{C4DF51B1-0262-C6B7-AE86-6BD2E2B5FFBA}"/>
          </ac:picMkLst>
        </pc:picChg>
      </pc:sldChg>
      <pc:sldChg chg="addSp modSp add mod">
        <pc:chgData name="Ali, Syed Waqqas" userId="1b3a5f44-9498-4738-8c4e-8127257d744d" providerId="ADAL" clId="{E70FF6FB-B165-40EC-B64C-541B33E8F990}" dt="2024-01-25T15:28:57.200" v="7838" actId="207"/>
        <pc:sldMkLst>
          <pc:docMk/>
          <pc:sldMk cId="266712395" sldId="370"/>
        </pc:sldMkLst>
        <pc:spChg chg="mod">
          <ac:chgData name="Ali, Syed Waqqas" userId="1b3a5f44-9498-4738-8c4e-8127257d744d" providerId="ADAL" clId="{E70FF6FB-B165-40EC-B64C-541B33E8F990}" dt="2024-01-25T15:12:32.782" v="6949" actId="20577"/>
          <ac:spMkLst>
            <pc:docMk/>
            <pc:sldMk cId="266712395" sldId="370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28:57.200" v="7838" actId="207"/>
          <ac:spMkLst>
            <pc:docMk/>
            <pc:sldMk cId="266712395" sldId="370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E70FF6FB-B165-40EC-B64C-541B33E8F990}" dt="2024-01-25T15:12:29.889" v="6938" actId="1076"/>
          <ac:picMkLst>
            <pc:docMk/>
            <pc:sldMk cId="266712395" sldId="370"/>
            <ac:picMk id="9" creationId="{4C35CBB7-E0E2-F67F-4D62-A10FC1CC3958}"/>
          </ac:picMkLst>
        </pc:picChg>
      </pc:sldChg>
      <pc:sldChg chg="modSp add mod">
        <pc:chgData name="Ali, Syed Waqqas" userId="1b3a5f44-9498-4738-8c4e-8127257d744d" providerId="ADAL" clId="{E70FF6FB-B165-40EC-B64C-541B33E8F990}" dt="2024-01-25T15:28:34.302" v="7836" actId="207"/>
        <pc:sldMkLst>
          <pc:docMk/>
          <pc:sldMk cId="1727919017" sldId="371"/>
        </pc:sldMkLst>
        <pc:spChg chg="mod">
          <ac:chgData name="Ali, Syed Waqqas" userId="1b3a5f44-9498-4738-8c4e-8127257d744d" providerId="ADAL" clId="{E70FF6FB-B165-40EC-B64C-541B33E8F990}" dt="2024-01-25T15:28:34.302" v="7836" actId="207"/>
          <ac:spMkLst>
            <pc:docMk/>
            <pc:sldMk cId="1727919017" sldId="37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28:23.913" v="7835" actId="207"/>
        <pc:sldMkLst>
          <pc:docMk/>
          <pc:sldMk cId="2563694675" sldId="372"/>
        </pc:sldMkLst>
        <pc:spChg chg="mod">
          <ac:chgData name="Ali, Syed Waqqas" userId="1b3a5f44-9498-4738-8c4e-8127257d744d" providerId="ADAL" clId="{E70FF6FB-B165-40EC-B64C-541B33E8F990}" dt="2024-01-25T15:28:23.913" v="7835" actId="207"/>
          <ac:spMkLst>
            <pc:docMk/>
            <pc:sldMk cId="2563694675" sldId="372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5:27:59.442" v="7834" actId="207"/>
          <ac:spMkLst>
            <pc:docMk/>
            <pc:sldMk cId="2563694675" sldId="372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5:29:52.045" v="7982" actId="403"/>
        <pc:sldMkLst>
          <pc:docMk/>
          <pc:sldMk cId="1984154689" sldId="373"/>
        </pc:sldMkLst>
        <pc:spChg chg="mod">
          <ac:chgData name="Ali, Syed Waqqas" userId="1b3a5f44-9498-4738-8c4e-8127257d744d" providerId="ADAL" clId="{E70FF6FB-B165-40EC-B64C-541B33E8F990}" dt="2024-01-25T15:29:17.221" v="7863" actId="20577"/>
          <ac:spMkLst>
            <pc:docMk/>
            <pc:sldMk cId="1984154689" sldId="373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29:52.045" v="7982" actId="403"/>
          <ac:spMkLst>
            <pc:docMk/>
            <pc:sldMk cId="1984154689" sldId="37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50:47.754" v="9647" actId="20577"/>
        <pc:sldMkLst>
          <pc:docMk/>
          <pc:sldMk cId="3852942467" sldId="374"/>
        </pc:sldMkLst>
        <pc:spChg chg="mod">
          <ac:chgData name="Ali, Syed Waqqas" userId="1b3a5f44-9498-4738-8c4e-8127257d744d" providerId="ADAL" clId="{E70FF6FB-B165-40EC-B64C-541B33E8F990}" dt="2024-01-25T15:30:28.339" v="8009" actId="20577"/>
          <ac:spMkLst>
            <pc:docMk/>
            <pc:sldMk cId="3852942467" sldId="374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50:47.754" v="9647" actId="20577"/>
          <ac:spMkLst>
            <pc:docMk/>
            <pc:sldMk cId="3852942467" sldId="37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34:19.305" v="8632" actId="207"/>
        <pc:sldMkLst>
          <pc:docMk/>
          <pc:sldMk cId="3921278543" sldId="375"/>
        </pc:sldMkLst>
        <pc:spChg chg="mod">
          <ac:chgData name="Ali, Syed Waqqas" userId="1b3a5f44-9498-4738-8c4e-8127257d744d" providerId="ADAL" clId="{E70FF6FB-B165-40EC-B64C-541B33E8F990}" dt="2024-01-25T15:32:52.029" v="8392" actId="20577"/>
          <ac:spMkLst>
            <pc:docMk/>
            <pc:sldMk cId="3921278543" sldId="375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34:19.305" v="8632" actId="207"/>
          <ac:spMkLst>
            <pc:docMk/>
            <pc:sldMk cId="3921278543" sldId="37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40:28.686" v="9122" actId="20577"/>
        <pc:sldMkLst>
          <pc:docMk/>
          <pc:sldMk cId="3449519716" sldId="376"/>
        </pc:sldMkLst>
        <pc:spChg chg="mod">
          <ac:chgData name="Ali, Syed Waqqas" userId="1b3a5f44-9498-4738-8c4e-8127257d744d" providerId="ADAL" clId="{E70FF6FB-B165-40EC-B64C-541B33E8F990}" dt="2024-01-25T15:40:28.686" v="9122" actId="20577"/>
          <ac:spMkLst>
            <pc:docMk/>
            <pc:sldMk cId="3449519716" sldId="37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39:46.230" v="9098" actId="20577"/>
        <pc:sldMkLst>
          <pc:docMk/>
          <pc:sldMk cId="781360920" sldId="377"/>
        </pc:sldMkLst>
        <pc:spChg chg="mod">
          <ac:chgData name="Ali, Syed Waqqas" userId="1b3a5f44-9498-4738-8c4e-8127257d744d" providerId="ADAL" clId="{E70FF6FB-B165-40EC-B64C-541B33E8F990}" dt="2024-01-25T15:37:25.044" v="8831" actId="20577"/>
          <ac:spMkLst>
            <pc:docMk/>
            <pc:sldMk cId="781360920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39:46.230" v="9098" actId="20577"/>
          <ac:spMkLst>
            <pc:docMk/>
            <pc:sldMk cId="781360920" sldId="37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42:04.962" v="9215" actId="207"/>
        <pc:sldMkLst>
          <pc:docMk/>
          <pc:sldMk cId="3766653037" sldId="378"/>
        </pc:sldMkLst>
        <pc:spChg chg="mod">
          <ac:chgData name="Ali, Syed Waqqas" userId="1b3a5f44-9498-4738-8c4e-8127257d744d" providerId="ADAL" clId="{E70FF6FB-B165-40EC-B64C-541B33E8F990}" dt="2024-01-25T15:41:38.462" v="9152" actId="20577"/>
          <ac:spMkLst>
            <pc:docMk/>
            <pc:sldMk cId="3766653037" sldId="378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42:04.962" v="9215" actId="207"/>
          <ac:spMkLst>
            <pc:docMk/>
            <pc:sldMk cId="3766653037" sldId="37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42:51.733" v="9286" actId="13926"/>
        <pc:sldMkLst>
          <pc:docMk/>
          <pc:sldMk cId="59259375" sldId="379"/>
        </pc:sldMkLst>
        <pc:spChg chg="mod">
          <ac:chgData name="Ali, Syed Waqqas" userId="1b3a5f44-9498-4738-8c4e-8127257d744d" providerId="ADAL" clId="{E70FF6FB-B165-40EC-B64C-541B33E8F990}" dt="2024-01-25T15:42:22.359" v="9228" actId="20577"/>
          <ac:spMkLst>
            <pc:docMk/>
            <pc:sldMk cId="59259375" sldId="379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5:42:51.733" v="9286" actId="13926"/>
          <ac:spMkLst>
            <pc:docMk/>
            <pc:sldMk cId="59259375" sldId="379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5:42:46.366" v="9284" actId="20577"/>
          <ac:spMkLst>
            <pc:docMk/>
            <pc:sldMk cId="59259375" sldId="379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5:44:57.527" v="9471" actId="20577"/>
        <pc:sldMkLst>
          <pc:docMk/>
          <pc:sldMk cId="2769934401" sldId="380"/>
        </pc:sldMkLst>
        <pc:spChg chg="mod">
          <ac:chgData name="Ali, Syed Waqqas" userId="1b3a5f44-9498-4738-8c4e-8127257d744d" providerId="ADAL" clId="{E70FF6FB-B165-40EC-B64C-541B33E8F990}" dt="2024-01-25T15:43:07.854" v="9289" actId="113"/>
          <ac:spMkLst>
            <pc:docMk/>
            <pc:sldMk cId="2769934401" sldId="380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5:44:57.527" v="9471" actId="20577"/>
          <ac:spMkLst>
            <pc:docMk/>
            <pc:sldMk cId="2769934401" sldId="380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5:45:00.943" v="9474" actId="403"/>
        <pc:sldMkLst>
          <pc:docMk/>
          <pc:sldMk cId="2602905853" sldId="381"/>
        </pc:sldMkLst>
        <pc:spChg chg="mod">
          <ac:chgData name="Ali, Syed Waqqas" userId="1b3a5f44-9498-4738-8c4e-8127257d744d" providerId="ADAL" clId="{E70FF6FB-B165-40EC-B64C-541B33E8F990}" dt="2024-01-25T15:45:00.943" v="9474" actId="403"/>
          <ac:spMkLst>
            <pc:docMk/>
            <pc:sldMk cId="2602905853" sldId="381"/>
            <ac:spMk id="4" creationId="{49959AFF-12A6-2BF9-0391-BF2E7E44A9BF}"/>
          </ac:spMkLst>
        </pc:spChg>
      </pc:sldChg>
      <pc:sldChg chg="add del">
        <pc:chgData name="Ali, Syed Waqqas" userId="1b3a5f44-9498-4738-8c4e-8127257d744d" providerId="ADAL" clId="{E70FF6FB-B165-40EC-B64C-541B33E8F990}" dt="2024-01-25T15:51:23.975" v="9650" actId="47"/>
        <pc:sldMkLst>
          <pc:docMk/>
          <pc:sldMk cId="980353964" sldId="382"/>
        </pc:sldMkLst>
      </pc:sldChg>
      <pc:sldChg chg="modSp add del mod">
        <pc:chgData name="Ali, Syed Waqqas" userId="1b3a5f44-9498-4738-8c4e-8127257d744d" providerId="ADAL" clId="{E70FF6FB-B165-40EC-B64C-541B33E8F990}" dt="2024-01-25T15:52:33.206" v="9681" actId="47"/>
        <pc:sldMkLst>
          <pc:docMk/>
          <pc:sldMk cId="1522104086" sldId="382"/>
        </pc:sldMkLst>
        <pc:spChg chg="mod">
          <ac:chgData name="Ali, Syed Waqqas" userId="1b3a5f44-9498-4738-8c4e-8127257d744d" providerId="ADAL" clId="{E70FF6FB-B165-40EC-B64C-541B33E8F990}" dt="2024-01-25T15:52:26.130" v="9679" actId="20577"/>
          <ac:spMkLst>
            <pc:docMk/>
            <pc:sldMk cId="1522104086" sldId="382"/>
            <ac:spMk id="2" creationId="{0F38800C-8A7D-E150-1D69-4C942110B9A3}"/>
          </ac:spMkLst>
        </pc:spChg>
      </pc:sldChg>
      <pc:sldChg chg="add del">
        <pc:chgData name="Ali, Syed Waqqas" userId="1b3a5f44-9498-4738-8c4e-8127257d744d" providerId="ADAL" clId="{E70FF6FB-B165-40EC-B64C-541B33E8F990}" dt="2024-01-25T15:51:22.405" v="9649" actId="47"/>
        <pc:sldMkLst>
          <pc:docMk/>
          <pc:sldMk cId="929684761" sldId="383"/>
        </pc:sldMkLst>
      </pc:sldChg>
      <pc:sldChg chg="modSp add mod">
        <pc:chgData name="Ali, Syed Waqqas" userId="1b3a5f44-9498-4738-8c4e-8127257d744d" providerId="ADAL" clId="{E70FF6FB-B165-40EC-B64C-541B33E8F990}" dt="2024-01-25T16:04:27.300" v="9838" actId="20577"/>
        <pc:sldMkLst>
          <pc:docMk/>
          <pc:sldMk cId="986491755" sldId="383"/>
        </pc:sldMkLst>
        <pc:spChg chg="mod">
          <ac:chgData name="Ali, Syed Waqqas" userId="1b3a5f44-9498-4738-8c4e-8127257d744d" providerId="ADAL" clId="{E70FF6FB-B165-40EC-B64C-541B33E8F990}" dt="2024-01-25T16:04:19.065" v="9806" actId="13926"/>
          <ac:spMkLst>
            <pc:docMk/>
            <pc:sldMk cId="986491755" sldId="383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6:04:27.300" v="9838" actId="20577"/>
          <ac:spMkLst>
            <pc:docMk/>
            <pc:sldMk cId="986491755" sldId="383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6:05:45.748" v="10272" actId="20577"/>
        <pc:sldMkLst>
          <pc:docMk/>
          <pc:sldMk cId="2899813288" sldId="384"/>
        </pc:sldMkLst>
        <pc:spChg chg="mod">
          <ac:chgData name="Ali, Syed Waqqas" userId="1b3a5f44-9498-4738-8c4e-8127257d744d" providerId="ADAL" clId="{E70FF6FB-B165-40EC-B64C-541B33E8F990}" dt="2024-01-25T16:04:43.795" v="9882" actId="20577"/>
          <ac:spMkLst>
            <pc:docMk/>
            <pc:sldMk cId="2899813288" sldId="384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6:05:45.748" v="10272" actId="20577"/>
          <ac:spMkLst>
            <pc:docMk/>
            <pc:sldMk cId="2899813288" sldId="384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EBD19207-FFF1-4C19-9BB7-889A96F86635}"/>
    <pc:docChg chg="undo custSel addSld modSld">
      <pc:chgData name="Ali, Syed Waqqas" userId="1b3a5f44-9498-4738-8c4e-8127257d744d" providerId="ADAL" clId="{EBD19207-FFF1-4C19-9BB7-889A96F86635}" dt="2024-04-02T19:17:59.328" v="1033" actId="313"/>
      <pc:docMkLst>
        <pc:docMk/>
      </pc:docMkLst>
      <pc:sldChg chg="modSp mod">
        <pc:chgData name="Ali, Syed Waqqas" userId="1b3a5f44-9498-4738-8c4e-8127257d744d" providerId="ADAL" clId="{EBD19207-FFF1-4C19-9BB7-889A96F86635}" dt="2024-04-02T19:06:54.252" v="597" actId="20577"/>
        <pc:sldMkLst>
          <pc:docMk/>
          <pc:sldMk cId="2357828672" sldId="333"/>
        </pc:sldMkLst>
        <pc:spChg chg="mod">
          <ac:chgData name="Ali, Syed Waqqas" userId="1b3a5f44-9498-4738-8c4e-8127257d744d" providerId="ADAL" clId="{EBD19207-FFF1-4C19-9BB7-889A96F86635}" dt="2024-04-02T19:06:54.252" v="597" actId="20577"/>
          <ac:spMkLst>
            <pc:docMk/>
            <pc:sldMk cId="2357828672" sldId="333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EBD19207-FFF1-4C19-9BB7-889A96F86635}" dt="2024-04-02T19:07:38.643" v="625" actId="20577"/>
        <pc:sldMkLst>
          <pc:docMk/>
          <pc:sldMk cId="3007783336" sldId="338"/>
        </pc:sldMkLst>
        <pc:spChg chg="mod">
          <ac:chgData name="Ali, Syed Waqqas" userId="1b3a5f44-9498-4738-8c4e-8127257d744d" providerId="ADAL" clId="{EBD19207-FFF1-4C19-9BB7-889A96F86635}" dt="2024-04-02T19:07:38.643" v="625" actId="20577"/>
          <ac:spMkLst>
            <pc:docMk/>
            <pc:sldMk cId="3007783336" sldId="338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EBD19207-FFF1-4C19-9BB7-889A96F86635}" dt="2024-04-02T19:08:12.120" v="627" actId="115"/>
        <pc:sldMkLst>
          <pc:docMk/>
          <pc:sldMk cId="1520169815" sldId="345"/>
        </pc:sldMkLst>
        <pc:spChg chg="mod">
          <ac:chgData name="Ali, Syed Waqqas" userId="1b3a5f44-9498-4738-8c4e-8127257d744d" providerId="ADAL" clId="{EBD19207-FFF1-4C19-9BB7-889A96F86635}" dt="2024-04-02T19:08:12.120" v="627" actId="115"/>
          <ac:spMkLst>
            <pc:docMk/>
            <pc:sldMk cId="1520169815" sldId="34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EBD19207-FFF1-4C19-9BB7-889A96F86635}" dt="2024-04-02T19:08:41.247" v="630" actId="113"/>
        <pc:sldMkLst>
          <pc:docMk/>
          <pc:sldMk cId="2229587016" sldId="346"/>
        </pc:sldMkLst>
        <pc:spChg chg="mod">
          <ac:chgData name="Ali, Syed Waqqas" userId="1b3a5f44-9498-4738-8c4e-8127257d744d" providerId="ADAL" clId="{EBD19207-FFF1-4C19-9BB7-889A96F86635}" dt="2024-04-02T19:08:41.247" v="630" actId="113"/>
          <ac:spMkLst>
            <pc:docMk/>
            <pc:sldMk cId="2229587016" sldId="346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EBD19207-FFF1-4C19-9BB7-889A96F86635}" dt="2024-04-02T19:09:01.475" v="632" actId="113"/>
        <pc:sldMkLst>
          <pc:docMk/>
          <pc:sldMk cId="2233572136" sldId="347"/>
        </pc:sldMkLst>
        <pc:spChg chg="mod">
          <ac:chgData name="Ali, Syed Waqqas" userId="1b3a5f44-9498-4738-8c4e-8127257d744d" providerId="ADAL" clId="{EBD19207-FFF1-4C19-9BB7-889A96F86635}" dt="2024-04-02T19:09:01.475" v="632" actId="113"/>
          <ac:spMkLst>
            <pc:docMk/>
            <pc:sldMk cId="2233572136" sldId="34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EBD19207-FFF1-4C19-9BB7-889A96F86635}" dt="2024-04-02T19:10:42.954" v="655" actId="20577"/>
        <pc:sldMkLst>
          <pc:docMk/>
          <pc:sldMk cId="848444067" sldId="353"/>
        </pc:sldMkLst>
        <pc:spChg chg="mod">
          <ac:chgData name="Ali, Syed Waqqas" userId="1b3a5f44-9498-4738-8c4e-8127257d744d" providerId="ADAL" clId="{EBD19207-FFF1-4C19-9BB7-889A96F86635}" dt="2024-04-02T19:10:23.811" v="642" actId="207"/>
          <ac:spMkLst>
            <pc:docMk/>
            <pc:sldMk cId="848444067" sldId="353"/>
            <ac:spMk id="2" creationId="{0F38800C-8A7D-E150-1D69-4C942110B9A3}"/>
          </ac:spMkLst>
        </pc:spChg>
        <pc:spChg chg="mod">
          <ac:chgData name="Ali, Syed Waqqas" userId="1b3a5f44-9498-4738-8c4e-8127257d744d" providerId="ADAL" clId="{EBD19207-FFF1-4C19-9BB7-889A96F86635}" dt="2024-04-02T19:10:42.954" v="655" actId="20577"/>
          <ac:spMkLst>
            <pc:docMk/>
            <pc:sldMk cId="848444067" sldId="353"/>
            <ac:spMk id="3" creationId="{B3B2A76D-3F08-9C2B-C3E3-4A25DA409F80}"/>
          </ac:spMkLst>
        </pc:spChg>
      </pc:sldChg>
      <pc:sldChg chg="addSp delSp modSp mod">
        <pc:chgData name="Ali, Syed Waqqas" userId="1b3a5f44-9498-4738-8c4e-8127257d744d" providerId="ADAL" clId="{EBD19207-FFF1-4C19-9BB7-889A96F86635}" dt="2024-04-02T19:13:41.180" v="870" actId="1076"/>
        <pc:sldMkLst>
          <pc:docMk/>
          <pc:sldMk cId="3722135695" sldId="354"/>
        </pc:sldMkLst>
        <pc:spChg chg="add mod">
          <ac:chgData name="Ali, Syed Waqqas" userId="1b3a5f44-9498-4738-8c4e-8127257d744d" providerId="ADAL" clId="{EBD19207-FFF1-4C19-9BB7-889A96F86635}" dt="2024-04-02T19:12:04.914" v="844" actId="20577"/>
          <ac:spMkLst>
            <pc:docMk/>
            <pc:sldMk cId="3722135695" sldId="354"/>
            <ac:spMk id="2" creationId="{EE44CBCE-32DE-2259-5551-09AA01CD1D54}"/>
          </ac:spMkLst>
        </pc:spChg>
        <pc:spChg chg="add del mod">
          <ac:chgData name="Ali, Syed Waqqas" userId="1b3a5f44-9498-4738-8c4e-8127257d744d" providerId="ADAL" clId="{EBD19207-FFF1-4C19-9BB7-889A96F86635}" dt="2024-04-02T19:12:58.699" v="854" actId="478"/>
          <ac:spMkLst>
            <pc:docMk/>
            <pc:sldMk cId="3722135695" sldId="354"/>
            <ac:spMk id="22" creationId="{BCFC7D6A-D57B-C6EC-9C28-EE49E13907B8}"/>
          </ac:spMkLst>
        </pc:spChg>
        <pc:spChg chg="add del mod">
          <ac:chgData name="Ali, Syed Waqqas" userId="1b3a5f44-9498-4738-8c4e-8127257d744d" providerId="ADAL" clId="{EBD19207-FFF1-4C19-9BB7-889A96F86635}" dt="2024-04-02T19:13:00.540" v="855" actId="478"/>
          <ac:spMkLst>
            <pc:docMk/>
            <pc:sldMk cId="3722135695" sldId="354"/>
            <ac:spMk id="23" creationId="{9C48F83A-7139-17BC-E5F3-E9AB0787F7C6}"/>
          </ac:spMkLst>
        </pc:spChg>
        <pc:spChg chg="add mod">
          <ac:chgData name="Ali, Syed Waqqas" userId="1b3a5f44-9498-4738-8c4e-8127257d744d" providerId="ADAL" clId="{EBD19207-FFF1-4C19-9BB7-889A96F86635}" dt="2024-04-02T19:13:41.180" v="870" actId="1076"/>
          <ac:spMkLst>
            <pc:docMk/>
            <pc:sldMk cId="3722135695" sldId="354"/>
            <ac:spMk id="25" creationId="{EC52FCF7-3988-B0B3-FEB1-E1F6980339F2}"/>
          </ac:spMkLst>
        </pc:spChg>
      </pc:sldChg>
      <pc:sldChg chg="modSp mod">
        <pc:chgData name="Ali, Syed Waqqas" userId="1b3a5f44-9498-4738-8c4e-8127257d744d" providerId="ADAL" clId="{EBD19207-FFF1-4C19-9BB7-889A96F86635}" dt="2024-04-02T19:14:38.492" v="960" actId="1076"/>
        <pc:sldMkLst>
          <pc:docMk/>
          <pc:sldMk cId="2586347908" sldId="355"/>
        </pc:sldMkLst>
        <pc:spChg chg="mod">
          <ac:chgData name="Ali, Syed Waqqas" userId="1b3a5f44-9498-4738-8c4e-8127257d744d" providerId="ADAL" clId="{EBD19207-FFF1-4C19-9BB7-889A96F86635}" dt="2024-04-02T19:14:08.330" v="933" actId="20577"/>
          <ac:spMkLst>
            <pc:docMk/>
            <pc:sldMk cId="2586347908" sldId="355"/>
            <ac:spMk id="2" creationId="{0F38800C-8A7D-E150-1D69-4C942110B9A3}"/>
          </ac:spMkLst>
        </pc:spChg>
        <pc:spChg chg="mod">
          <ac:chgData name="Ali, Syed Waqqas" userId="1b3a5f44-9498-4738-8c4e-8127257d744d" providerId="ADAL" clId="{EBD19207-FFF1-4C19-9BB7-889A96F86635}" dt="2024-04-02T19:14:19.252" v="934" actId="1076"/>
          <ac:spMkLst>
            <pc:docMk/>
            <pc:sldMk cId="2586347908" sldId="355"/>
            <ac:spMk id="23" creationId="{A9EEF50E-B0F3-2315-A2AB-CD9672113044}"/>
          </ac:spMkLst>
        </pc:spChg>
        <pc:spChg chg="mod">
          <ac:chgData name="Ali, Syed Waqqas" userId="1b3a5f44-9498-4738-8c4e-8127257d744d" providerId="ADAL" clId="{EBD19207-FFF1-4C19-9BB7-889A96F86635}" dt="2024-04-02T19:14:38.492" v="960" actId="1076"/>
          <ac:spMkLst>
            <pc:docMk/>
            <pc:sldMk cId="2586347908" sldId="355"/>
            <ac:spMk id="24" creationId="{3BD989AB-834F-130C-E58F-EBB566FE123B}"/>
          </ac:spMkLst>
        </pc:spChg>
      </pc:sldChg>
      <pc:sldChg chg="addSp modSp mod">
        <pc:chgData name="Ali, Syed Waqqas" userId="1b3a5f44-9498-4738-8c4e-8127257d744d" providerId="ADAL" clId="{EBD19207-FFF1-4C19-9BB7-889A96F86635}" dt="2024-04-02T19:13:31.257" v="868" actId="1076"/>
        <pc:sldMkLst>
          <pc:docMk/>
          <pc:sldMk cId="2292195846" sldId="356"/>
        </pc:sldMkLst>
        <pc:spChg chg="mod">
          <ac:chgData name="Ali, Syed Waqqas" userId="1b3a5f44-9498-4738-8c4e-8127257d744d" providerId="ADAL" clId="{EBD19207-FFF1-4C19-9BB7-889A96F86635}" dt="2024-04-02T19:10:47.654" v="658" actId="20577"/>
          <ac:spMkLst>
            <pc:docMk/>
            <pc:sldMk cId="2292195846" sldId="35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EBD19207-FFF1-4C19-9BB7-889A96F86635}" dt="2024-04-02T19:11:26.140" v="747" actId="14100"/>
          <ac:spMkLst>
            <pc:docMk/>
            <pc:sldMk cId="2292195846" sldId="356"/>
            <ac:spMk id="17" creationId="{37AAB62C-DB5F-0490-4BD8-2420D59C4A78}"/>
          </ac:spMkLst>
        </pc:spChg>
        <pc:spChg chg="add mod">
          <ac:chgData name="Ali, Syed Waqqas" userId="1b3a5f44-9498-4738-8c4e-8127257d744d" providerId="ADAL" clId="{EBD19207-FFF1-4C19-9BB7-889A96F86635}" dt="2024-04-02T19:13:31.257" v="868" actId="1076"/>
          <ac:spMkLst>
            <pc:docMk/>
            <pc:sldMk cId="2292195846" sldId="356"/>
            <ac:spMk id="18" creationId="{A5C12A58-AAFF-6F80-9516-138933B7FBDC}"/>
          </ac:spMkLst>
        </pc:spChg>
      </pc:sldChg>
      <pc:sldChg chg="modSp">
        <pc:chgData name="Ali, Syed Waqqas" userId="1b3a5f44-9498-4738-8c4e-8127257d744d" providerId="ADAL" clId="{EBD19207-FFF1-4C19-9BB7-889A96F86635}" dt="2024-04-02T19:15:03.166" v="982" actId="20577"/>
        <pc:sldMkLst>
          <pc:docMk/>
          <pc:sldMk cId="2056567823" sldId="357"/>
        </pc:sldMkLst>
        <pc:spChg chg="mod">
          <ac:chgData name="Ali, Syed Waqqas" userId="1b3a5f44-9498-4738-8c4e-8127257d744d" providerId="ADAL" clId="{EBD19207-FFF1-4C19-9BB7-889A96F86635}" dt="2024-04-02T19:14:59.783" v="977" actId="20577"/>
          <ac:spMkLst>
            <pc:docMk/>
            <pc:sldMk cId="2056567823" sldId="357"/>
            <ac:spMk id="4" creationId="{17CA0B60-B747-3E6E-93DD-284D529CBF6A}"/>
          </ac:spMkLst>
        </pc:spChg>
        <pc:spChg chg="mod">
          <ac:chgData name="Ali, Syed Waqqas" userId="1b3a5f44-9498-4738-8c4e-8127257d744d" providerId="ADAL" clId="{EBD19207-FFF1-4C19-9BB7-889A96F86635}" dt="2024-04-02T19:15:03.166" v="982" actId="20577"/>
          <ac:spMkLst>
            <pc:docMk/>
            <pc:sldMk cId="2056567823" sldId="357"/>
            <ac:spMk id="6" creationId="{0B409958-BD7F-BA57-4C4D-20FADD342AD8}"/>
          </ac:spMkLst>
        </pc:spChg>
      </pc:sldChg>
      <pc:sldChg chg="addSp modSp mod">
        <pc:chgData name="Ali, Syed Waqqas" userId="1b3a5f44-9498-4738-8c4e-8127257d744d" providerId="ADAL" clId="{EBD19207-FFF1-4C19-9BB7-889A96F86635}" dt="2024-04-02T19:10:10.002" v="640"/>
        <pc:sldMkLst>
          <pc:docMk/>
          <pc:sldMk cId="753264297" sldId="359"/>
        </pc:sldMkLst>
        <pc:spChg chg="mod">
          <ac:chgData name="Ali, Syed Waqqas" userId="1b3a5f44-9498-4738-8c4e-8127257d744d" providerId="ADAL" clId="{EBD19207-FFF1-4C19-9BB7-889A96F86635}" dt="2024-04-02T19:10:10.002" v="640"/>
          <ac:spMkLst>
            <pc:docMk/>
            <pc:sldMk cId="753264297" sldId="359"/>
            <ac:spMk id="3" creationId="{B3B2A76D-3F08-9C2B-C3E3-4A25DA409F80}"/>
          </ac:spMkLst>
        </pc:spChg>
        <pc:spChg chg="add mod ord">
          <ac:chgData name="Ali, Syed Waqqas" userId="1b3a5f44-9498-4738-8c4e-8127257d744d" providerId="ADAL" clId="{EBD19207-FFF1-4C19-9BB7-889A96F86635}" dt="2024-04-02T19:09:46.171" v="636" actId="207"/>
          <ac:spMkLst>
            <pc:docMk/>
            <pc:sldMk cId="753264297" sldId="359"/>
            <ac:spMk id="10" creationId="{44F015B7-B517-2D0F-4844-6BDFC31BB59E}"/>
          </ac:spMkLst>
        </pc:spChg>
      </pc:sldChg>
      <pc:sldChg chg="addSp modSp mod">
        <pc:chgData name="Ali, Syed Waqqas" userId="1b3a5f44-9498-4738-8c4e-8127257d744d" providerId="ADAL" clId="{EBD19207-FFF1-4C19-9BB7-889A96F86635}" dt="2024-04-02T19:16:53.479" v="1008" actId="207"/>
        <pc:sldMkLst>
          <pc:docMk/>
          <pc:sldMk cId="2175705303" sldId="386"/>
        </pc:sldMkLst>
        <pc:spChg chg="mod">
          <ac:chgData name="Ali, Syed Waqqas" userId="1b3a5f44-9498-4738-8c4e-8127257d744d" providerId="ADAL" clId="{EBD19207-FFF1-4C19-9BB7-889A96F86635}" dt="2024-04-02T19:16:14.827" v="995" actId="27636"/>
          <ac:spMkLst>
            <pc:docMk/>
            <pc:sldMk cId="2175705303" sldId="38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EBD19207-FFF1-4C19-9BB7-889A96F86635}" dt="2024-04-02T19:16:53.479" v="1008" actId="207"/>
          <ac:spMkLst>
            <pc:docMk/>
            <pc:sldMk cId="2175705303" sldId="386"/>
            <ac:spMk id="9" creationId="{352997FE-0B10-1023-67DB-C816423B4987}"/>
          </ac:spMkLst>
        </pc:spChg>
      </pc:sldChg>
      <pc:sldChg chg="modSp mod">
        <pc:chgData name="Ali, Syed Waqqas" userId="1b3a5f44-9498-4738-8c4e-8127257d744d" providerId="ADAL" clId="{EBD19207-FFF1-4C19-9BB7-889A96F86635}" dt="2024-04-02T19:15:56.435" v="993" actId="20577"/>
        <pc:sldMkLst>
          <pc:docMk/>
          <pc:sldMk cId="1499037620" sldId="387"/>
        </pc:sldMkLst>
        <pc:spChg chg="mod">
          <ac:chgData name="Ali, Syed Waqqas" userId="1b3a5f44-9498-4738-8c4e-8127257d744d" providerId="ADAL" clId="{EBD19207-FFF1-4C19-9BB7-889A96F86635}" dt="2024-04-02T19:15:56.435" v="993" actId="20577"/>
          <ac:spMkLst>
            <pc:docMk/>
            <pc:sldMk cId="1499037620" sldId="387"/>
            <ac:spMk id="2" creationId="{0F38800C-8A7D-E150-1D69-4C942110B9A3}"/>
          </ac:spMkLst>
        </pc:spChg>
      </pc:sldChg>
      <pc:sldChg chg="modSp mod">
        <pc:chgData name="Ali, Syed Waqqas" userId="1b3a5f44-9498-4738-8c4e-8127257d744d" providerId="ADAL" clId="{EBD19207-FFF1-4C19-9BB7-889A96F86635}" dt="2024-04-02T19:17:40.935" v="1019" actId="20577"/>
        <pc:sldMkLst>
          <pc:docMk/>
          <pc:sldMk cId="4155930790" sldId="397"/>
        </pc:sldMkLst>
        <pc:spChg chg="mod">
          <ac:chgData name="Ali, Syed Waqqas" userId="1b3a5f44-9498-4738-8c4e-8127257d744d" providerId="ADAL" clId="{EBD19207-FFF1-4C19-9BB7-889A96F86635}" dt="2024-04-02T19:17:40.935" v="1019" actId="20577"/>
          <ac:spMkLst>
            <pc:docMk/>
            <pc:sldMk cId="4155930790" sldId="397"/>
            <ac:spMk id="2" creationId="{0F38800C-8A7D-E150-1D69-4C942110B9A3}"/>
          </ac:spMkLst>
        </pc:spChg>
      </pc:sldChg>
      <pc:sldChg chg="modSp mod">
        <pc:chgData name="Ali, Syed Waqqas" userId="1b3a5f44-9498-4738-8c4e-8127257d744d" providerId="ADAL" clId="{EBD19207-FFF1-4C19-9BB7-889A96F86635}" dt="2024-04-02T19:17:49.387" v="1029" actId="20577"/>
        <pc:sldMkLst>
          <pc:docMk/>
          <pc:sldMk cId="1816305505" sldId="398"/>
        </pc:sldMkLst>
        <pc:spChg chg="mod">
          <ac:chgData name="Ali, Syed Waqqas" userId="1b3a5f44-9498-4738-8c4e-8127257d744d" providerId="ADAL" clId="{EBD19207-FFF1-4C19-9BB7-889A96F86635}" dt="2024-04-02T19:17:49.387" v="1029" actId="20577"/>
          <ac:spMkLst>
            <pc:docMk/>
            <pc:sldMk cId="1816305505" sldId="398"/>
            <ac:spMk id="2" creationId="{0F38800C-8A7D-E150-1D69-4C942110B9A3}"/>
          </ac:spMkLst>
        </pc:spChg>
      </pc:sldChg>
      <pc:sldChg chg="modSp mod">
        <pc:chgData name="Ali, Syed Waqqas" userId="1b3a5f44-9498-4738-8c4e-8127257d744d" providerId="ADAL" clId="{EBD19207-FFF1-4C19-9BB7-889A96F86635}" dt="2024-04-02T19:17:59.328" v="1033" actId="313"/>
        <pc:sldMkLst>
          <pc:docMk/>
          <pc:sldMk cId="2488906424" sldId="399"/>
        </pc:sldMkLst>
        <pc:spChg chg="mod">
          <ac:chgData name="Ali, Syed Waqqas" userId="1b3a5f44-9498-4738-8c4e-8127257d744d" providerId="ADAL" clId="{EBD19207-FFF1-4C19-9BB7-889A96F86635}" dt="2024-04-02T19:17:59.328" v="1033" actId="313"/>
          <ac:spMkLst>
            <pc:docMk/>
            <pc:sldMk cId="2488906424" sldId="399"/>
            <ac:spMk id="2" creationId="{0F38800C-8A7D-E150-1D69-4C942110B9A3}"/>
          </ac:spMkLst>
        </pc:spChg>
      </pc:sldChg>
      <pc:sldChg chg="modSp mod">
        <pc:chgData name="Ali, Syed Waqqas" userId="1b3a5f44-9498-4738-8c4e-8127257d744d" providerId="ADAL" clId="{EBD19207-FFF1-4C19-9BB7-889A96F86635}" dt="2024-04-02T19:00:44.879" v="190" actId="20577"/>
        <pc:sldMkLst>
          <pc:docMk/>
          <pc:sldMk cId="679364800" sldId="410"/>
        </pc:sldMkLst>
        <pc:spChg chg="mod">
          <ac:chgData name="Ali, Syed Waqqas" userId="1b3a5f44-9498-4738-8c4e-8127257d744d" providerId="ADAL" clId="{EBD19207-FFF1-4C19-9BB7-889A96F86635}" dt="2024-04-02T19:00:44.879" v="190" actId="20577"/>
          <ac:spMkLst>
            <pc:docMk/>
            <pc:sldMk cId="679364800" sldId="41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BD19207-FFF1-4C19-9BB7-889A96F86635}" dt="2024-04-02T18:59:27.251" v="109" actId="20577"/>
        <pc:sldMkLst>
          <pc:docMk/>
          <pc:sldMk cId="2129773972" sldId="413"/>
        </pc:sldMkLst>
        <pc:spChg chg="mod">
          <ac:chgData name="Ali, Syed Waqqas" userId="1b3a5f44-9498-4738-8c4e-8127257d744d" providerId="ADAL" clId="{EBD19207-FFF1-4C19-9BB7-889A96F86635}" dt="2024-04-02T18:58:54.536" v="4" actId="20577"/>
          <ac:spMkLst>
            <pc:docMk/>
            <pc:sldMk cId="2129773972" sldId="413"/>
            <ac:spMk id="2" creationId="{0F38800C-8A7D-E150-1D69-4C942110B9A3}"/>
          </ac:spMkLst>
        </pc:spChg>
        <pc:spChg chg="mod">
          <ac:chgData name="Ali, Syed Waqqas" userId="1b3a5f44-9498-4738-8c4e-8127257d744d" providerId="ADAL" clId="{EBD19207-FFF1-4C19-9BB7-889A96F86635}" dt="2024-04-02T18:59:27.251" v="109" actId="20577"/>
          <ac:spMkLst>
            <pc:docMk/>
            <pc:sldMk cId="2129773972" sldId="413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EBD19207-FFF1-4C19-9BB7-889A96F86635}" dt="2024-04-02T19:06:25.708" v="582" actId="692"/>
        <pc:sldMkLst>
          <pc:docMk/>
          <pc:sldMk cId="3674193743" sldId="414"/>
        </pc:sldMkLst>
        <pc:spChg chg="mod">
          <ac:chgData name="Ali, Syed Waqqas" userId="1b3a5f44-9498-4738-8c4e-8127257d744d" providerId="ADAL" clId="{EBD19207-FFF1-4C19-9BB7-889A96F86635}" dt="2024-04-02T19:05:36.271" v="533" actId="113"/>
          <ac:spMkLst>
            <pc:docMk/>
            <pc:sldMk cId="3674193743" sldId="414"/>
            <ac:spMk id="2" creationId="{B5D19C15-72DF-16C9-E8B1-668BC2A4A015}"/>
          </ac:spMkLst>
        </pc:spChg>
        <pc:spChg chg="mod">
          <ac:chgData name="Ali, Syed Waqqas" userId="1b3a5f44-9498-4738-8c4e-8127257d744d" providerId="ADAL" clId="{EBD19207-FFF1-4C19-9BB7-889A96F86635}" dt="2024-04-02T19:05:48.772" v="537" actId="207"/>
          <ac:spMkLst>
            <pc:docMk/>
            <pc:sldMk cId="3674193743" sldId="414"/>
            <ac:spMk id="3" creationId="{9E2D5A4E-DA17-E69B-4A49-20131568FACA}"/>
          </ac:spMkLst>
        </pc:spChg>
        <pc:spChg chg="add mod">
          <ac:chgData name="Ali, Syed Waqqas" userId="1b3a5f44-9498-4738-8c4e-8127257d744d" providerId="ADAL" clId="{EBD19207-FFF1-4C19-9BB7-889A96F86635}" dt="2024-04-02T19:04:34.407" v="441" actId="14100"/>
          <ac:spMkLst>
            <pc:docMk/>
            <pc:sldMk cId="3674193743" sldId="414"/>
            <ac:spMk id="11" creationId="{FD3D9350-11D9-6679-3A42-A72F0A87BE4C}"/>
          </ac:spMkLst>
        </pc:spChg>
        <pc:spChg chg="add mod">
          <ac:chgData name="Ali, Syed Waqqas" userId="1b3a5f44-9498-4738-8c4e-8127257d744d" providerId="ADAL" clId="{EBD19207-FFF1-4C19-9BB7-889A96F86635}" dt="2024-04-02T19:05:48.772" v="537" actId="207"/>
          <ac:spMkLst>
            <pc:docMk/>
            <pc:sldMk cId="3674193743" sldId="414"/>
            <ac:spMk id="12" creationId="{E8AA1AA4-DB1B-CBA9-5291-22AE137B883F}"/>
          </ac:spMkLst>
        </pc:spChg>
        <pc:spChg chg="add del mod">
          <ac:chgData name="Ali, Syed Waqqas" userId="1b3a5f44-9498-4738-8c4e-8127257d744d" providerId="ADAL" clId="{EBD19207-FFF1-4C19-9BB7-889A96F86635}" dt="2024-04-02T19:04:16.478" v="431" actId="478"/>
          <ac:spMkLst>
            <pc:docMk/>
            <pc:sldMk cId="3674193743" sldId="414"/>
            <ac:spMk id="14" creationId="{FF503ED0-3AFF-5DBF-706A-20D92365EA82}"/>
          </ac:spMkLst>
        </pc:spChg>
        <pc:spChg chg="add mod">
          <ac:chgData name="Ali, Syed Waqqas" userId="1b3a5f44-9498-4738-8c4e-8127257d744d" providerId="ADAL" clId="{EBD19207-FFF1-4C19-9BB7-889A96F86635}" dt="2024-04-02T19:05:48.772" v="537" actId="207"/>
          <ac:spMkLst>
            <pc:docMk/>
            <pc:sldMk cId="3674193743" sldId="414"/>
            <ac:spMk id="15" creationId="{D68081BD-4C22-73A4-4D3E-7D71F5C03BC0}"/>
          </ac:spMkLst>
        </pc:spChg>
        <pc:spChg chg="add mod">
          <ac:chgData name="Ali, Syed Waqqas" userId="1b3a5f44-9498-4738-8c4e-8127257d744d" providerId="ADAL" clId="{EBD19207-FFF1-4C19-9BB7-889A96F86635}" dt="2024-04-02T19:04:55.790" v="473" actId="1076"/>
          <ac:spMkLst>
            <pc:docMk/>
            <pc:sldMk cId="3674193743" sldId="414"/>
            <ac:spMk id="16" creationId="{EAC722E5-6679-8865-129B-CFBC0EA81F68}"/>
          </ac:spMkLst>
        </pc:spChg>
        <pc:spChg chg="add mod">
          <ac:chgData name="Ali, Syed Waqqas" userId="1b3a5f44-9498-4738-8c4e-8127257d744d" providerId="ADAL" clId="{EBD19207-FFF1-4C19-9BB7-889A96F86635}" dt="2024-04-02T19:05:18.916" v="532" actId="20577"/>
          <ac:spMkLst>
            <pc:docMk/>
            <pc:sldMk cId="3674193743" sldId="414"/>
            <ac:spMk id="17" creationId="{E3DFF88A-9266-731D-E9D9-6E2A97A2BBB5}"/>
          </ac:spMkLst>
        </pc:spChg>
        <pc:spChg chg="add mod">
          <ac:chgData name="Ali, Syed Waqqas" userId="1b3a5f44-9498-4738-8c4e-8127257d744d" providerId="ADAL" clId="{EBD19207-FFF1-4C19-9BB7-889A96F86635}" dt="2024-04-02T19:06:07.976" v="554" actId="1076"/>
          <ac:spMkLst>
            <pc:docMk/>
            <pc:sldMk cId="3674193743" sldId="414"/>
            <ac:spMk id="18" creationId="{7409A9F3-BB1C-15AA-9376-58B7EB06320C}"/>
          </ac:spMkLst>
        </pc:spChg>
        <pc:picChg chg="add mod">
          <ac:chgData name="Ali, Syed Waqqas" userId="1b3a5f44-9498-4738-8c4e-8127257d744d" providerId="ADAL" clId="{EBD19207-FFF1-4C19-9BB7-889A96F86635}" dt="2024-04-02T19:03:35.321" v="376" actId="207"/>
          <ac:picMkLst>
            <pc:docMk/>
            <pc:sldMk cId="3674193743" sldId="414"/>
            <ac:picMk id="10" creationId="{B9A93431-6357-4374-51AA-A041312114DD}"/>
          </ac:picMkLst>
        </pc:picChg>
        <pc:cxnChg chg="mod">
          <ac:chgData name="Ali, Syed Waqqas" userId="1b3a5f44-9498-4738-8c4e-8127257d744d" providerId="ADAL" clId="{EBD19207-FFF1-4C19-9BB7-889A96F86635}" dt="2024-04-02T19:05:39.906" v="534" actId="1076"/>
          <ac:cxnSpMkLst>
            <pc:docMk/>
            <pc:sldMk cId="3674193743" sldId="414"/>
            <ac:cxnSpMk id="6" creationId="{C5D05131-89E1-DEFE-14E2-DEA08453B801}"/>
          </ac:cxnSpMkLst>
        </pc:cxnChg>
        <pc:cxnChg chg="add mod">
          <ac:chgData name="Ali, Syed Waqqas" userId="1b3a5f44-9498-4738-8c4e-8127257d744d" providerId="ADAL" clId="{EBD19207-FFF1-4C19-9BB7-889A96F86635}" dt="2024-04-02T19:06:25.708" v="582" actId="692"/>
          <ac:cxnSpMkLst>
            <pc:docMk/>
            <pc:sldMk cId="3674193743" sldId="414"/>
            <ac:cxnSpMk id="20" creationId="{DA32B144-8F05-1316-50C6-916A419CB896}"/>
          </ac:cxnSpMkLst>
        </pc:cxnChg>
        <pc:cxnChg chg="add mod">
          <ac:chgData name="Ali, Syed Waqqas" userId="1b3a5f44-9498-4738-8c4e-8127257d744d" providerId="ADAL" clId="{EBD19207-FFF1-4C19-9BB7-889A96F86635}" dt="2024-04-02T19:06:25.708" v="582" actId="692"/>
          <ac:cxnSpMkLst>
            <pc:docMk/>
            <pc:sldMk cId="3674193743" sldId="414"/>
            <ac:cxnSpMk id="21" creationId="{D7E02266-6E95-0EE1-E2C4-7DEB0E1D2921}"/>
          </ac:cxnSpMkLst>
        </pc:cxnChg>
      </pc:sldChg>
    </pc:docChg>
  </pc:docChgLst>
  <pc:docChgLst>
    <pc:chgData name="Ali, Syed Waqqas" userId="1b3a5f44-9498-4738-8c4e-8127257d744d" providerId="ADAL" clId="{68844641-03D1-4A4D-8BE9-0C710E3C8D9A}"/>
    <pc:docChg chg="undo custSel addSld modSld">
      <pc:chgData name="Ali, Syed Waqqas" userId="1b3a5f44-9498-4738-8c4e-8127257d744d" providerId="ADAL" clId="{68844641-03D1-4A4D-8BE9-0C710E3C8D9A}" dt="2024-02-15T20:28:42.326" v="267" actId="20577"/>
      <pc:docMkLst>
        <pc:docMk/>
      </pc:docMkLst>
      <pc:sldChg chg="modSp">
        <pc:chgData name="Ali, Syed Waqqas" userId="1b3a5f44-9498-4738-8c4e-8127257d744d" providerId="ADAL" clId="{68844641-03D1-4A4D-8BE9-0C710E3C8D9A}" dt="2024-02-15T20:28:13.655" v="246" actId="207"/>
        <pc:sldMkLst>
          <pc:docMk/>
          <pc:sldMk cId="200806148" sldId="423"/>
        </pc:sldMkLst>
        <pc:spChg chg="mod">
          <ac:chgData name="Ali, Syed Waqqas" userId="1b3a5f44-9498-4738-8c4e-8127257d744d" providerId="ADAL" clId="{68844641-03D1-4A4D-8BE9-0C710E3C8D9A}" dt="2024-02-15T20:28:13.655" v="246" actId="207"/>
          <ac:spMkLst>
            <pc:docMk/>
            <pc:sldMk cId="200806148" sldId="423"/>
            <ac:spMk id="3" creationId="{0CC0300E-9E29-359A-60DE-90DA66320DC5}"/>
          </ac:spMkLst>
        </pc:spChg>
      </pc:sldChg>
      <pc:sldChg chg="modSp mod">
        <pc:chgData name="Ali, Syed Waqqas" userId="1b3a5f44-9498-4738-8c4e-8127257d744d" providerId="ADAL" clId="{68844641-03D1-4A4D-8BE9-0C710E3C8D9A}" dt="2024-02-15T20:28:42.326" v="267" actId="20577"/>
        <pc:sldMkLst>
          <pc:docMk/>
          <pc:sldMk cId="3156794175" sldId="424"/>
        </pc:sldMkLst>
        <pc:spChg chg="mod">
          <ac:chgData name="Ali, Syed Waqqas" userId="1b3a5f44-9498-4738-8c4e-8127257d744d" providerId="ADAL" clId="{68844641-03D1-4A4D-8BE9-0C710E3C8D9A}" dt="2024-02-15T20:28:42.326" v="267" actId="20577"/>
          <ac:spMkLst>
            <pc:docMk/>
            <pc:sldMk cId="3156794175" sldId="424"/>
            <ac:spMk id="3" creationId="{622FF83B-155C-338F-0C3B-20674CD39AF5}"/>
          </ac:spMkLst>
        </pc:spChg>
      </pc:sldChg>
      <pc:sldChg chg="modSp mod">
        <pc:chgData name="Ali, Syed Waqqas" userId="1b3a5f44-9498-4738-8c4e-8127257d744d" providerId="ADAL" clId="{68844641-03D1-4A4D-8BE9-0C710E3C8D9A}" dt="2024-02-15T19:54:41.887" v="121" actId="20577"/>
        <pc:sldMkLst>
          <pc:docMk/>
          <pc:sldMk cId="3960150087" sldId="475"/>
        </pc:sldMkLst>
        <pc:spChg chg="mod">
          <ac:chgData name="Ali, Syed Waqqas" userId="1b3a5f44-9498-4738-8c4e-8127257d744d" providerId="ADAL" clId="{68844641-03D1-4A4D-8BE9-0C710E3C8D9A}" dt="2024-02-15T19:54:41.887" v="121" actId="20577"/>
          <ac:spMkLst>
            <pc:docMk/>
            <pc:sldMk cId="3960150087" sldId="475"/>
            <ac:spMk id="3" creationId="{4D149F22-5231-E487-7378-0144AB8C9F90}"/>
          </ac:spMkLst>
        </pc:spChg>
      </pc:sldChg>
      <pc:sldChg chg="modSp mod">
        <pc:chgData name="Ali, Syed Waqqas" userId="1b3a5f44-9498-4738-8c4e-8127257d744d" providerId="ADAL" clId="{68844641-03D1-4A4D-8BE9-0C710E3C8D9A}" dt="2024-02-15T19:55:21.860" v="123" actId="113"/>
        <pc:sldMkLst>
          <pc:docMk/>
          <pc:sldMk cId="4088651316" sldId="491"/>
        </pc:sldMkLst>
        <pc:spChg chg="mod">
          <ac:chgData name="Ali, Syed Waqqas" userId="1b3a5f44-9498-4738-8c4e-8127257d744d" providerId="ADAL" clId="{68844641-03D1-4A4D-8BE9-0C710E3C8D9A}" dt="2024-02-15T19:55:21.860" v="123" actId="113"/>
          <ac:spMkLst>
            <pc:docMk/>
            <pc:sldMk cId="4088651316" sldId="491"/>
            <ac:spMk id="3" creationId="{92530208-DB7E-EBC6-2621-22102260AC36}"/>
          </ac:spMkLst>
        </pc:spChg>
      </pc:sldChg>
      <pc:sldChg chg="modSp mod">
        <pc:chgData name="Ali, Syed Waqqas" userId="1b3a5f44-9498-4738-8c4e-8127257d744d" providerId="ADAL" clId="{68844641-03D1-4A4D-8BE9-0C710E3C8D9A}" dt="2024-02-15T19:55:15.081" v="122" actId="113"/>
        <pc:sldMkLst>
          <pc:docMk/>
          <pc:sldMk cId="348892759" sldId="492"/>
        </pc:sldMkLst>
        <pc:spChg chg="mod">
          <ac:chgData name="Ali, Syed Waqqas" userId="1b3a5f44-9498-4738-8c4e-8127257d744d" providerId="ADAL" clId="{68844641-03D1-4A4D-8BE9-0C710E3C8D9A}" dt="2024-02-15T19:55:15.081" v="122" actId="113"/>
          <ac:spMkLst>
            <pc:docMk/>
            <pc:sldMk cId="348892759" sldId="492"/>
            <ac:spMk id="3" creationId="{4965CC91-FBAF-0670-7C3F-7DFF41B17BCF}"/>
          </ac:spMkLst>
        </pc:spChg>
      </pc:sldChg>
      <pc:sldChg chg="modSp mod">
        <pc:chgData name="Ali, Syed Waqqas" userId="1b3a5f44-9498-4738-8c4e-8127257d744d" providerId="ADAL" clId="{68844641-03D1-4A4D-8BE9-0C710E3C8D9A}" dt="2024-02-15T19:56:32.229" v="224" actId="20577"/>
        <pc:sldMkLst>
          <pc:docMk/>
          <pc:sldMk cId="1613215945" sldId="497"/>
        </pc:sldMkLst>
        <pc:spChg chg="mod">
          <ac:chgData name="Ali, Syed Waqqas" userId="1b3a5f44-9498-4738-8c4e-8127257d744d" providerId="ADAL" clId="{68844641-03D1-4A4D-8BE9-0C710E3C8D9A}" dt="2024-02-15T19:56:32.229" v="224" actId="20577"/>
          <ac:spMkLst>
            <pc:docMk/>
            <pc:sldMk cId="1613215945" sldId="497"/>
            <ac:spMk id="3" creationId="{1C500B8F-F36C-54FC-0E11-D5A93189CC92}"/>
          </ac:spMkLst>
        </pc:spChg>
      </pc:sldChg>
      <pc:sldChg chg="modSp mod">
        <pc:chgData name="Ali, Syed Waqqas" userId="1b3a5f44-9498-4738-8c4e-8127257d744d" providerId="ADAL" clId="{68844641-03D1-4A4D-8BE9-0C710E3C8D9A}" dt="2024-02-15T20:27:10.584" v="244" actId="20577"/>
        <pc:sldMkLst>
          <pc:docMk/>
          <pc:sldMk cId="1744369952" sldId="499"/>
        </pc:sldMkLst>
        <pc:spChg chg="mod">
          <ac:chgData name="Ali, Syed Waqqas" userId="1b3a5f44-9498-4738-8c4e-8127257d744d" providerId="ADAL" clId="{68844641-03D1-4A4D-8BE9-0C710E3C8D9A}" dt="2024-02-15T20:27:10.584" v="244" actId="20577"/>
          <ac:spMkLst>
            <pc:docMk/>
            <pc:sldMk cId="1744369952" sldId="499"/>
            <ac:spMk id="2" creationId="{EA3B473D-D239-544C-8C07-F1039777FBBF}"/>
          </ac:spMkLst>
        </pc:spChg>
      </pc:sldChg>
      <pc:sldChg chg="modSp mod">
        <pc:chgData name="Ali, Syed Waqqas" userId="1b3a5f44-9498-4738-8c4e-8127257d744d" providerId="ADAL" clId="{68844641-03D1-4A4D-8BE9-0C710E3C8D9A}" dt="2024-02-15T19:44:57.921" v="5" actId="20577"/>
        <pc:sldMkLst>
          <pc:docMk/>
          <pc:sldMk cId="2199396216" sldId="505"/>
        </pc:sldMkLst>
        <pc:spChg chg="mod">
          <ac:chgData name="Ali, Syed Waqqas" userId="1b3a5f44-9498-4738-8c4e-8127257d744d" providerId="ADAL" clId="{68844641-03D1-4A4D-8BE9-0C710E3C8D9A}" dt="2024-02-15T19:44:57.921" v="5" actId="20577"/>
          <ac:spMkLst>
            <pc:docMk/>
            <pc:sldMk cId="2199396216" sldId="505"/>
            <ac:spMk id="3" creationId="{F1D425E6-885F-ADBE-ACA5-E7FCE35023BD}"/>
          </ac:spMkLst>
        </pc:spChg>
      </pc:sldChg>
      <pc:sldChg chg="modSp mod">
        <pc:chgData name="Ali, Syed Waqqas" userId="1b3a5f44-9498-4738-8c4e-8127257d744d" providerId="ADAL" clId="{68844641-03D1-4A4D-8BE9-0C710E3C8D9A}" dt="2024-02-15T19:53:50.545" v="81" actId="207"/>
        <pc:sldMkLst>
          <pc:docMk/>
          <pc:sldMk cId="3770596395" sldId="515"/>
        </pc:sldMkLst>
        <pc:spChg chg="mod">
          <ac:chgData name="Ali, Syed Waqqas" userId="1b3a5f44-9498-4738-8c4e-8127257d744d" providerId="ADAL" clId="{68844641-03D1-4A4D-8BE9-0C710E3C8D9A}" dt="2024-02-15T19:53:50.545" v="81" actId="207"/>
          <ac:spMkLst>
            <pc:docMk/>
            <pc:sldMk cId="3770596395" sldId="515"/>
            <ac:spMk id="4" creationId="{E2743D3E-3026-C847-2CBD-296E0739C2BA}"/>
          </ac:spMkLst>
        </pc:spChg>
      </pc:sldChg>
      <pc:sldChg chg="modSp add mod">
        <pc:chgData name="Ali, Syed Waqqas" userId="1b3a5f44-9498-4738-8c4e-8127257d744d" providerId="ADAL" clId="{68844641-03D1-4A4D-8BE9-0C710E3C8D9A}" dt="2024-02-15T19:53:06.974" v="80" actId="20577"/>
        <pc:sldMkLst>
          <pc:docMk/>
          <pc:sldMk cId="604896974" sldId="518"/>
        </pc:sldMkLst>
        <pc:spChg chg="mod">
          <ac:chgData name="Ali, Syed Waqqas" userId="1b3a5f44-9498-4738-8c4e-8127257d744d" providerId="ADAL" clId="{68844641-03D1-4A4D-8BE9-0C710E3C8D9A}" dt="2024-02-15T19:52:57.567" v="38" actId="20577"/>
          <ac:spMkLst>
            <pc:docMk/>
            <pc:sldMk cId="604896974" sldId="518"/>
            <ac:spMk id="2" creationId="{CED102DE-586C-EF43-5BF0-29B3A65F8C8A}"/>
          </ac:spMkLst>
        </pc:spChg>
        <pc:spChg chg="mod">
          <ac:chgData name="Ali, Syed Waqqas" userId="1b3a5f44-9498-4738-8c4e-8127257d744d" providerId="ADAL" clId="{68844641-03D1-4A4D-8BE9-0C710E3C8D9A}" dt="2024-02-15T19:53:06.974" v="80" actId="20577"/>
          <ac:spMkLst>
            <pc:docMk/>
            <pc:sldMk cId="604896974" sldId="518"/>
            <ac:spMk id="3" creationId="{814A649C-8B15-E5F3-D834-4523289684E9}"/>
          </ac:spMkLst>
        </pc:spChg>
      </pc:sldChg>
    </pc:docChg>
  </pc:docChgLst>
  <pc:docChgLst>
    <pc:chgData name="Ali, Syed Waqqas" userId="1b3a5f44-9498-4738-8c4e-8127257d744d" providerId="ADAL" clId="{870F4C0F-125E-4A34-8C33-C12A66B018E9}"/>
    <pc:docChg chg="undo custSel addSld delSld modSld sldOrd">
      <pc:chgData name="Ali, Syed Waqqas" userId="1b3a5f44-9498-4738-8c4e-8127257d744d" providerId="ADAL" clId="{870F4C0F-125E-4A34-8C33-C12A66B018E9}" dt="2024-01-30T16:43:39.961" v="11230" actId="20577"/>
      <pc:docMkLst>
        <pc:docMk/>
      </pc:docMkLst>
      <pc:sldChg chg="modSp mod">
        <pc:chgData name="Ali, Syed Waqqas" userId="1b3a5f44-9498-4738-8c4e-8127257d744d" providerId="ADAL" clId="{870F4C0F-125E-4A34-8C33-C12A66B018E9}" dt="2024-01-28T20:34:14.502" v="38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870F4C0F-125E-4A34-8C33-C12A66B018E9}" dt="2024-01-28T20:34:14.502" v="38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add mod">
        <pc:chgData name="Ali, Syed Waqqas" userId="1b3a5f44-9498-4738-8c4e-8127257d744d" providerId="ADAL" clId="{870F4C0F-125E-4A34-8C33-C12A66B018E9}" dt="2024-01-28T20:41:35.228" v="357" actId="20577"/>
        <pc:sldMkLst>
          <pc:docMk/>
          <pc:sldMk cId="265091583" sldId="333"/>
        </pc:sldMkLst>
        <pc:spChg chg="mod">
          <ac:chgData name="Ali, Syed Waqqas" userId="1b3a5f44-9498-4738-8c4e-8127257d744d" providerId="ADAL" clId="{870F4C0F-125E-4A34-8C33-C12A66B018E9}" dt="2024-01-28T20:38:46.230" v="57" actId="20577"/>
          <ac:spMkLst>
            <pc:docMk/>
            <pc:sldMk cId="265091583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0:41:35.228" v="357" actId="20577"/>
          <ac:spMkLst>
            <pc:docMk/>
            <pc:sldMk cId="265091583" sldId="333"/>
            <ac:spMk id="3" creationId="{B3B2A76D-3F08-9C2B-C3E3-4A25DA409F80}"/>
          </ac:spMkLst>
        </pc:spChg>
        <pc:spChg chg="mod">
          <ac:chgData name="Ali, Syed Waqqas" userId="1b3a5f44-9498-4738-8c4e-8127257d744d" providerId="ADAL" clId="{870F4C0F-125E-4A34-8C33-C12A66B018E9}" dt="2024-01-28T20:40:46.078" v="351" actId="20577"/>
          <ac:spMkLst>
            <pc:docMk/>
            <pc:sldMk cId="265091583" sldId="333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968479159" sldId="33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850934312" sldId="334"/>
        </pc:sldMkLst>
      </pc:sldChg>
      <pc:sldChg chg="modSp add mod">
        <pc:chgData name="Ali, Syed Waqqas" userId="1b3a5f44-9498-4738-8c4e-8127257d744d" providerId="ADAL" clId="{870F4C0F-125E-4A34-8C33-C12A66B018E9}" dt="2024-01-28T20:42:35.360" v="515" actId="20577"/>
        <pc:sldMkLst>
          <pc:docMk/>
          <pc:sldMk cId="1898683145" sldId="334"/>
        </pc:sldMkLst>
        <pc:spChg chg="mod">
          <ac:chgData name="Ali, Syed Waqqas" userId="1b3a5f44-9498-4738-8c4e-8127257d744d" providerId="ADAL" clId="{870F4C0F-125E-4A34-8C33-C12A66B018E9}" dt="2024-01-28T20:42:06.402" v="380" actId="20577"/>
          <ac:spMkLst>
            <pc:docMk/>
            <pc:sldMk cId="1898683145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0:42:35.360" v="515" actId="20577"/>
          <ac:spMkLst>
            <pc:docMk/>
            <pc:sldMk cId="1898683145" sldId="33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870F4C0F-125E-4A34-8C33-C12A66B018E9}" dt="2024-01-28T21:14:52.621" v="3660" actId="1076"/>
        <pc:sldMkLst>
          <pc:docMk/>
          <pc:sldMk cId="3704253487" sldId="335"/>
        </pc:sldMkLst>
        <pc:spChg chg="mod">
          <ac:chgData name="Ali, Syed Waqqas" userId="1b3a5f44-9498-4738-8c4e-8127257d744d" providerId="ADAL" clId="{870F4C0F-125E-4A34-8C33-C12A66B018E9}" dt="2024-01-28T20:42:58.172" v="542" actId="20577"/>
          <ac:spMkLst>
            <pc:docMk/>
            <pc:sldMk cId="3704253487" sldId="335"/>
            <ac:spMk id="2" creationId="{47BAB8DC-792C-43B5-3EBC-D7F7902B705A}"/>
          </ac:spMkLst>
        </pc:spChg>
        <pc:spChg chg="mod">
          <ac:chgData name="Ali, Syed Waqqas" userId="1b3a5f44-9498-4738-8c4e-8127257d744d" providerId="ADAL" clId="{870F4C0F-125E-4A34-8C33-C12A66B018E9}" dt="2024-01-28T20:43:00.439" v="550" actId="20577"/>
          <ac:spMkLst>
            <pc:docMk/>
            <pc:sldMk cId="3704253487" sldId="335"/>
            <ac:spMk id="3" creationId="{BCCBD51B-BCC7-C30F-0903-3C0B674C3654}"/>
          </ac:spMkLst>
        </pc:spChg>
        <pc:spChg chg="mod">
          <ac:chgData name="Ali, Syed Waqqas" userId="1b3a5f44-9498-4738-8c4e-8127257d744d" providerId="ADAL" clId="{870F4C0F-125E-4A34-8C33-C12A66B018E9}" dt="2024-01-28T20:43:52.218" v="645" actId="207"/>
          <ac:spMkLst>
            <pc:docMk/>
            <pc:sldMk cId="3704253487" sldId="335"/>
            <ac:spMk id="4" creationId="{17CA0B60-B747-3E6E-93DD-284D529CBF6A}"/>
          </ac:spMkLst>
        </pc:spChg>
        <pc:spChg chg="del mod">
          <ac:chgData name="Ali, Syed Waqqas" userId="1b3a5f44-9498-4738-8c4e-8127257d744d" providerId="ADAL" clId="{870F4C0F-125E-4A34-8C33-C12A66B018E9}" dt="2024-01-28T20:45:31.597" v="785" actId="478"/>
          <ac:spMkLst>
            <pc:docMk/>
            <pc:sldMk cId="3704253487" sldId="335"/>
            <ac:spMk id="5" creationId="{AB5831DD-238E-616E-8453-C5EC67052E0A}"/>
          </ac:spMkLst>
        </pc:spChg>
        <pc:spChg chg="add del mod">
          <ac:chgData name="Ali, Syed Waqqas" userId="1b3a5f44-9498-4738-8c4e-8127257d744d" providerId="ADAL" clId="{870F4C0F-125E-4A34-8C33-C12A66B018E9}" dt="2024-01-28T20:45:33.773" v="786" actId="478"/>
          <ac:spMkLst>
            <pc:docMk/>
            <pc:sldMk cId="3704253487" sldId="335"/>
            <ac:spMk id="13" creationId="{3DF82478-CDCB-3CAF-714D-E5B9DBD40549}"/>
          </ac:spMkLst>
        </pc:spChg>
        <pc:spChg chg="add mod">
          <ac:chgData name="Ali, Syed Waqqas" userId="1b3a5f44-9498-4738-8c4e-8127257d744d" providerId="ADAL" clId="{870F4C0F-125E-4A34-8C33-C12A66B018E9}" dt="2024-01-28T20:45:34.130" v="787"/>
          <ac:spMkLst>
            <pc:docMk/>
            <pc:sldMk cId="3704253487" sldId="335"/>
            <ac:spMk id="14" creationId="{DA57F9D6-EEC4-38B7-8D02-0190F815D5D5}"/>
          </ac:spMkLst>
        </pc:spChg>
        <pc:spChg chg="add mod">
          <ac:chgData name="Ali, Syed Waqqas" userId="1b3a5f44-9498-4738-8c4e-8127257d744d" providerId="ADAL" clId="{870F4C0F-125E-4A34-8C33-C12A66B018E9}" dt="2024-01-28T21:14:52.621" v="3660" actId="1076"/>
          <ac:spMkLst>
            <pc:docMk/>
            <pc:sldMk cId="3704253487" sldId="335"/>
            <ac:spMk id="15" creationId="{F2082FCA-22DD-CDA8-C243-1CFBD6B51E5E}"/>
          </ac:spMkLst>
        </pc:spChg>
      </pc:sldChg>
      <pc:sldChg chg="addSp modSp add mod">
        <pc:chgData name="Ali, Syed Waqqas" userId="1b3a5f44-9498-4738-8c4e-8127257d744d" providerId="ADAL" clId="{870F4C0F-125E-4A34-8C33-C12A66B018E9}" dt="2024-01-28T21:15:08.697" v="3665" actId="20577"/>
        <pc:sldMkLst>
          <pc:docMk/>
          <pc:sldMk cId="861195080" sldId="336"/>
        </pc:sldMkLst>
        <pc:spChg chg="mod">
          <ac:chgData name="Ali, Syed Waqqas" userId="1b3a5f44-9498-4738-8c4e-8127257d744d" providerId="ADAL" clId="{870F4C0F-125E-4A34-8C33-C12A66B018E9}" dt="2024-01-28T21:15:08.697" v="3665" actId="20577"/>
          <ac:spMkLst>
            <pc:docMk/>
            <pc:sldMk cId="861195080" sldId="336"/>
            <ac:spMk id="2" creationId="{47BAB8DC-792C-43B5-3EBC-D7F7902B705A}"/>
          </ac:spMkLst>
        </pc:spChg>
        <pc:spChg chg="mod">
          <ac:chgData name="Ali, Syed Waqqas" userId="1b3a5f44-9498-4738-8c4e-8127257d744d" providerId="ADAL" clId="{870F4C0F-125E-4A34-8C33-C12A66B018E9}" dt="2024-01-28T20:45:21.141" v="784" actId="1037"/>
          <ac:spMkLst>
            <pc:docMk/>
            <pc:sldMk cId="861195080" sldId="336"/>
            <ac:spMk id="5" creationId="{AB5831DD-238E-616E-8453-C5EC67052E0A}"/>
          </ac:spMkLst>
        </pc:spChg>
        <pc:spChg chg="mod">
          <ac:chgData name="Ali, Syed Waqqas" userId="1b3a5f44-9498-4738-8c4e-8127257d744d" providerId="ADAL" clId="{870F4C0F-125E-4A34-8C33-C12A66B018E9}" dt="2024-01-28T20:45:21.141" v="784" actId="1037"/>
          <ac:spMkLst>
            <pc:docMk/>
            <pc:sldMk cId="861195080" sldId="336"/>
            <ac:spMk id="6" creationId="{0B409958-BD7F-BA57-4C4D-20FADD342AD8}"/>
          </ac:spMkLst>
        </pc:spChg>
        <pc:spChg chg="add mod">
          <ac:chgData name="Ali, Syed Waqqas" userId="1b3a5f44-9498-4738-8c4e-8127257d744d" providerId="ADAL" clId="{870F4C0F-125E-4A34-8C33-C12A66B018E9}" dt="2024-01-28T21:14:54.318" v="3661"/>
          <ac:spMkLst>
            <pc:docMk/>
            <pc:sldMk cId="861195080" sldId="336"/>
            <ac:spMk id="12" creationId="{1EC5182E-6935-C449-3E62-5BA2062509F9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543391111" sldId="336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300984990" sldId="337"/>
        </pc:sldMkLst>
      </pc:sldChg>
      <pc:sldChg chg="addSp delSp modSp add mod">
        <pc:chgData name="Ali, Syed Waqqas" userId="1b3a5f44-9498-4738-8c4e-8127257d744d" providerId="ADAL" clId="{870F4C0F-125E-4A34-8C33-C12A66B018E9}" dt="2024-01-28T21:15:02.381" v="3663" actId="478"/>
        <pc:sldMkLst>
          <pc:docMk/>
          <pc:sldMk cId="3124168973" sldId="337"/>
        </pc:sldMkLst>
        <pc:spChg chg="mod">
          <ac:chgData name="Ali, Syed Waqqas" userId="1b3a5f44-9498-4738-8c4e-8127257d744d" providerId="ADAL" clId="{870F4C0F-125E-4A34-8C33-C12A66B018E9}" dt="2024-01-28T20:50:27.606" v="1193" actId="20577"/>
          <ac:spMkLst>
            <pc:docMk/>
            <pc:sldMk cId="3124168973" sldId="337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46:10.784" v="817" actId="403"/>
          <ac:spMkLst>
            <pc:docMk/>
            <pc:sldMk cId="3124168973" sldId="337"/>
            <ac:spMk id="3" creationId="{CD25B33D-4588-828C-A6BD-8326B33B6334}"/>
          </ac:spMkLst>
        </pc:spChg>
        <pc:spChg chg="mod">
          <ac:chgData name="Ali, Syed Waqqas" userId="1b3a5f44-9498-4738-8c4e-8127257d744d" providerId="ADAL" clId="{870F4C0F-125E-4A34-8C33-C12A66B018E9}" dt="2024-01-28T20:47:47.982" v="1024" actId="207"/>
          <ac:spMkLst>
            <pc:docMk/>
            <pc:sldMk cId="3124168973" sldId="337"/>
            <ac:spMk id="4" creationId="{49959AFF-12A6-2BF9-0391-BF2E7E44A9BF}"/>
          </ac:spMkLst>
        </pc:spChg>
        <pc:spChg chg="add del mod">
          <ac:chgData name="Ali, Syed Waqqas" userId="1b3a5f44-9498-4738-8c4e-8127257d744d" providerId="ADAL" clId="{870F4C0F-125E-4A34-8C33-C12A66B018E9}" dt="2024-01-28T21:15:02.381" v="3663" actId="478"/>
          <ac:spMkLst>
            <pc:docMk/>
            <pc:sldMk cId="3124168973" sldId="337"/>
            <ac:spMk id="10" creationId="{3B5C65F6-85A5-673A-C9BF-898F5B882D97}"/>
          </ac:spMkLst>
        </pc:spChg>
      </pc:sldChg>
      <pc:sldChg chg="modSp add mod">
        <pc:chgData name="Ali, Syed Waqqas" userId="1b3a5f44-9498-4738-8c4e-8127257d744d" providerId="ADAL" clId="{870F4C0F-125E-4A34-8C33-C12A66B018E9}" dt="2024-01-28T21:15:18.548" v="3669" actId="20577"/>
        <pc:sldMkLst>
          <pc:docMk/>
          <pc:sldMk cId="3035158570" sldId="338"/>
        </pc:sldMkLst>
        <pc:spChg chg="mod">
          <ac:chgData name="Ali, Syed Waqqas" userId="1b3a5f44-9498-4738-8c4e-8127257d744d" providerId="ADAL" clId="{870F4C0F-125E-4A34-8C33-C12A66B018E9}" dt="2024-01-28T21:15:18.548" v="3669" actId="20577"/>
          <ac:spMkLst>
            <pc:docMk/>
            <pc:sldMk cId="3035158570" sldId="338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48:03.938" v="1026" actId="207"/>
          <ac:spMkLst>
            <pc:docMk/>
            <pc:sldMk cId="3035158570" sldId="338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824180173" sldId="338"/>
        </pc:sldMkLst>
      </pc:sldChg>
      <pc:sldChg chg="modSp add mod">
        <pc:chgData name="Ali, Syed Waqqas" userId="1b3a5f44-9498-4738-8c4e-8127257d744d" providerId="ADAL" clId="{870F4C0F-125E-4A34-8C33-C12A66B018E9}" dt="2024-01-28T21:15:21.806" v="3673" actId="20577"/>
        <pc:sldMkLst>
          <pc:docMk/>
          <pc:sldMk cId="2685813140" sldId="339"/>
        </pc:sldMkLst>
        <pc:spChg chg="mod">
          <ac:chgData name="Ali, Syed Waqqas" userId="1b3a5f44-9498-4738-8c4e-8127257d744d" providerId="ADAL" clId="{870F4C0F-125E-4A34-8C33-C12A66B018E9}" dt="2024-01-28T21:15:21.806" v="3673" actId="20577"/>
          <ac:spMkLst>
            <pc:docMk/>
            <pc:sldMk cId="2685813140" sldId="339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48:08.596" v="1027" actId="207"/>
          <ac:spMkLst>
            <pc:docMk/>
            <pc:sldMk cId="2685813140" sldId="339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504677006" sldId="339"/>
        </pc:sldMkLst>
      </pc:sldChg>
      <pc:sldChg chg="addSp modSp add mod">
        <pc:chgData name="Ali, Syed Waqqas" userId="1b3a5f44-9498-4738-8c4e-8127257d744d" providerId="ADAL" clId="{870F4C0F-125E-4A34-8C33-C12A66B018E9}" dt="2024-01-28T20:49:52.542" v="1145" actId="1076"/>
        <pc:sldMkLst>
          <pc:docMk/>
          <pc:sldMk cId="662111154" sldId="340"/>
        </pc:sldMkLst>
        <pc:spChg chg="mod">
          <ac:chgData name="Ali, Syed Waqqas" userId="1b3a5f44-9498-4738-8c4e-8127257d744d" providerId="ADAL" clId="{870F4C0F-125E-4A34-8C33-C12A66B018E9}" dt="2024-01-28T20:48:40.896" v="1067" actId="20577"/>
          <ac:spMkLst>
            <pc:docMk/>
            <pc:sldMk cId="662111154" sldId="340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48:51.267" v="1072" actId="403"/>
          <ac:spMkLst>
            <pc:docMk/>
            <pc:sldMk cId="662111154" sldId="340"/>
            <ac:spMk id="3" creationId="{CD25B33D-4588-828C-A6BD-8326B33B6334}"/>
          </ac:spMkLst>
        </pc:spChg>
        <pc:spChg chg="mod">
          <ac:chgData name="Ali, Syed Waqqas" userId="1b3a5f44-9498-4738-8c4e-8127257d744d" providerId="ADAL" clId="{870F4C0F-125E-4A34-8C33-C12A66B018E9}" dt="2024-01-28T20:49:44.395" v="1143" actId="207"/>
          <ac:spMkLst>
            <pc:docMk/>
            <pc:sldMk cId="662111154" sldId="340"/>
            <ac:spMk id="4" creationId="{49959AFF-12A6-2BF9-0391-BF2E7E44A9BF}"/>
          </ac:spMkLst>
        </pc:spChg>
        <pc:spChg chg="add mod">
          <ac:chgData name="Ali, Syed Waqqas" userId="1b3a5f44-9498-4738-8c4e-8127257d744d" providerId="ADAL" clId="{870F4C0F-125E-4A34-8C33-C12A66B018E9}" dt="2024-01-28T20:49:52.542" v="1145" actId="1076"/>
          <ac:spMkLst>
            <pc:docMk/>
            <pc:sldMk cId="662111154" sldId="340"/>
            <ac:spMk id="10" creationId="{D8D036AA-4CA5-E82A-F41E-328BD5E0E1D6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78178228" sldId="340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588892111" sldId="341"/>
        </pc:sldMkLst>
      </pc:sldChg>
      <pc:sldChg chg="addSp modSp add">
        <pc:chgData name="Ali, Syed Waqqas" userId="1b3a5f44-9498-4738-8c4e-8127257d744d" providerId="ADAL" clId="{870F4C0F-125E-4A34-8C33-C12A66B018E9}" dt="2024-01-28T20:49:55.068" v="1146"/>
        <pc:sldMkLst>
          <pc:docMk/>
          <pc:sldMk cId="3356456674" sldId="341"/>
        </pc:sldMkLst>
        <pc:spChg chg="add mod">
          <ac:chgData name="Ali, Syed Waqqas" userId="1b3a5f44-9498-4738-8c4e-8127257d744d" providerId="ADAL" clId="{870F4C0F-125E-4A34-8C33-C12A66B018E9}" dt="2024-01-28T20:49:55.068" v="1146"/>
          <ac:spMkLst>
            <pc:docMk/>
            <pc:sldMk cId="3356456674" sldId="341"/>
            <ac:spMk id="10" creationId="{EF2A2BDF-D1F2-B2BA-0330-926654EE743C}"/>
          </ac:spMkLst>
        </pc:spChg>
      </pc:sldChg>
      <pc:sldChg chg="modSp add mod">
        <pc:chgData name="Ali, Syed Waqqas" userId="1b3a5f44-9498-4738-8c4e-8127257d744d" providerId="ADAL" clId="{870F4C0F-125E-4A34-8C33-C12A66B018E9}" dt="2024-01-28T20:51:04.318" v="1324" actId="20577"/>
        <pc:sldMkLst>
          <pc:docMk/>
          <pc:sldMk cId="1293257089" sldId="342"/>
        </pc:sldMkLst>
        <pc:spChg chg="mod">
          <ac:chgData name="Ali, Syed Waqqas" userId="1b3a5f44-9498-4738-8c4e-8127257d744d" providerId="ADAL" clId="{870F4C0F-125E-4A34-8C33-C12A66B018E9}" dt="2024-01-28T20:50:53.318" v="1237" actId="20577"/>
          <ac:spMkLst>
            <pc:docMk/>
            <pc:sldMk cId="1293257089" sldId="342"/>
            <ac:spMk id="2" creationId="{B5D19C15-72DF-16C9-E8B1-668BC2A4A015}"/>
          </ac:spMkLst>
        </pc:spChg>
        <pc:spChg chg="mod">
          <ac:chgData name="Ali, Syed Waqqas" userId="1b3a5f44-9498-4738-8c4e-8127257d744d" providerId="ADAL" clId="{870F4C0F-125E-4A34-8C33-C12A66B018E9}" dt="2024-01-28T20:51:04.318" v="1324" actId="20577"/>
          <ac:spMkLst>
            <pc:docMk/>
            <pc:sldMk cId="1293257089" sldId="342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292762003" sldId="342"/>
        </pc:sldMkLst>
      </pc:sldChg>
      <pc:sldChg chg="modSp add mod">
        <pc:chgData name="Ali, Syed Waqqas" userId="1b3a5f44-9498-4738-8c4e-8127257d744d" providerId="ADAL" clId="{870F4C0F-125E-4A34-8C33-C12A66B018E9}" dt="2024-01-28T20:52:32.880" v="1532" actId="113"/>
        <pc:sldMkLst>
          <pc:docMk/>
          <pc:sldMk cId="1227170434" sldId="343"/>
        </pc:sldMkLst>
        <pc:spChg chg="mod">
          <ac:chgData name="Ali, Syed Waqqas" userId="1b3a5f44-9498-4738-8c4e-8127257d744d" providerId="ADAL" clId="{870F4C0F-125E-4A34-8C33-C12A66B018E9}" dt="2024-01-28T20:51:28.563" v="1359" actId="20577"/>
          <ac:spMkLst>
            <pc:docMk/>
            <pc:sldMk cId="1227170434" sldId="343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51:48.717" v="1365" actId="403"/>
          <ac:spMkLst>
            <pc:docMk/>
            <pc:sldMk cId="1227170434" sldId="343"/>
            <ac:spMk id="3" creationId="{CD25B33D-4588-828C-A6BD-8326B33B6334}"/>
          </ac:spMkLst>
        </pc:spChg>
        <pc:spChg chg="mod">
          <ac:chgData name="Ali, Syed Waqqas" userId="1b3a5f44-9498-4738-8c4e-8127257d744d" providerId="ADAL" clId="{870F4C0F-125E-4A34-8C33-C12A66B018E9}" dt="2024-01-28T20:52:32.880" v="1532" actId="113"/>
          <ac:spMkLst>
            <pc:docMk/>
            <pc:sldMk cId="1227170434" sldId="343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272003374" sldId="34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991988057" sldId="344"/>
        </pc:sldMkLst>
      </pc:sldChg>
      <pc:sldChg chg="modSp add mod">
        <pc:chgData name="Ali, Syed Waqqas" userId="1b3a5f44-9498-4738-8c4e-8127257d744d" providerId="ADAL" clId="{870F4C0F-125E-4A34-8C33-C12A66B018E9}" dt="2024-01-28T20:53:07.067" v="1571" actId="20577"/>
        <pc:sldMkLst>
          <pc:docMk/>
          <pc:sldMk cId="3042277932" sldId="344"/>
        </pc:sldMkLst>
        <pc:spChg chg="mod">
          <ac:chgData name="Ali, Syed Waqqas" userId="1b3a5f44-9498-4738-8c4e-8127257d744d" providerId="ADAL" clId="{870F4C0F-125E-4A34-8C33-C12A66B018E9}" dt="2024-01-28T20:52:59.259" v="1553" actId="20577"/>
          <ac:spMkLst>
            <pc:docMk/>
            <pc:sldMk cId="3042277932" sldId="344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53:07.067" v="1571" actId="20577"/>
          <ac:spMkLst>
            <pc:docMk/>
            <pc:sldMk cId="3042277932" sldId="344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870F4C0F-125E-4A34-8C33-C12A66B018E9}" dt="2024-01-28T20:54:28.282" v="1841" actId="20577"/>
        <pc:sldMkLst>
          <pc:docMk/>
          <pc:sldMk cId="756707839" sldId="345"/>
        </pc:sldMkLst>
        <pc:spChg chg="mod">
          <ac:chgData name="Ali, Syed Waqqas" userId="1b3a5f44-9498-4738-8c4e-8127257d744d" providerId="ADAL" clId="{870F4C0F-125E-4A34-8C33-C12A66B018E9}" dt="2024-01-28T20:53:45.918" v="1677" actId="20577"/>
          <ac:spMkLst>
            <pc:docMk/>
            <pc:sldMk cId="756707839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0:54:28.282" v="1841" actId="20577"/>
          <ac:spMkLst>
            <pc:docMk/>
            <pc:sldMk cId="756707839" sldId="34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90755565" sldId="34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04422211" sldId="346"/>
        </pc:sldMkLst>
      </pc:sldChg>
      <pc:sldChg chg="modSp add mod">
        <pc:chgData name="Ali, Syed Waqqas" userId="1b3a5f44-9498-4738-8c4e-8127257d744d" providerId="ADAL" clId="{870F4C0F-125E-4A34-8C33-C12A66B018E9}" dt="2024-01-28T20:57:15.690" v="2088" actId="403"/>
        <pc:sldMkLst>
          <pc:docMk/>
          <pc:sldMk cId="2817611919" sldId="346"/>
        </pc:sldMkLst>
        <pc:spChg chg="mod">
          <ac:chgData name="Ali, Syed Waqqas" userId="1b3a5f44-9498-4738-8c4e-8127257d744d" providerId="ADAL" clId="{870F4C0F-125E-4A34-8C33-C12A66B018E9}" dt="2024-01-28T20:54:53.128" v="1853" actId="403"/>
          <ac:spMkLst>
            <pc:docMk/>
            <pc:sldMk cId="2817611919" sldId="346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0:57:15.690" v="2088" actId="403"/>
          <ac:spMkLst>
            <pc:docMk/>
            <pc:sldMk cId="2817611919" sldId="34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51855025" sldId="347"/>
        </pc:sldMkLst>
      </pc:sldChg>
      <pc:sldChg chg="modSp add mod">
        <pc:chgData name="Ali, Syed Waqqas" userId="1b3a5f44-9498-4738-8c4e-8127257d744d" providerId="ADAL" clId="{870F4C0F-125E-4A34-8C33-C12A66B018E9}" dt="2024-01-28T21:03:35.622" v="2453" actId="20577"/>
        <pc:sldMkLst>
          <pc:docMk/>
          <pc:sldMk cId="3361916492" sldId="347"/>
        </pc:sldMkLst>
        <pc:spChg chg="mod">
          <ac:chgData name="Ali, Syed Waqqas" userId="1b3a5f44-9498-4738-8c4e-8127257d744d" providerId="ADAL" clId="{870F4C0F-125E-4A34-8C33-C12A66B018E9}" dt="2024-01-28T21:02:38.709" v="2177" actId="403"/>
          <ac:spMkLst>
            <pc:docMk/>
            <pc:sldMk cId="3361916492" sldId="347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03:35.622" v="2453" actId="20577"/>
          <ac:spMkLst>
            <pc:docMk/>
            <pc:sldMk cId="3361916492" sldId="34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504354496" sldId="348"/>
        </pc:sldMkLst>
      </pc:sldChg>
      <pc:sldChg chg="addSp delSp modSp add mod">
        <pc:chgData name="Ali, Syed Waqqas" userId="1b3a5f44-9498-4738-8c4e-8127257d744d" providerId="ADAL" clId="{870F4C0F-125E-4A34-8C33-C12A66B018E9}" dt="2024-01-28T21:01:56.436" v="2132" actId="20577"/>
        <pc:sldMkLst>
          <pc:docMk/>
          <pc:sldMk cId="4134338341" sldId="348"/>
        </pc:sldMkLst>
        <pc:spChg chg="mod">
          <ac:chgData name="Ali, Syed Waqqas" userId="1b3a5f44-9498-4738-8c4e-8127257d744d" providerId="ADAL" clId="{870F4C0F-125E-4A34-8C33-C12A66B018E9}" dt="2024-01-28T21:01:56.436" v="2132" actId="20577"/>
          <ac:spMkLst>
            <pc:docMk/>
            <pc:sldMk cId="4134338341" sldId="348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1:01:48.227" v="2124" actId="20577"/>
          <ac:spMkLst>
            <pc:docMk/>
            <pc:sldMk cId="4134338341" sldId="348"/>
            <ac:spMk id="3" creationId="{CD25B33D-4588-828C-A6BD-8326B33B6334}"/>
          </ac:spMkLst>
        </pc:spChg>
        <pc:spChg chg="del">
          <ac:chgData name="Ali, Syed Waqqas" userId="1b3a5f44-9498-4738-8c4e-8127257d744d" providerId="ADAL" clId="{870F4C0F-125E-4A34-8C33-C12A66B018E9}" dt="2024-01-28T21:01:37.848" v="2121" actId="22"/>
          <ac:spMkLst>
            <pc:docMk/>
            <pc:sldMk cId="4134338341" sldId="348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870F4C0F-125E-4A34-8C33-C12A66B018E9}" dt="2024-01-28T21:01:40.840" v="2122" actId="14100"/>
          <ac:picMkLst>
            <pc:docMk/>
            <pc:sldMk cId="4134338341" sldId="348"/>
            <ac:picMk id="11" creationId="{FE7D33F4-254B-8058-03B7-B307118AA1B4}"/>
          </ac:picMkLst>
        </pc:picChg>
      </pc:sldChg>
      <pc:sldChg chg="modSp add mod">
        <pc:chgData name="Ali, Syed Waqqas" userId="1b3a5f44-9498-4738-8c4e-8127257d744d" providerId="ADAL" clId="{870F4C0F-125E-4A34-8C33-C12A66B018E9}" dt="2024-01-28T22:08:28.006" v="7585" actId="20577"/>
        <pc:sldMkLst>
          <pc:docMk/>
          <pc:sldMk cId="2102866518" sldId="349"/>
        </pc:sldMkLst>
        <pc:spChg chg="mod">
          <ac:chgData name="Ali, Syed Waqqas" userId="1b3a5f44-9498-4738-8c4e-8127257d744d" providerId="ADAL" clId="{870F4C0F-125E-4A34-8C33-C12A66B018E9}" dt="2024-01-28T21:03:48.833" v="2483" actId="20577"/>
          <ac:spMkLst>
            <pc:docMk/>
            <pc:sldMk cId="2102866518" sldId="349"/>
            <ac:spMk id="2" creationId="{47BAB8DC-792C-43B5-3EBC-D7F7902B705A}"/>
          </ac:spMkLst>
        </pc:spChg>
        <pc:spChg chg="mod">
          <ac:chgData name="Ali, Syed Waqqas" userId="1b3a5f44-9498-4738-8c4e-8127257d744d" providerId="ADAL" clId="{870F4C0F-125E-4A34-8C33-C12A66B018E9}" dt="2024-01-28T21:03:53.275" v="2501" actId="20577"/>
          <ac:spMkLst>
            <pc:docMk/>
            <pc:sldMk cId="2102866518" sldId="349"/>
            <ac:spMk id="3" creationId="{BCCBD51B-BCC7-C30F-0903-3C0B674C3654}"/>
          </ac:spMkLst>
        </pc:spChg>
        <pc:spChg chg="mod">
          <ac:chgData name="Ali, Syed Waqqas" userId="1b3a5f44-9498-4738-8c4e-8127257d744d" providerId="ADAL" clId="{870F4C0F-125E-4A34-8C33-C12A66B018E9}" dt="2024-01-28T21:05:34.324" v="2645" actId="207"/>
          <ac:spMkLst>
            <pc:docMk/>
            <pc:sldMk cId="2102866518" sldId="349"/>
            <ac:spMk id="4" creationId="{17CA0B60-B747-3E6E-93DD-284D529CBF6A}"/>
          </ac:spMkLst>
        </pc:spChg>
        <pc:spChg chg="mod">
          <ac:chgData name="Ali, Syed Waqqas" userId="1b3a5f44-9498-4738-8c4e-8127257d744d" providerId="ADAL" clId="{870F4C0F-125E-4A34-8C33-C12A66B018E9}" dt="2024-01-28T21:03:56.009" v="2506" actId="20577"/>
          <ac:spMkLst>
            <pc:docMk/>
            <pc:sldMk cId="2102866518" sldId="349"/>
            <ac:spMk id="5" creationId="{AB5831DD-238E-616E-8453-C5EC67052E0A}"/>
          </ac:spMkLst>
        </pc:spChg>
        <pc:spChg chg="mod">
          <ac:chgData name="Ali, Syed Waqqas" userId="1b3a5f44-9498-4738-8c4e-8127257d744d" providerId="ADAL" clId="{870F4C0F-125E-4A34-8C33-C12A66B018E9}" dt="2024-01-28T22:08:28.006" v="7585" actId="20577"/>
          <ac:spMkLst>
            <pc:docMk/>
            <pc:sldMk cId="2102866518" sldId="349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816167189" sldId="34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075619128" sldId="350"/>
        </pc:sldMkLst>
      </pc:sldChg>
      <pc:sldChg chg="modSp add mod">
        <pc:chgData name="Ali, Syed Waqqas" userId="1b3a5f44-9498-4738-8c4e-8127257d744d" providerId="ADAL" clId="{870F4C0F-125E-4A34-8C33-C12A66B018E9}" dt="2024-01-28T21:16:14.088" v="3677" actId="20577"/>
        <pc:sldMkLst>
          <pc:docMk/>
          <pc:sldMk cId="3983364003" sldId="350"/>
        </pc:sldMkLst>
        <pc:spChg chg="mod">
          <ac:chgData name="Ali, Syed Waqqas" userId="1b3a5f44-9498-4738-8c4e-8127257d744d" providerId="ADAL" clId="{870F4C0F-125E-4A34-8C33-C12A66B018E9}" dt="2024-01-28T21:06:13.287" v="2660" actId="20577"/>
          <ac:spMkLst>
            <pc:docMk/>
            <pc:sldMk cId="3983364003" sldId="350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16:14.088" v="3677" actId="20577"/>
          <ac:spMkLst>
            <pc:docMk/>
            <pc:sldMk cId="3983364003" sldId="35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70F4C0F-125E-4A34-8C33-C12A66B018E9}" dt="2024-01-28T21:09:44.057" v="3143" actId="20577"/>
        <pc:sldMkLst>
          <pc:docMk/>
          <pc:sldMk cId="293166704" sldId="351"/>
        </pc:sldMkLst>
        <pc:spChg chg="mod">
          <ac:chgData name="Ali, Syed Waqqas" userId="1b3a5f44-9498-4738-8c4e-8127257d744d" providerId="ADAL" clId="{870F4C0F-125E-4A34-8C33-C12A66B018E9}" dt="2024-01-28T21:07:55.528" v="3021" actId="20577"/>
          <ac:spMkLst>
            <pc:docMk/>
            <pc:sldMk cId="293166704" sldId="351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09:44.057" v="3143" actId="20577"/>
          <ac:spMkLst>
            <pc:docMk/>
            <pc:sldMk cId="293166704" sldId="35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59651914" sldId="351"/>
        </pc:sldMkLst>
      </pc:sldChg>
      <pc:sldChg chg="modSp add mod">
        <pc:chgData name="Ali, Syed Waqqas" userId="1b3a5f44-9498-4738-8c4e-8127257d744d" providerId="ADAL" clId="{870F4C0F-125E-4A34-8C33-C12A66B018E9}" dt="2024-01-28T22:10:19.561" v="7660" actId="20577"/>
        <pc:sldMkLst>
          <pc:docMk/>
          <pc:sldMk cId="419896622" sldId="352"/>
        </pc:sldMkLst>
        <pc:spChg chg="mod">
          <ac:chgData name="Ali, Syed Waqqas" userId="1b3a5f44-9498-4738-8c4e-8127257d744d" providerId="ADAL" clId="{870F4C0F-125E-4A34-8C33-C12A66B018E9}" dt="2024-01-28T21:09:56.312" v="3172" actId="20577"/>
          <ac:spMkLst>
            <pc:docMk/>
            <pc:sldMk cId="419896622" sldId="352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1:12:44.672" v="3588" actId="27636"/>
          <ac:spMkLst>
            <pc:docMk/>
            <pc:sldMk cId="419896622" sldId="352"/>
            <ac:spMk id="3" creationId="{CD25B33D-4588-828C-A6BD-8326B33B6334}"/>
          </ac:spMkLst>
        </pc:spChg>
        <pc:spChg chg="mod">
          <ac:chgData name="Ali, Syed Waqqas" userId="1b3a5f44-9498-4738-8c4e-8127257d744d" providerId="ADAL" clId="{870F4C0F-125E-4A34-8C33-C12A66B018E9}" dt="2024-01-28T22:10:19.561" v="7660" actId="20577"/>
          <ac:spMkLst>
            <pc:docMk/>
            <pc:sldMk cId="419896622" sldId="352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793619243" sldId="35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98565322" sldId="353"/>
        </pc:sldMkLst>
      </pc:sldChg>
      <pc:sldChg chg="modSp add mod">
        <pc:chgData name="Ali, Syed Waqqas" userId="1b3a5f44-9498-4738-8c4e-8127257d744d" providerId="ADAL" clId="{870F4C0F-125E-4A34-8C33-C12A66B018E9}" dt="2024-01-28T21:14:38.641" v="3658" actId="403"/>
        <pc:sldMkLst>
          <pc:docMk/>
          <pc:sldMk cId="3004965311" sldId="353"/>
        </pc:sldMkLst>
        <pc:spChg chg="mod">
          <ac:chgData name="Ali, Syed Waqqas" userId="1b3a5f44-9498-4738-8c4e-8127257d744d" providerId="ADAL" clId="{870F4C0F-125E-4A34-8C33-C12A66B018E9}" dt="2024-01-28T21:14:38.641" v="3658" actId="403"/>
          <ac:spMkLst>
            <pc:docMk/>
            <pc:sldMk cId="3004965311" sldId="353"/>
            <ac:spMk id="2" creationId="{B5D19C15-72DF-16C9-E8B1-668BC2A4A015}"/>
          </ac:spMkLst>
        </pc:spChg>
        <pc:spChg chg="mod">
          <ac:chgData name="Ali, Syed Waqqas" userId="1b3a5f44-9498-4738-8c4e-8127257d744d" providerId="ADAL" clId="{870F4C0F-125E-4A34-8C33-C12A66B018E9}" dt="2024-01-28T21:14:10.406" v="3655" actId="20577"/>
          <ac:spMkLst>
            <pc:docMk/>
            <pc:sldMk cId="3004965311" sldId="353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870F4C0F-125E-4A34-8C33-C12A66B018E9}" dt="2024-01-28T21:55:50.377" v="7550" actId="2711"/>
        <pc:sldMkLst>
          <pc:docMk/>
          <pc:sldMk cId="630772463" sldId="354"/>
        </pc:sldMkLst>
        <pc:spChg chg="mod">
          <ac:chgData name="Ali, Syed Waqqas" userId="1b3a5f44-9498-4738-8c4e-8127257d744d" providerId="ADAL" clId="{870F4C0F-125E-4A34-8C33-C12A66B018E9}" dt="2024-01-28T21:21:20.422" v="3695" actId="20577"/>
          <ac:spMkLst>
            <pc:docMk/>
            <pc:sldMk cId="630772463" sldId="354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5:50.377" v="7550" actId="2711"/>
          <ac:spMkLst>
            <pc:docMk/>
            <pc:sldMk cId="630772463" sldId="35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654999920" sldId="35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367689236" sldId="355"/>
        </pc:sldMkLst>
      </pc:sldChg>
      <pc:sldChg chg="modSp add mod ord">
        <pc:chgData name="Ali, Syed Waqqas" userId="1b3a5f44-9498-4738-8c4e-8127257d744d" providerId="ADAL" clId="{870F4C0F-125E-4A34-8C33-C12A66B018E9}" dt="2024-01-28T21:55:30.011" v="7548" actId="2711"/>
        <pc:sldMkLst>
          <pc:docMk/>
          <pc:sldMk cId="3265044659" sldId="355"/>
        </pc:sldMkLst>
        <pc:spChg chg="mod">
          <ac:chgData name="Ali, Syed Waqqas" userId="1b3a5f44-9498-4738-8c4e-8127257d744d" providerId="ADAL" clId="{870F4C0F-125E-4A34-8C33-C12A66B018E9}" dt="2024-01-28T21:55:30.011" v="7548" actId="2711"/>
          <ac:spMkLst>
            <pc:docMk/>
            <pc:sldMk cId="3265044659" sldId="35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842998809" sldId="356"/>
        </pc:sldMkLst>
      </pc:sldChg>
      <pc:sldChg chg="addSp delSp modSp add mod">
        <pc:chgData name="Ali, Syed Waqqas" userId="1b3a5f44-9498-4738-8c4e-8127257d744d" providerId="ADAL" clId="{870F4C0F-125E-4A34-8C33-C12A66B018E9}" dt="2024-01-28T21:25:37.604" v="4321" actId="1076"/>
        <pc:sldMkLst>
          <pc:docMk/>
          <pc:sldMk cId="1714129704" sldId="356"/>
        </pc:sldMkLst>
        <pc:spChg chg="mod">
          <ac:chgData name="Ali, Syed Waqqas" userId="1b3a5f44-9498-4738-8c4e-8127257d744d" providerId="ADAL" clId="{870F4C0F-125E-4A34-8C33-C12A66B018E9}" dt="2024-01-28T21:25:22.090" v="4318" actId="20577"/>
          <ac:spMkLst>
            <pc:docMk/>
            <pc:sldMk cId="1714129704" sldId="356"/>
            <ac:spMk id="2" creationId="{0F38800C-8A7D-E150-1D69-4C942110B9A3}"/>
          </ac:spMkLst>
        </pc:spChg>
        <pc:spChg chg="del">
          <ac:chgData name="Ali, Syed Waqqas" userId="1b3a5f44-9498-4738-8c4e-8127257d744d" providerId="ADAL" clId="{870F4C0F-125E-4A34-8C33-C12A66B018E9}" dt="2024-01-28T21:25:31.412" v="4319" actId="22"/>
          <ac:spMkLst>
            <pc:docMk/>
            <pc:sldMk cId="1714129704" sldId="356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870F4C0F-125E-4A34-8C33-C12A66B018E9}" dt="2024-01-28T21:25:37.604" v="4321" actId="1076"/>
          <ac:picMkLst>
            <pc:docMk/>
            <pc:sldMk cId="1714129704" sldId="356"/>
            <ac:picMk id="10" creationId="{A447BC90-79A2-F970-A182-0330FAA22243}"/>
          </ac:picMkLst>
        </pc:picChg>
      </pc:sldChg>
      <pc:sldChg chg="modSp add mod">
        <pc:chgData name="Ali, Syed Waqqas" userId="1b3a5f44-9498-4738-8c4e-8127257d744d" providerId="ADAL" clId="{870F4C0F-125E-4A34-8C33-C12A66B018E9}" dt="2024-01-28T21:56:47.920" v="7552" actId="2711"/>
        <pc:sldMkLst>
          <pc:docMk/>
          <pc:sldMk cId="1892054885" sldId="357"/>
        </pc:sldMkLst>
        <pc:spChg chg="mod">
          <ac:chgData name="Ali, Syed Waqqas" userId="1b3a5f44-9498-4738-8c4e-8127257d744d" providerId="ADAL" clId="{870F4C0F-125E-4A34-8C33-C12A66B018E9}" dt="2024-01-28T21:26:44.221" v="4371" actId="20577"/>
          <ac:spMkLst>
            <pc:docMk/>
            <pc:sldMk cId="1892054885" sldId="357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6:47.920" v="7552" actId="2711"/>
          <ac:spMkLst>
            <pc:docMk/>
            <pc:sldMk cId="1892054885" sldId="35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826846769" sldId="357"/>
        </pc:sldMkLst>
      </pc:sldChg>
      <pc:sldChg chg="addSp delSp modSp add mod">
        <pc:chgData name="Ali, Syed Waqqas" userId="1b3a5f44-9498-4738-8c4e-8127257d744d" providerId="ADAL" clId="{870F4C0F-125E-4A34-8C33-C12A66B018E9}" dt="2024-01-28T21:30:53.411" v="4847" actId="1035"/>
        <pc:sldMkLst>
          <pc:docMk/>
          <pc:sldMk cId="673136379" sldId="358"/>
        </pc:sldMkLst>
        <pc:spChg chg="mod">
          <ac:chgData name="Ali, Syed Waqqas" userId="1b3a5f44-9498-4738-8c4e-8127257d744d" providerId="ADAL" clId="{870F4C0F-125E-4A34-8C33-C12A66B018E9}" dt="2024-01-28T21:30:53.411" v="4847" actId="1035"/>
          <ac:spMkLst>
            <pc:docMk/>
            <pc:sldMk cId="673136379" sldId="358"/>
            <ac:spMk id="2" creationId="{0F38800C-8A7D-E150-1D69-4C942110B9A3}"/>
          </ac:spMkLst>
        </pc:spChg>
        <pc:spChg chg="del">
          <ac:chgData name="Ali, Syed Waqqas" userId="1b3a5f44-9498-4738-8c4e-8127257d744d" providerId="ADAL" clId="{870F4C0F-125E-4A34-8C33-C12A66B018E9}" dt="2024-01-28T21:30:02.852" v="4834" actId="22"/>
          <ac:spMkLst>
            <pc:docMk/>
            <pc:sldMk cId="673136379" sldId="358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870F4C0F-125E-4A34-8C33-C12A66B018E9}" dt="2024-01-28T21:30:46.746" v="4838" actId="1076"/>
          <ac:picMkLst>
            <pc:docMk/>
            <pc:sldMk cId="673136379" sldId="358"/>
            <ac:picMk id="10" creationId="{A1B703DA-43DF-BAA4-BE8D-590E7DEB0173}"/>
          </ac:picMkLst>
        </pc:pic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077146686" sldId="358"/>
        </pc:sldMkLst>
      </pc:sldChg>
      <pc:sldChg chg="addSp modSp add mod">
        <pc:chgData name="Ali, Syed Waqqas" userId="1b3a5f44-9498-4738-8c4e-8127257d744d" providerId="ADAL" clId="{870F4C0F-125E-4A34-8C33-C12A66B018E9}" dt="2024-01-28T21:57:11.393" v="7565" actId="20577"/>
        <pc:sldMkLst>
          <pc:docMk/>
          <pc:sldMk cId="2769292298" sldId="359"/>
        </pc:sldMkLst>
        <pc:spChg chg="mod">
          <ac:chgData name="Ali, Syed Waqqas" userId="1b3a5f44-9498-4738-8c4e-8127257d744d" providerId="ADAL" clId="{870F4C0F-125E-4A34-8C33-C12A66B018E9}" dt="2024-01-28T21:57:11.393" v="7565" actId="20577"/>
          <ac:spMkLst>
            <pc:docMk/>
            <pc:sldMk cId="2769292298" sldId="359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33:04.090" v="5067" actId="20577"/>
          <ac:spMkLst>
            <pc:docMk/>
            <pc:sldMk cId="2769292298" sldId="359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870F4C0F-125E-4A34-8C33-C12A66B018E9}" dt="2024-01-28T21:33:26.841" v="5071" actId="1076"/>
          <ac:picMkLst>
            <pc:docMk/>
            <pc:sldMk cId="2769292298" sldId="359"/>
            <ac:picMk id="10" creationId="{F727DF98-7B55-A676-DA93-A5ABC5EA5BA9}"/>
          </ac:picMkLst>
        </pc:pic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774115992" sldId="35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366625681" sldId="360"/>
        </pc:sldMkLst>
      </pc:sldChg>
      <pc:sldChg chg="modSp add mod">
        <pc:chgData name="Ali, Syed Waqqas" userId="1b3a5f44-9498-4738-8c4e-8127257d744d" providerId="ADAL" clId="{870F4C0F-125E-4A34-8C33-C12A66B018E9}" dt="2024-01-28T21:57:42.265" v="7580" actId="20577"/>
        <pc:sldMkLst>
          <pc:docMk/>
          <pc:sldMk cId="2390717667" sldId="360"/>
        </pc:sldMkLst>
        <pc:spChg chg="mod">
          <ac:chgData name="Ali, Syed Waqqas" userId="1b3a5f44-9498-4738-8c4e-8127257d744d" providerId="ADAL" clId="{870F4C0F-125E-4A34-8C33-C12A66B018E9}" dt="2024-01-28T21:34:06.014" v="5084" actId="403"/>
          <ac:spMkLst>
            <pc:docMk/>
            <pc:sldMk cId="2390717667" sldId="360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7:42.265" v="7580" actId="20577"/>
          <ac:spMkLst>
            <pc:docMk/>
            <pc:sldMk cId="2390717667" sldId="36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396923205" sldId="361"/>
        </pc:sldMkLst>
      </pc:sldChg>
      <pc:sldChg chg="modSp add mod">
        <pc:chgData name="Ali, Syed Waqqas" userId="1b3a5f44-9498-4738-8c4e-8127257d744d" providerId="ADAL" clId="{870F4C0F-125E-4A34-8C33-C12A66B018E9}" dt="2024-01-28T21:38:24.996" v="5988" actId="313"/>
        <pc:sldMkLst>
          <pc:docMk/>
          <pc:sldMk cId="3741107085" sldId="361"/>
        </pc:sldMkLst>
        <pc:spChg chg="mod">
          <ac:chgData name="Ali, Syed Waqqas" userId="1b3a5f44-9498-4738-8c4e-8127257d744d" providerId="ADAL" clId="{870F4C0F-125E-4A34-8C33-C12A66B018E9}" dt="2024-01-28T21:37:06.765" v="5624" actId="20577"/>
          <ac:spMkLst>
            <pc:docMk/>
            <pc:sldMk cId="3741107085" sldId="361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38:24.996" v="5988" actId="313"/>
          <ac:spMkLst>
            <pc:docMk/>
            <pc:sldMk cId="3741107085" sldId="36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70F4C0F-125E-4A34-8C33-C12A66B018E9}" dt="2024-01-28T21:47:21.556" v="6527" actId="122"/>
        <pc:sldMkLst>
          <pc:docMk/>
          <pc:sldMk cId="2316633237" sldId="362"/>
        </pc:sldMkLst>
        <pc:spChg chg="mod">
          <ac:chgData name="Ali, Syed Waqqas" userId="1b3a5f44-9498-4738-8c4e-8127257d744d" providerId="ADAL" clId="{870F4C0F-125E-4A34-8C33-C12A66B018E9}" dt="2024-01-28T21:39:23.648" v="5993" actId="20577"/>
          <ac:spMkLst>
            <pc:docMk/>
            <pc:sldMk cId="2316633237" sldId="362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47:21.556" v="6527" actId="122"/>
          <ac:spMkLst>
            <pc:docMk/>
            <pc:sldMk cId="2316633237" sldId="36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345125127" sldId="362"/>
        </pc:sldMkLst>
      </pc:sldChg>
      <pc:sldChg chg="modSp add mod">
        <pc:chgData name="Ali, Syed Waqqas" userId="1b3a5f44-9498-4738-8c4e-8127257d744d" providerId="ADAL" clId="{870F4C0F-125E-4A34-8C33-C12A66B018E9}" dt="2024-01-28T21:52:11.818" v="7212" actId="20577"/>
        <pc:sldMkLst>
          <pc:docMk/>
          <pc:sldMk cId="2995959186" sldId="363"/>
        </pc:sldMkLst>
        <pc:spChg chg="mod">
          <ac:chgData name="Ali, Syed Waqqas" userId="1b3a5f44-9498-4738-8c4e-8127257d744d" providerId="ADAL" clId="{870F4C0F-125E-4A34-8C33-C12A66B018E9}" dt="2024-01-28T21:50:06.014" v="7087" actId="403"/>
          <ac:spMkLst>
            <pc:docMk/>
            <pc:sldMk cId="2995959186" sldId="363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2:11.818" v="7212" actId="20577"/>
          <ac:spMkLst>
            <pc:docMk/>
            <pc:sldMk cId="2995959186" sldId="36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061477809" sldId="363"/>
        </pc:sldMkLst>
      </pc:sldChg>
      <pc:sldChg chg="modSp add mod">
        <pc:chgData name="Ali, Syed Waqqas" userId="1b3a5f44-9498-4738-8c4e-8127257d744d" providerId="ADAL" clId="{870F4C0F-125E-4A34-8C33-C12A66B018E9}" dt="2024-01-28T21:54:31.265" v="7515" actId="403"/>
        <pc:sldMkLst>
          <pc:docMk/>
          <pc:sldMk cId="226002757" sldId="364"/>
        </pc:sldMkLst>
        <pc:spChg chg="mod">
          <ac:chgData name="Ali, Syed Waqqas" userId="1b3a5f44-9498-4738-8c4e-8127257d744d" providerId="ADAL" clId="{870F4C0F-125E-4A34-8C33-C12A66B018E9}" dt="2024-01-28T21:54:31.265" v="7515" actId="403"/>
          <ac:spMkLst>
            <pc:docMk/>
            <pc:sldMk cId="226002757" sldId="36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26556849" sldId="364"/>
        </pc:sldMkLst>
      </pc:sldChg>
      <pc:sldChg chg="modSp add del mod">
        <pc:chgData name="Ali, Syed Waqqas" userId="1b3a5f44-9498-4738-8c4e-8127257d744d" providerId="ADAL" clId="{870F4C0F-125E-4A34-8C33-C12A66B018E9}" dt="2024-01-28T21:53:40.786" v="7402" actId="2696"/>
        <pc:sldMkLst>
          <pc:docMk/>
          <pc:sldMk cId="1064039445" sldId="364"/>
        </pc:sldMkLst>
        <pc:spChg chg="mod">
          <ac:chgData name="Ali, Syed Waqqas" userId="1b3a5f44-9498-4738-8c4e-8127257d744d" providerId="ADAL" clId="{870F4C0F-125E-4A34-8C33-C12A66B018E9}" dt="2024-01-28T21:52:49.177" v="7227" actId="403"/>
          <ac:spMkLst>
            <pc:docMk/>
            <pc:sldMk cId="1064039445" sldId="364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3:28.261" v="7401" actId="20577"/>
          <ac:spMkLst>
            <pc:docMk/>
            <pc:sldMk cId="1064039445" sldId="364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870F4C0F-125E-4A34-8C33-C12A66B018E9}" dt="2024-01-28T21:50:02.799" v="7085" actId="47"/>
        <pc:sldMkLst>
          <pc:docMk/>
          <pc:sldMk cId="1859524777" sldId="364"/>
        </pc:sldMkLst>
        <pc:spChg chg="mod">
          <ac:chgData name="Ali, Syed Waqqas" userId="1b3a5f44-9498-4738-8c4e-8127257d744d" providerId="ADAL" clId="{870F4C0F-125E-4A34-8C33-C12A66B018E9}" dt="2024-01-28T21:49:53.783" v="7084" actId="20577"/>
          <ac:spMkLst>
            <pc:docMk/>
            <pc:sldMk cId="1859524777" sldId="364"/>
            <ac:spMk id="2" creationId="{0F38800C-8A7D-E150-1D69-4C942110B9A3}"/>
          </ac:spMkLst>
        </pc:spChg>
      </pc:sldChg>
      <pc:sldChg chg="addSp delSp modSp add mod">
        <pc:chgData name="Ali, Syed Waqqas" userId="1b3a5f44-9498-4738-8c4e-8127257d744d" providerId="ADAL" clId="{870F4C0F-125E-4A34-8C33-C12A66B018E9}" dt="2024-01-28T21:55:16.870" v="7547" actId="403"/>
        <pc:sldMkLst>
          <pc:docMk/>
          <pc:sldMk cId="399234972" sldId="365"/>
        </pc:sldMkLst>
        <pc:spChg chg="mod">
          <ac:chgData name="Ali, Syed Waqqas" userId="1b3a5f44-9498-4738-8c4e-8127257d744d" providerId="ADAL" clId="{870F4C0F-125E-4A34-8C33-C12A66B018E9}" dt="2024-01-28T21:55:16.870" v="7547" actId="403"/>
          <ac:spMkLst>
            <pc:docMk/>
            <pc:sldMk cId="399234972" sldId="365"/>
            <ac:spMk id="2" creationId="{0F38800C-8A7D-E150-1D69-4C942110B9A3}"/>
          </ac:spMkLst>
        </pc:spChg>
        <pc:spChg chg="del">
          <ac:chgData name="Ali, Syed Waqqas" userId="1b3a5f44-9498-4738-8c4e-8127257d744d" providerId="ADAL" clId="{870F4C0F-125E-4A34-8C33-C12A66B018E9}" dt="2024-01-28T21:54:59.708" v="7517" actId="22"/>
          <ac:spMkLst>
            <pc:docMk/>
            <pc:sldMk cId="399234972" sldId="365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870F4C0F-125E-4A34-8C33-C12A66B018E9}" dt="2024-01-28T21:55:06.707" v="7519" actId="1076"/>
          <ac:picMkLst>
            <pc:docMk/>
            <pc:sldMk cId="399234972" sldId="365"/>
            <ac:picMk id="10" creationId="{8E035144-3701-E1CA-3E3C-D1BDDC47728C}"/>
          </ac:picMkLst>
        </pc:pic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931719610" sldId="365"/>
        </pc:sldMkLst>
      </pc:sldChg>
      <pc:sldChg chg="modSp add mod ord">
        <pc:chgData name="Ali, Syed Waqqas" userId="1b3a5f44-9498-4738-8c4e-8127257d744d" providerId="ADAL" clId="{870F4C0F-125E-4A34-8C33-C12A66B018E9}" dt="2024-01-28T22:25:51.484" v="9513" actId="122"/>
        <pc:sldMkLst>
          <pc:docMk/>
          <pc:sldMk cId="1340608350" sldId="366"/>
        </pc:sldMkLst>
        <pc:spChg chg="mod">
          <ac:chgData name="Ali, Syed Waqqas" userId="1b3a5f44-9498-4738-8c4e-8127257d744d" providerId="ADAL" clId="{870F4C0F-125E-4A34-8C33-C12A66B018E9}" dt="2024-01-28T22:12:01.308" v="7716" actId="403"/>
          <ac:spMkLst>
            <pc:docMk/>
            <pc:sldMk cId="1340608350" sldId="366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25:51.484" v="9513" actId="122"/>
          <ac:spMkLst>
            <pc:docMk/>
            <pc:sldMk cId="1340608350" sldId="36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77206098" sldId="366"/>
        </pc:sldMkLst>
      </pc:sldChg>
      <pc:sldChg chg="modSp add mod">
        <pc:chgData name="Ali, Syed Waqqas" userId="1b3a5f44-9498-4738-8c4e-8127257d744d" providerId="ADAL" clId="{870F4C0F-125E-4A34-8C33-C12A66B018E9}" dt="2024-01-28T22:13:12.703" v="8026" actId="20577"/>
        <pc:sldMkLst>
          <pc:docMk/>
          <pc:sldMk cId="3247387191" sldId="367"/>
        </pc:sldMkLst>
        <pc:spChg chg="mod">
          <ac:chgData name="Ali, Syed Waqqas" userId="1b3a5f44-9498-4738-8c4e-8127257d744d" providerId="ADAL" clId="{870F4C0F-125E-4A34-8C33-C12A66B018E9}" dt="2024-01-28T22:13:03.388" v="7952" actId="20577"/>
          <ac:spMkLst>
            <pc:docMk/>
            <pc:sldMk cId="3247387191" sldId="367"/>
            <ac:spMk id="2" creationId="{B5D19C15-72DF-16C9-E8B1-668BC2A4A015}"/>
          </ac:spMkLst>
        </pc:spChg>
        <pc:spChg chg="mod">
          <ac:chgData name="Ali, Syed Waqqas" userId="1b3a5f44-9498-4738-8c4e-8127257d744d" providerId="ADAL" clId="{870F4C0F-125E-4A34-8C33-C12A66B018E9}" dt="2024-01-28T22:13:12.703" v="8026" actId="20577"/>
          <ac:spMkLst>
            <pc:docMk/>
            <pc:sldMk cId="3247387191" sldId="367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528446812" sldId="36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064371886" sldId="368"/>
        </pc:sldMkLst>
      </pc:sldChg>
      <pc:sldChg chg="modSp add mod">
        <pc:chgData name="Ali, Syed Waqqas" userId="1b3a5f44-9498-4738-8c4e-8127257d744d" providerId="ADAL" clId="{870F4C0F-125E-4A34-8C33-C12A66B018E9}" dt="2024-01-28T22:13:42.229" v="8142" actId="20577"/>
        <pc:sldMkLst>
          <pc:docMk/>
          <pc:sldMk cId="1961993155" sldId="368"/>
        </pc:sldMkLst>
        <pc:spChg chg="mod">
          <ac:chgData name="Ali, Syed Waqqas" userId="1b3a5f44-9498-4738-8c4e-8127257d744d" providerId="ADAL" clId="{870F4C0F-125E-4A34-8C33-C12A66B018E9}" dt="2024-01-28T22:13:30.260" v="8058" actId="20577"/>
          <ac:spMkLst>
            <pc:docMk/>
            <pc:sldMk cId="1961993155" sldId="368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13:42.229" v="8142" actId="20577"/>
          <ac:spMkLst>
            <pc:docMk/>
            <pc:sldMk cId="1961993155" sldId="36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566097936" sldId="369"/>
        </pc:sldMkLst>
      </pc:sldChg>
      <pc:sldChg chg="modSp add mod">
        <pc:chgData name="Ali, Syed Waqqas" userId="1b3a5f44-9498-4738-8c4e-8127257d744d" providerId="ADAL" clId="{870F4C0F-125E-4A34-8C33-C12A66B018E9}" dt="2024-01-28T22:16:09.564" v="8491" actId="20577"/>
        <pc:sldMkLst>
          <pc:docMk/>
          <pc:sldMk cId="2768718286" sldId="369"/>
        </pc:sldMkLst>
        <pc:spChg chg="mod">
          <ac:chgData name="Ali, Syed Waqqas" userId="1b3a5f44-9498-4738-8c4e-8127257d744d" providerId="ADAL" clId="{870F4C0F-125E-4A34-8C33-C12A66B018E9}" dt="2024-01-28T22:16:09.564" v="8491" actId="20577"/>
          <ac:spMkLst>
            <pc:docMk/>
            <pc:sldMk cId="2768718286" sldId="36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70F4C0F-125E-4A34-8C33-C12A66B018E9}" dt="2024-01-28T22:18:25.381" v="8787" actId="20577"/>
        <pc:sldMkLst>
          <pc:docMk/>
          <pc:sldMk cId="885828506" sldId="370"/>
        </pc:sldMkLst>
        <pc:spChg chg="mod">
          <ac:chgData name="Ali, Syed Waqqas" userId="1b3a5f44-9498-4738-8c4e-8127257d744d" providerId="ADAL" clId="{870F4C0F-125E-4A34-8C33-C12A66B018E9}" dt="2024-01-28T22:16:31.346" v="8551" actId="20577"/>
          <ac:spMkLst>
            <pc:docMk/>
            <pc:sldMk cId="885828506" sldId="370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18:25.381" v="8787" actId="20577"/>
          <ac:spMkLst>
            <pc:docMk/>
            <pc:sldMk cId="885828506" sldId="37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42618203" sldId="370"/>
        </pc:sldMkLst>
      </pc:sldChg>
      <pc:sldChg chg="modSp add mod">
        <pc:chgData name="Ali, Syed Waqqas" userId="1b3a5f44-9498-4738-8c4e-8127257d744d" providerId="ADAL" clId="{870F4C0F-125E-4A34-8C33-C12A66B018E9}" dt="2024-01-28T22:19:38.255" v="8856" actId="20577"/>
        <pc:sldMkLst>
          <pc:docMk/>
          <pc:sldMk cId="3983367424" sldId="371"/>
        </pc:sldMkLst>
        <pc:spChg chg="mod">
          <ac:chgData name="Ali, Syed Waqqas" userId="1b3a5f44-9498-4738-8c4e-8127257d744d" providerId="ADAL" clId="{870F4C0F-125E-4A34-8C33-C12A66B018E9}" dt="2024-01-28T22:19:38.255" v="8856" actId="20577"/>
          <ac:spMkLst>
            <pc:docMk/>
            <pc:sldMk cId="3983367424" sldId="371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18:54.408" v="8852" actId="207"/>
          <ac:spMkLst>
            <pc:docMk/>
            <pc:sldMk cId="3983367424" sldId="37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269564070" sldId="371"/>
        </pc:sldMkLst>
      </pc:sldChg>
      <pc:sldChg chg="modSp add mod">
        <pc:chgData name="Ali, Syed Waqqas" userId="1b3a5f44-9498-4738-8c4e-8127257d744d" providerId="ADAL" clId="{870F4C0F-125E-4A34-8C33-C12A66B018E9}" dt="2024-01-28T22:22:24.216" v="9307" actId="20577"/>
        <pc:sldMkLst>
          <pc:docMk/>
          <pc:sldMk cId="2986992906" sldId="372"/>
        </pc:sldMkLst>
        <pc:spChg chg="mod">
          <ac:chgData name="Ali, Syed Waqqas" userId="1b3a5f44-9498-4738-8c4e-8127257d744d" providerId="ADAL" clId="{870F4C0F-125E-4A34-8C33-C12A66B018E9}" dt="2024-01-28T22:20:10.177" v="8902" actId="403"/>
          <ac:spMkLst>
            <pc:docMk/>
            <pc:sldMk cId="2986992906" sldId="372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22:24.216" v="9307" actId="20577"/>
          <ac:spMkLst>
            <pc:docMk/>
            <pc:sldMk cId="2986992906" sldId="37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255467814" sldId="37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59013536" sldId="373"/>
        </pc:sldMkLst>
      </pc:sldChg>
      <pc:sldChg chg="addSp delSp modSp add mod ord">
        <pc:chgData name="Ali, Syed Waqqas" userId="1b3a5f44-9498-4738-8c4e-8127257d744d" providerId="ADAL" clId="{870F4C0F-125E-4A34-8C33-C12A66B018E9}" dt="2024-01-28T22:24:25.810" v="9379"/>
        <pc:sldMkLst>
          <pc:docMk/>
          <pc:sldMk cId="3680024371" sldId="373"/>
        </pc:sldMkLst>
        <pc:spChg chg="mod">
          <ac:chgData name="Ali, Syed Waqqas" userId="1b3a5f44-9498-4738-8c4e-8127257d744d" providerId="ADAL" clId="{870F4C0F-125E-4A34-8C33-C12A66B018E9}" dt="2024-01-28T22:24:09.794" v="9375" actId="1035"/>
          <ac:spMkLst>
            <pc:docMk/>
            <pc:sldMk cId="3680024371" sldId="373"/>
            <ac:spMk id="2" creationId="{0F38800C-8A7D-E150-1D69-4C942110B9A3}"/>
          </ac:spMkLst>
        </pc:spChg>
        <pc:spChg chg="del">
          <ac:chgData name="Ali, Syed Waqqas" userId="1b3a5f44-9498-4738-8c4e-8127257d744d" providerId="ADAL" clId="{870F4C0F-125E-4A34-8C33-C12A66B018E9}" dt="2024-01-28T22:23:54.512" v="9309" actId="22"/>
          <ac:spMkLst>
            <pc:docMk/>
            <pc:sldMk cId="3680024371" sldId="373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870F4C0F-125E-4A34-8C33-C12A66B018E9}" dt="2024-01-28T22:24:14.327" v="9377" actId="1076"/>
          <ac:picMkLst>
            <pc:docMk/>
            <pc:sldMk cId="3680024371" sldId="373"/>
            <ac:picMk id="10" creationId="{8758A68C-8900-B055-3966-CDB2D3BB2766}"/>
          </ac:picMkLst>
        </pc:picChg>
      </pc:sldChg>
      <pc:sldChg chg="modSp add del mod">
        <pc:chgData name="Ali, Syed Waqqas" userId="1b3a5f44-9498-4738-8c4e-8127257d744d" providerId="ADAL" clId="{870F4C0F-125E-4A34-8C33-C12A66B018E9}" dt="2024-01-28T22:24:44.600" v="9461" actId="47"/>
        <pc:sldMkLst>
          <pc:docMk/>
          <pc:sldMk cId="165736143" sldId="374"/>
        </pc:sldMkLst>
        <pc:spChg chg="mod">
          <ac:chgData name="Ali, Syed Waqqas" userId="1b3a5f44-9498-4738-8c4e-8127257d744d" providerId="ADAL" clId="{870F4C0F-125E-4A34-8C33-C12A66B018E9}" dt="2024-01-28T22:24:40.579" v="9460" actId="20577"/>
          <ac:spMkLst>
            <pc:docMk/>
            <pc:sldMk cId="165736143" sldId="374"/>
            <ac:spMk id="2" creationId="{0F38800C-8A7D-E150-1D69-4C942110B9A3}"/>
          </ac:spMkLst>
        </pc:spChg>
      </pc:sldChg>
      <pc:sldChg chg="addSp modSp add mod">
        <pc:chgData name="Ali, Syed Waqqas" userId="1b3a5f44-9498-4738-8c4e-8127257d744d" providerId="ADAL" clId="{870F4C0F-125E-4A34-8C33-C12A66B018E9}" dt="2024-01-28T22:37:31.982" v="10046" actId="1036"/>
        <pc:sldMkLst>
          <pc:docMk/>
          <pc:sldMk cId="409349198" sldId="374"/>
        </pc:sldMkLst>
        <pc:spChg chg="mod">
          <ac:chgData name="Ali, Syed Waqqas" userId="1b3a5f44-9498-4738-8c4e-8127257d744d" providerId="ADAL" clId="{870F4C0F-125E-4A34-8C33-C12A66B018E9}" dt="2024-01-28T22:32:53.189" v="9532" actId="403"/>
          <ac:spMkLst>
            <pc:docMk/>
            <pc:sldMk cId="409349198" sldId="374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37:18.975" v="10035" actId="207"/>
          <ac:spMkLst>
            <pc:docMk/>
            <pc:sldMk cId="409349198" sldId="37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870F4C0F-125E-4A34-8C33-C12A66B018E9}" dt="2024-01-28T22:35:31.608" v="9929" actId="1076"/>
          <ac:spMkLst>
            <pc:docMk/>
            <pc:sldMk cId="409349198" sldId="374"/>
            <ac:spMk id="9" creationId="{EF1FEB14-6D3C-08A0-1D66-316FE47095C6}"/>
          </ac:spMkLst>
        </pc:spChg>
        <pc:spChg chg="add mod">
          <ac:chgData name="Ali, Syed Waqqas" userId="1b3a5f44-9498-4738-8c4e-8127257d744d" providerId="ADAL" clId="{870F4C0F-125E-4A34-8C33-C12A66B018E9}" dt="2024-01-28T22:35:36.045" v="9932" actId="14100"/>
          <ac:spMkLst>
            <pc:docMk/>
            <pc:sldMk cId="409349198" sldId="374"/>
            <ac:spMk id="10" creationId="{89F4CC98-5407-817C-EA71-C152D7E0259E}"/>
          </ac:spMkLst>
        </pc:spChg>
        <pc:spChg chg="add mod">
          <ac:chgData name="Ali, Syed Waqqas" userId="1b3a5f44-9498-4738-8c4e-8127257d744d" providerId="ADAL" clId="{870F4C0F-125E-4A34-8C33-C12A66B018E9}" dt="2024-01-28T22:37:31.982" v="10046" actId="1036"/>
          <ac:spMkLst>
            <pc:docMk/>
            <pc:sldMk cId="409349198" sldId="374"/>
            <ac:spMk id="11" creationId="{26D1C48A-D8D4-F06E-9699-0604BE9483B1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16037703" sldId="374"/>
        </pc:sldMkLst>
      </pc:sldChg>
      <pc:sldChg chg="modSp add mod">
        <pc:chgData name="Ali, Syed Waqqas" userId="1b3a5f44-9498-4738-8c4e-8127257d744d" providerId="ADAL" clId="{870F4C0F-125E-4A34-8C33-C12A66B018E9}" dt="2024-01-30T16:39:30.386" v="10403" actId="20577"/>
        <pc:sldMkLst>
          <pc:docMk/>
          <pc:sldMk cId="1425207810" sldId="375"/>
        </pc:sldMkLst>
        <pc:spChg chg="mod">
          <ac:chgData name="Ali, Syed Waqqas" userId="1b3a5f44-9498-4738-8c4e-8127257d744d" providerId="ADAL" clId="{870F4C0F-125E-4A34-8C33-C12A66B018E9}" dt="2024-01-30T16:37:38.340" v="10054" actId="403"/>
          <ac:spMkLst>
            <pc:docMk/>
            <pc:sldMk cId="1425207810" sldId="375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30T16:39:30.386" v="10403" actId="20577"/>
          <ac:spMkLst>
            <pc:docMk/>
            <pc:sldMk cId="1425207810" sldId="37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02631804" sldId="37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1071876" sldId="376"/>
        </pc:sldMkLst>
      </pc:sldChg>
      <pc:sldChg chg="modSp add mod">
        <pc:chgData name="Ali, Syed Waqqas" userId="1b3a5f44-9498-4738-8c4e-8127257d744d" providerId="ADAL" clId="{870F4C0F-125E-4A34-8C33-C12A66B018E9}" dt="2024-01-30T16:40:32.850" v="10686" actId="2711"/>
        <pc:sldMkLst>
          <pc:docMk/>
          <pc:sldMk cId="963848547" sldId="376"/>
        </pc:sldMkLst>
        <pc:spChg chg="mod">
          <ac:chgData name="Ali, Syed Waqqas" userId="1b3a5f44-9498-4738-8c4e-8127257d744d" providerId="ADAL" clId="{870F4C0F-125E-4A34-8C33-C12A66B018E9}" dt="2024-01-30T16:40:32.850" v="10686" actId="2711"/>
          <ac:spMkLst>
            <pc:docMk/>
            <pc:sldMk cId="963848547" sldId="37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70F4C0F-125E-4A34-8C33-C12A66B018E9}" dt="2024-01-30T16:43:39.961" v="11230" actId="20577"/>
        <pc:sldMkLst>
          <pc:docMk/>
          <pc:sldMk cId="765627840" sldId="377"/>
        </pc:sldMkLst>
        <pc:spChg chg="mod">
          <ac:chgData name="Ali, Syed Waqqas" userId="1b3a5f44-9498-4738-8c4e-8127257d744d" providerId="ADAL" clId="{870F4C0F-125E-4A34-8C33-C12A66B018E9}" dt="2024-01-30T16:41:46.744" v="10702" actId="403"/>
          <ac:spMkLst>
            <pc:docMk/>
            <pc:sldMk cId="765627840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30T16:43:39.961" v="11230" actId="20577"/>
          <ac:spMkLst>
            <pc:docMk/>
            <pc:sldMk cId="765627840" sldId="37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010184070" sldId="37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128182627" sldId="378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7645743" sldId="37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181120601" sldId="380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923043488" sldId="381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1326488" sldId="38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84895948" sldId="38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518509692" sldId="38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981237693" sldId="38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13465980" sldId="386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359645269" sldId="38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43389089" sldId="388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523739989" sldId="38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900396517" sldId="391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60007333" sldId="39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821601515" sldId="39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970657082" sldId="39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039397574" sldId="39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37923455" sldId="396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273725445" sldId="39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25473594" sldId="398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611721724" sldId="39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385482506" sldId="400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064089630" sldId="401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147645981" sldId="40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061976635" sldId="40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499393464" sldId="40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719132685" sldId="40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858192003" sldId="406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11175646" sldId="40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628091841" sldId="408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787917913" sldId="40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66503400" sldId="410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7696826" sldId="411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472757388" sldId="41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787744803" sldId="41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560334455" sldId="41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078652991" sldId="415"/>
        </pc:sldMkLst>
      </pc:sldChg>
    </pc:docChg>
  </pc:docChgLst>
  <pc:docChgLst>
    <pc:chgData name="Ali, Syed Waqqas" userId="1b3a5f44-9498-4738-8c4e-8127257d744d" providerId="ADAL" clId="{BA642939-730A-40B3-9C60-A47494CBBDDD}"/>
    <pc:docChg chg="modSld">
      <pc:chgData name="Ali, Syed Waqqas" userId="1b3a5f44-9498-4738-8c4e-8127257d744d" providerId="ADAL" clId="{BA642939-730A-40B3-9C60-A47494CBBDDD}" dt="2024-01-18T22:40:31.598" v="59" actId="20577"/>
      <pc:docMkLst>
        <pc:docMk/>
      </pc:docMkLst>
      <pc:sldChg chg="modSp mod">
        <pc:chgData name="Ali, Syed Waqqas" userId="1b3a5f44-9498-4738-8c4e-8127257d744d" providerId="ADAL" clId="{BA642939-730A-40B3-9C60-A47494CBBDDD}" dt="2024-01-18T22:40:31.598" v="59" actId="20577"/>
        <pc:sldMkLst>
          <pc:docMk/>
          <pc:sldMk cId="2073216080" sldId="291"/>
        </pc:sldMkLst>
        <pc:spChg chg="mod">
          <ac:chgData name="Ali, Syed Waqqas" userId="1b3a5f44-9498-4738-8c4e-8127257d744d" providerId="ADAL" clId="{BA642939-730A-40B3-9C60-A47494CBBDDD}" dt="2024-01-18T22:40:31.598" v="59" actId="20577"/>
          <ac:spMkLst>
            <pc:docMk/>
            <pc:sldMk cId="2073216080" sldId="291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333D0230-FC68-4068-939E-D874E3973489}"/>
    <pc:docChg chg="undo custSel addSld delSld modSld">
      <pc:chgData name="Ali, Syed Waqqas" userId="1b3a5f44-9498-4738-8c4e-8127257d744d" providerId="ADAL" clId="{333D0230-FC68-4068-939E-D874E3973489}" dt="2024-01-16T00:12:04.965" v="5414" actId="20577"/>
      <pc:docMkLst>
        <pc:docMk/>
      </pc:docMkLst>
      <pc:sldChg chg="modSp mod">
        <pc:chgData name="Ali, Syed Waqqas" userId="1b3a5f44-9498-4738-8c4e-8127257d744d" providerId="ADAL" clId="{333D0230-FC68-4068-939E-D874E3973489}" dt="2024-01-08T20:47:06.669" v="57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333D0230-FC68-4068-939E-D874E3973489}" dt="2024-01-08T20:47:06.669" v="57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004102819" sldId="261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42842453" sldId="262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855176661" sldId="263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4088510983" sldId="264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38120062" sldId="265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97857732" sldId="266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13913161" sldId="267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27690981" sldId="268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63719387" sldId="269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127771605" sldId="270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437116191" sldId="272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439768533" sldId="273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382307380" sldId="274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4279838001" sldId="275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711048004" sldId="276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20674221" sldId="277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051113783" sldId="278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045837468" sldId="279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898362502" sldId="280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643959276" sldId="281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889487961" sldId="282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702377547" sldId="283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22608998" sldId="284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854512771" sldId="285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342622368" sldId="286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924849995" sldId="287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04606745" sldId="289"/>
        </pc:sldMkLst>
      </pc:sldChg>
      <pc:sldChg chg="modSp add mod">
        <pc:chgData name="Ali, Syed Waqqas" userId="1b3a5f44-9498-4738-8c4e-8127257d744d" providerId="ADAL" clId="{333D0230-FC68-4068-939E-D874E3973489}" dt="2024-01-09T03:51:41.826" v="1604" actId="20577"/>
        <pc:sldMkLst>
          <pc:docMk/>
          <pc:sldMk cId="2177196264" sldId="289"/>
        </pc:sldMkLst>
        <pc:spChg chg="mod">
          <ac:chgData name="Ali, Syed Waqqas" userId="1b3a5f44-9498-4738-8c4e-8127257d744d" providerId="ADAL" clId="{333D0230-FC68-4068-939E-D874E3973489}" dt="2024-01-09T03:37:32.737" v="74" actId="20577"/>
          <ac:spMkLst>
            <pc:docMk/>
            <pc:sldMk cId="2177196264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51:41.826" v="1604" actId="20577"/>
          <ac:spMkLst>
            <pc:docMk/>
            <pc:sldMk cId="2177196264" sldId="28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6T00:01:45.449" v="5352" actId="20577"/>
        <pc:sldMkLst>
          <pc:docMk/>
          <pc:sldMk cId="963507995" sldId="290"/>
        </pc:sldMkLst>
        <pc:spChg chg="mod">
          <ac:chgData name="Ali, Syed Waqqas" userId="1b3a5f44-9498-4738-8c4e-8127257d744d" providerId="ADAL" clId="{333D0230-FC68-4068-939E-D874E3973489}" dt="2024-01-09T03:38:19.663" v="227" actId="20577"/>
          <ac:spMkLst>
            <pc:docMk/>
            <pc:sldMk cId="963507995" sldId="290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1:45.449" v="5352" actId="20577"/>
          <ac:spMkLst>
            <pc:docMk/>
            <pc:sldMk cId="963507995" sldId="29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673422867" sldId="290"/>
        </pc:sldMkLst>
      </pc:sldChg>
      <pc:sldChg chg="addSp modSp add mod">
        <pc:chgData name="Ali, Syed Waqqas" userId="1b3a5f44-9498-4738-8c4e-8127257d744d" providerId="ADAL" clId="{333D0230-FC68-4068-939E-D874E3973489}" dt="2024-01-09T03:45:23.083" v="1186" actId="20577"/>
        <pc:sldMkLst>
          <pc:docMk/>
          <pc:sldMk cId="516525457" sldId="291"/>
        </pc:sldMkLst>
        <pc:spChg chg="mod">
          <ac:chgData name="Ali, Syed Waqqas" userId="1b3a5f44-9498-4738-8c4e-8127257d744d" providerId="ADAL" clId="{333D0230-FC68-4068-939E-D874E3973489}" dt="2024-01-09T03:45:23.083" v="1186" actId="20577"/>
          <ac:spMkLst>
            <pc:docMk/>
            <pc:sldMk cId="516525457" sldId="291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43:27.580" v="833" actId="1036"/>
          <ac:spMkLst>
            <pc:docMk/>
            <pc:sldMk cId="516525457" sldId="29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333D0230-FC68-4068-939E-D874E3973489}" dt="2024-01-09T03:43:11.617" v="780" actId="1035"/>
          <ac:spMkLst>
            <pc:docMk/>
            <pc:sldMk cId="516525457" sldId="291"/>
            <ac:spMk id="9" creationId="{1DCA097E-D2FB-A0F9-62F9-91F6A06142F6}"/>
          </ac:spMkLst>
        </pc:spChg>
        <pc:spChg chg="add mod">
          <ac:chgData name="Ali, Syed Waqqas" userId="1b3a5f44-9498-4738-8c4e-8127257d744d" providerId="ADAL" clId="{333D0230-FC68-4068-939E-D874E3973489}" dt="2024-01-09T03:43:11.617" v="780" actId="1035"/>
          <ac:spMkLst>
            <pc:docMk/>
            <pc:sldMk cId="516525457" sldId="291"/>
            <ac:spMk id="10" creationId="{CC8C7687-5BC3-018A-258B-E029B28BE974}"/>
          </ac:spMkLst>
        </pc:spChg>
        <pc:spChg chg="add mod">
          <ac:chgData name="Ali, Syed Waqqas" userId="1b3a5f44-9498-4738-8c4e-8127257d744d" providerId="ADAL" clId="{333D0230-FC68-4068-939E-D874E3973489}" dt="2024-01-09T03:43:24.706" v="829" actId="1035"/>
          <ac:spMkLst>
            <pc:docMk/>
            <pc:sldMk cId="516525457" sldId="291"/>
            <ac:spMk id="11" creationId="{122711ED-9C6E-12FE-DB3B-2D2C1A610671}"/>
          </ac:spMkLst>
        </pc:spChg>
        <pc:spChg chg="add mod">
          <ac:chgData name="Ali, Syed Waqqas" userId="1b3a5f44-9498-4738-8c4e-8127257d744d" providerId="ADAL" clId="{333D0230-FC68-4068-939E-D874E3973489}" dt="2024-01-09T03:41:25.488" v="727" actId="1076"/>
          <ac:spMkLst>
            <pc:docMk/>
            <pc:sldMk cId="516525457" sldId="291"/>
            <ac:spMk id="12" creationId="{1CE00DB1-7E19-AF53-EBE8-6DEB60A0A3B1}"/>
          </ac:spMkLst>
        </pc:spChg>
        <pc:spChg chg="add mod">
          <ac:chgData name="Ali, Syed Waqqas" userId="1b3a5f44-9498-4738-8c4e-8127257d744d" providerId="ADAL" clId="{333D0230-FC68-4068-939E-D874E3973489}" dt="2024-01-09T03:41:25.488" v="727" actId="1076"/>
          <ac:spMkLst>
            <pc:docMk/>
            <pc:sldMk cId="516525457" sldId="291"/>
            <ac:spMk id="13" creationId="{B6491373-2214-2082-8FED-9991A27F1402}"/>
          </ac:spMkLst>
        </pc:spChg>
        <pc:spChg chg="add mod">
          <ac:chgData name="Ali, Syed Waqqas" userId="1b3a5f44-9498-4738-8c4e-8127257d744d" providerId="ADAL" clId="{333D0230-FC68-4068-939E-D874E3973489}" dt="2024-01-09T03:43:11.617" v="780" actId="1035"/>
          <ac:spMkLst>
            <pc:docMk/>
            <pc:sldMk cId="516525457" sldId="291"/>
            <ac:spMk id="14" creationId="{C7EA4B7B-DDEC-2A4F-A6E3-C4A326BC7FDA}"/>
          </ac:spMkLst>
        </pc:spChg>
        <pc:spChg chg="add mod">
          <ac:chgData name="Ali, Syed Waqqas" userId="1b3a5f44-9498-4738-8c4e-8127257d744d" providerId="ADAL" clId="{333D0230-FC68-4068-939E-D874E3973489}" dt="2024-01-09T03:43:23.350" v="824" actId="1035"/>
          <ac:spMkLst>
            <pc:docMk/>
            <pc:sldMk cId="516525457" sldId="291"/>
            <ac:spMk id="15" creationId="{F5DBC407-E5D0-1EB0-F255-334F8C9DBD59}"/>
          </ac:spMkLst>
        </pc:spChg>
        <pc:spChg chg="add mod">
          <ac:chgData name="Ali, Syed Waqqas" userId="1b3a5f44-9498-4738-8c4e-8127257d744d" providerId="ADAL" clId="{333D0230-FC68-4068-939E-D874E3973489}" dt="2024-01-09T03:43:28.999" v="836" actId="1035"/>
          <ac:spMkLst>
            <pc:docMk/>
            <pc:sldMk cId="516525457" sldId="291"/>
            <ac:spMk id="16" creationId="{EDA3E649-618A-EDDB-44E2-ECD06F808B36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988418522" sldId="291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477691306" sldId="292"/>
        </pc:sldMkLst>
      </pc:sldChg>
      <pc:sldChg chg="modSp add mod">
        <pc:chgData name="Ali, Syed Waqqas" userId="1b3a5f44-9498-4738-8c4e-8127257d744d" providerId="ADAL" clId="{333D0230-FC68-4068-939E-D874E3973489}" dt="2024-01-09T03:45:30.225" v="1203" actId="20577"/>
        <pc:sldMkLst>
          <pc:docMk/>
          <pc:sldMk cId="1532888033" sldId="292"/>
        </pc:sldMkLst>
        <pc:spChg chg="mod">
          <ac:chgData name="Ali, Syed Waqqas" userId="1b3a5f44-9498-4738-8c4e-8127257d744d" providerId="ADAL" clId="{333D0230-FC68-4068-939E-D874E3973489}" dt="2024-01-09T03:45:30.225" v="1203" actId="20577"/>
          <ac:spMkLst>
            <pc:docMk/>
            <pc:sldMk cId="1532888033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44:49.550" v="1165" actId="20577"/>
          <ac:spMkLst>
            <pc:docMk/>
            <pc:sldMk cId="1532888033" sldId="292"/>
            <ac:spMk id="3" creationId="{B3B2A76D-3F08-9C2B-C3E3-4A25DA409F80}"/>
          </ac:spMkLst>
        </pc:spChg>
        <pc:spChg chg="mod">
          <ac:chgData name="Ali, Syed Waqqas" userId="1b3a5f44-9498-4738-8c4e-8127257d744d" providerId="ADAL" clId="{333D0230-FC68-4068-939E-D874E3973489}" dt="2024-01-09T03:44:59.010" v="1178" actId="1076"/>
          <ac:spMkLst>
            <pc:docMk/>
            <pc:sldMk cId="1532888033" sldId="292"/>
            <ac:spMk id="12" creationId="{1CE00DB1-7E19-AF53-EBE8-6DEB60A0A3B1}"/>
          </ac:spMkLst>
        </pc:spChg>
        <pc:spChg chg="mod">
          <ac:chgData name="Ali, Syed Waqqas" userId="1b3a5f44-9498-4738-8c4e-8127257d744d" providerId="ADAL" clId="{333D0230-FC68-4068-939E-D874E3973489}" dt="2024-01-09T03:44:59.010" v="1178" actId="1076"/>
          <ac:spMkLst>
            <pc:docMk/>
            <pc:sldMk cId="1532888033" sldId="292"/>
            <ac:spMk id="13" creationId="{B6491373-2214-2082-8FED-9991A27F1402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501282647" sldId="293"/>
        </pc:sldMkLst>
      </pc:sldChg>
      <pc:sldChg chg="modSp add mod">
        <pc:chgData name="Ali, Syed Waqqas" userId="1b3a5f44-9498-4738-8c4e-8127257d744d" providerId="ADAL" clId="{333D0230-FC68-4068-939E-D874E3973489}" dt="2024-01-09T03:47:31.122" v="1567" actId="20577"/>
        <pc:sldMkLst>
          <pc:docMk/>
          <pc:sldMk cId="895049281" sldId="293"/>
        </pc:sldMkLst>
        <pc:spChg chg="mod">
          <ac:chgData name="Ali, Syed Waqqas" userId="1b3a5f44-9498-4738-8c4e-8127257d744d" providerId="ADAL" clId="{333D0230-FC68-4068-939E-D874E3973489}" dt="2024-01-09T03:45:34.403" v="1213" actId="20577"/>
          <ac:spMkLst>
            <pc:docMk/>
            <pc:sldMk cId="895049281" sldId="293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47:31.122" v="1567" actId="20577"/>
          <ac:spMkLst>
            <pc:docMk/>
            <pc:sldMk cId="895049281" sldId="29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09T03:47:34.607" v="1573" actId="20577"/>
        <pc:sldMkLst>
          <pc:docMk/>
          <pc:sldMk cId="1980831577" sldId="294"/>
        </pc:sldMkLst>
        <pc:spChg chg="mod">
          <ac:chgData name="Ali, Syed Waqqas" userId="1b3a5f44-9498-4738-8c4e-8127257d744d" providerId="ADAL" clId="{333D0230-FC68-4068-939E-D874E3973489}" dt="2024-01-09T03:47:34.607" v="1573" actId="20577"/>
          <ac:spMkLst>
            <pc:docMk/>
            <pc:sldMk cId="1980831577" sldId="29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306367822" sldId="294"/>
        </pc:sldMkLst>
      </pc:sldChg>
      <pc:sldChg chg="modSp add mod">
        <pc:chgData name="Ali, Syed Waqqas" userId="1b3a5f44-9498-4738-8c4e-8127257d744d" providerId="ADAL" clId="{333D0230-FC68-4068-939E-D874E3973489}" dt="2024-01-09T03:48:22.440" v="1598" actId="20577"/>
        <pc:sldMkLst>
          <pc:docMk/>
          <pc:sldMk cId="480095355" sldId="295"/>
        </pc:sldMkLst>
        <pc:spChg chg="mod">
          <ac:chgData name="Ali, Syed Waqqas" userId="1b3a5f44-9498-4738-8c4e-8127257d744d" providerId="ADAL" clId="{333D0230-FC68-4068-939E-D874E3973489}" dt="2024-01-09T03:48:22.440" v="1598" actId="20577"/>
          <ac:spMkLst>
            <pc:docMk/>
            <pc:sldMk cId="480095355" sldId="295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333D0230-FC68-4068-939E-D874E3973489}" dt="2024-01-16T00:01:22.587" v="5331" actId="20577"/>
        <pc:sldMkLst>
          <pc:docMk/>
          <pc:sldMk cId="2981770450" sldId="296"/>
        </pc:sldMkLst>
        <pc:spChg chg="mod">
          <ac:chgData name="Ali, Syed Waqqas" userId="1b3a5f44-9498-4738-8c4e-8127257d744d" providerId="ADAL" clId="{333D0230-FC68-4068-939E-D874E3973489}" dt="2024-01-09T03:55:40.015" v="1629" actId="20577"/>
          <ac:spMkLst>
            <pc:docMk/>
            <pc:sldMk cId="2981770450" sldId="296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1:22.587" v="5331" actId="20577"/>
          <ac:spMkLst>
            <pc:docMk/>
            <pc:sldMk cId="2981770450" sldId="29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283488933" sldId="296"/>
        </pc:sldMkLst>
      </pc:sldChg>
      <pc:sldChg chg="modSp add mod">
        <pc:chgData name="Ali, Syed Waqqas" userId="1b3a5f44-9498-4738-8c4e-8127257d744d" providerId="ADAL" clId="{333D0230-FC68-4068-939E-D874E3973489}" dt="2024-01-09T04:13:30.987" v="2141" actId="20577"/>
        <pc:sldMkLst>
          <pc:docMk/>
          <pc:sldMk cId="2368700599" sldId="297"/>
        </pc:sldMkLst>
        <pc:spChg chg="mod">
          <ac:chgData name="Ali, Syed Waqqas" userId="1b3a5f44-9498-4738-8c4e-8127257d744d" providerId="ADAL" clId="{333D0230-FC68-4068-939E-D874E3973489}" dt="2024-01-09T04:12:57.574" v="1976" actId="20577"/>
          <ac:spMkLst>
            <pc:docMk/>
            <pc:sldMk cId="2368700599" sldId="297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4:13:30.987" v="2141" actId="20577"/>
          <ac:spMkLst>
            <pc:docMk/>
            <pc:sldMk cId="2368700599" sldId="29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686103335" sldId="297"/>
        </pc:sldMkLst>
      </pc:sldChg>
      <pc:sldChg chg="addSp modSp add mod">
        <pc:chgData name="Ali, Syed Waqqas" userId="1b3a5f44-9498-4738-8c4e-8127257d744d" providerId="ADAL" clId="{333D0230-FC68-4068-939E-D874E3973489}" dt="2024-01-09T04:18:38.805" v="2513" actId="2711"/>
        <pc:sldMkLst>
          <pc:docMk/>
          <pc:sldMk cId="2627193585" sldId="298"/>
        </pc:sldMkLst>
        <pc:spChg chg="mod">
          <ac:chgData name="Ali, Syed Waqqas" userId="1b3a5f44-9498-4738-8c4e-8127257d744d" providerId="ADAL" clId="{333D0230-FC68-4068-939E-D874E3973489}" dt="2024-01-09T04:15:46.783" v="2445" actId="5793"/>
          <ac:spMkLst>
            <pc:docMk/>
            <pc:sldMk cId="2627193585" sldId="298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333D0230-FC68-4068-939E-D874E3973489}" dt="2024-01-09T04:18:38.805" v="2513" actId="2711"/>
          <ac:graphicFrameMkLst>
            <pc:docMk/>
            <pc:sldMk cId="2627193585" sldId="298"/>
            <ac:graphicFrameMk id="9" creationId="{01F424D1-8170-5895-1769-E059FEAA239C}"/>
          </ac:graphicFrameMkLst>
        </pc:graphicFrame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198958262" sldId="298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772713163" sldId="299"/>
        </pc:sldMkLst>
      </pc:sldChg>
      <pc:sldChg chg="modSp add mod">
        <pc:chgData name="Ali, Syed Waqqas" userId="1b3a5f44-9498-4738-8c4e-8127257d744d" providerId="ADAL" clId="{333D0230-FC68-4068-939E-D874E3973489}" dt="2024-01-16T00:09:17.742" v="5373" actId="20577"/>
        <pc:sldMkLst>
          <pc:docMk/>
          <pc:sldMk cId="2875657555" sldId="299"/>
        </pc:sldMkLst>
        <pc:spChg chg="mod">
          <ac:chgData name="Ali, Syed Waqqas" userId="1b3a5f44-9498-4738-8c4e-8127257d744d" providerId="ADAL" clId="{333D0230-FC68-4068-939E-D874E3973489}" dt="2024-01-09T04:20:34.739" v="2595" actId="20577"/>
          <ac:spMkLst>
            <pc:docMk/>
            <pc:sldMk cId="2875657555" sldId="299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9:17.742" v="5373" actId="20577"/>
          <ac:spMkLst>
            <pc:docMk/>
            <pc:sldMk cId="2875657555" sldId="299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333D0230-FC68-4068-939E-D874E3973489}" dt="2024-01-09T04:19:11.053" v="2586" actId="47"/>
        <pc:sldMkLst>
          <pc:docMk/>
          <pc:sldMk cId="2898950445" sldId="299"/>
        </pc:sldMkLst>
        <pc:spChg chg="mod">
          <ac:chgData name="Ali, Syed Waqqas" userId="1b3a5f44-9498-4738-8c4e-8127257d744d" providerId="ADAL" clId="{333D0230-FC68-4068-939E-D874E3973489}" dt="2024-01-09T04:19:08.081" v="2585" actId="20577"/>
          <ac:spMkLst>
            <pc:docMk/>
            <pc:sldMk cId="2898950445" sldId="299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333D0230-FC68-4068-939E-D874E3973489}" dt="2024-01-09T04:25:42.948" v="3380" actId="20577"/>
        <pc:sldMkLst>
          <pc:docMk/>
          <pc:sldMk cId="3038753135" sldId="300"/>
        </pc:sldMkLst>
        <pc:spChg chg="mod">
          <ac:chgData name="Ali, Syed Waqqas" userId="1b3a5f44-9498-4738-8c4e-8127257d744d" providerId="ADAL" clId="{333D0230-FC68-4068-939E-D874E3973489}" dt="2024-01-09T04:23:08.648" v="3182" actId="20577"/>
          <ac:spMkLst>
            <pc:docMk/>
            <pc:sldMk cId="3038753135" sldId="300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333D0230-FC68-4068-939E-D874E3973489}" dt="2024-01-09T04:23:27.889" v="3186" actId="478"/>
          <ac:spMkLst>
            <pc:docMk/>
            <pc:sldMk cId="3038753135" sldId="300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333D0230-FC68-4068-939E-D874E3973489}" dt="2024-01-09T04:24:40.693" v="3212" actId="3680"/>
          <ac:spMkLst>
            <pc:docMk/>
            <pc:sldMk cId="3038753135" sldId="300"/>
            <ac:spMk id="10" creationId="{9320405B-8CAB-83D2-56A8-A02282080D52}"/>
          </ac:spMkLst>
        </pc:spChg>
        <pc:graphicFrameChg chg="mod">
          <ac:chgData name="Ali, Syed Waqqas" userId="1b3a5f44-9498-4738-8c4e-8127257d744d" providerId="ADAL" clId="{333D0230-FC68-4068-939E-D874E3973489}" dt="2024-01-09T04:23:18.349" v="3184" actId="1076"/>
          <ac:graphicFrameMkLst>
            <pc:docMk/>
            <pc:sldMk cId="3038753135" sldId="300"/>
            <ac:graphicFrameMk id="9" creationId="{01F424D1-8170-5895-1769-E059FEAA239C}"/>
          </ac:graphicFrameMkLst>
        </pc:graphicFrameChg>
        <pc:graphicFrameChg chg="add mod ord modGraphic">
          <ac:chgData name="Ali, Syed Waqqas" userId="1b3a5f44-9498-4738-8c4e-8127257d744d" providerId="ADAL" clId="{333D0230-FC68-4068-939E-D874E3973489}" dt="2024-01-09T04:25:42.948" v="3380" actId="20577"/>
          <ac:graphicFrameMkLst>
            <pc:docMk/>
            <pc:sldMk cId="3038753135" sldId="300"/>
            <ac:graphicFrameMk id="11" creationId="{3D08FA30-F9E1-0B07-A05D-3D658CF9708F}"/>
          </ac:graphicFrameMkLst>
        </pc:graphicFrameChg>
      </pc:sldChg>
      <pc:sldChg chg="modSp add mod">
        <pc:chgData name="Ali, Syed Waqqas" userId="1b3a5f44-9498-4738-8c4e-8127257d744d" providerId="ADAL" clId="{333D0230-FC68-4068-939E-D874E3973489}" dt="2024-01-09T04:37:39.564" v="3696" actId="20577"/>
        <pc:sldMkLst>
          <pc:docMk/>
          <pc:sldMk cId="2343992527" sldId="301"/>
        </pc:sldMkLst>
        <pc:spChg chg="mod">
          <ac:chgData name="Ali, Syed Waqqas" userId="1b3a5f44-9498-4738-8c4e-8127257d744d" providerId="ADAL" clId="{333D0230-FC68-4068-939E-D874E3973489}" dt="2024-01-09T04:34:26.746" v="3390" actId="20577"/>
          <ac:spMkLst>
            <pc:docMk/>
            <pc:sldMk cId="2343992527" sldId="301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4:37:39.564" v="3696" actId="20577"/>
          <ac:spMkLst>
            <pc:docMk/>
            <pc:sldMk cId="2343992527" sldId="301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333D0230-FC68-4068-939E-D874E3973489}" dt="2024-01-09T04:37:35.985" v="3695"/>
        <pc:sldMkLst>
          <pc:docMk/>
          <pc:sldMk cId="3133611319" sldId="302"/>
        </pc:sldMkLst>
      </pc:sldChg>
      <pc:sldChg chg="addSp delSp modSp add mod">
        <pc:chgData name="Ali, Syed Waqqas" userId="1b3a5f44-9498-4738-8c4e-8127257d744d" providerId="ADAL" clId="{333D0230-FC68-4068-939E-D874E3973489}" dt="2024-01-09T04:49:17.619" v="4013" actId="14100"/>
        <pc:sldMkLst>
          <pc:docMk/>
          <pc:sldMk cId="1346750153" sldId="303"/>
        </pc:sldMkLst>
        <pc:spChg chg="mod">
          <ac:chgData name="Ali, Syed Waqqas" userId="1b3a5f44-9498-4738-8c4e-8127257d744d" providerId="ADAL" clId="{333D0230-FC68-4068-939E-D874E3973489}" dt="2024-01-09T04:46:31.241" v="3980" actId="20577"/>
          <ac:spMkLst>
            <pc:docMk/>
            <pc:sldMk cId="1346750153" sldId="303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333D0230-FC68-4068-939E-D874E3973489}" dt="2024-01-09T04:44:49.172" v="3957" actId="1076"/>
          <ac:spMkLst>
            <pc:docMk/>
            <pc:sldMk cId="1346750153" sldId="303"/>
            <ac:spMk id="9" creationId="{4C42949E-02BD-9639-56EF-C2ED1C829232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10" creationId="{2E6DFFF7-0CB1-57BB-A461-8645B7237F51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11" creationId="{B405BB87-4AF4-6EAD-2DB0-80967150AC39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2" creationId="{E1379729-FB0A-DA62-6624-30F776301D78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3" creationId="{C24ED517-056C-89DA-B72D-E9A5970981AE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4" creationId="{E810E49D-3265-63A1-90EB-F7EC2CDA2333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5" creationId="{5DF7DCD5-431F-5BAF-0727-A1B0B93538A6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6" creationId="{271CAC0A-A253-2A0C-38DE-DD09AC6360D2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7" creationId="{9DB1F444-7029-E152-4A48-58BF1C349597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18" creationId="{67A85AB6-48E8-5A48-02C6-86E56D65FF5A}"/>
          </ac:spMkLst>
        </pc:spChg>
        <pc:spChg chg="add del mod">
          <ac:chgData name="Ali, Syed Waqqas" userId="1b3a5f44-9498-4738-8c4e-8127257d744d" providerId="ADAL" clId="{333D0230-FC68-4068-939E-D874E3973489}" dt="2024-01-09T04:40:23.816" v="3816" actId="478"/>
          <ac:spMkLst>
            <pc:docMk/>
            <pc:sldMk cId="1346750153" sldId="303"/>
            <ac:spMk id="19" creationId="{039EAFD1-2318-4A54-C806-8BD9FDD236D5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20" creationId="{C46630DB-E0BD-0E04-D4B8-2E78A841B28C}"/>
          </ac:spMkLst>
        </pc:spChg>
        <pc:spChg chg="add del mod">
          <ac:chgData name="Ali, Syed Waqqas" userId="1b3a5f44-9498-4738-8c4e-8127257d744d" providerId="ADAL" clId="{333D0230-FC68-4068-939E-D874E3973489}" dt="2024-01-09T04:42:44.278" v="3883" actId="478"/>
          <ac:spMkLst>
            <pc:docMk/>
            <pc:sldMk cId="1346750153" sldId="303"/>
            <ac:spMk id="21" creationId="{7945EC2D-7C8B-9C42-5F39-2413F48A925B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2" creationId="{1715861E-E6E3-055A-1DEE-EF913C809441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3" creationId="{08E91843-3754-5A22-3CEC-485C2051A36F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4" creationId="{1188A364-AC2D-91D9-1FBF-90BC6F3F77F7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5" creationId="{BBBB4537-F911-9403-114A-6A903CB24B0F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6" creationId="{C3FA2036-D7E9-22B5-85D3-F62DEB114E2C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7" creationId="{2598DE87-708B-4839-1735-2B7D4CC32249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8" creationId="{7B83B52D-217A-2B8A-16AC-303A1FF95DC4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9" creationId="{5E8A8638-5422-AE0F-2BC3-BCB7E0156C01}"/>
          </ac:spMkLst>
        </pc:spChg>
        <pc:spChg chg="add mod">
          <ac:chgData name="Ali, Syed Waqqas" userId="1b3a5f44-9498-4738-8c4e-8127257d744d" providerId="ADAL" clId="{333D0230-FC68-4068-939E-D874E3973489}" dt="2024-01-09T04:44:12.130" v="3947" actId="1076"/>
          <ac:spMkLst>
            <pc:docMk/>
            <pc:sldMk cId="1346750153" sldId="303"/>
            <ac:spMk id="34" creationId="{56DEC3D6-7377-E78B-26F1-530C91052BE1}"/>
          </ac:spMkLst>
        </pc:spChg>
        <pc:spChg chg="add mod">
          <ac:chgData name="Ali, Syed Waqqas" userId="1b3a5f44-9498-4738-8c4e-8127257d744d" providerId="ADAL" clId="{333D0230-FC68-4068-939E-D874E3973489}" dt="2024-01-09T04:44:40.893" v="3956" actId="692"/>
          <ac:spMkLst>
            <pc:docMk/>
            <pc:sldMk cId="1346750153" sldId="303"/>
            <ac:spMk id="35" creationId="{E3B9FD4E-275C-9E9E-6FCE-A3557E5A179A}"/>
          </ac:spMkLst>
        </pc:spChg>
        <pc:spChg chg="add del mod">
          <ac:chgData name="Ali, Syed Waqqas" userId="1b3a5f44-9498-4738-8c4e-8127257d744d" providerId="ADAL" clId="{333D0230-FC68-4068-939E-D874E3973489}" dt="2024-01-09T04:47:43.247" v="3989" actId="767"/>
          <ac:spMkLst>
            <pc:docMk/>
            <pc:sldMk cId="1346750153" sldId="303"/>
            <ac:spMk id="68" creationId="{CF5E54E6-9745-B91F-CB97-E017373A4AA3}"/>
          </ac:spMkLst>
        </pc:spChg>
        <pc:cxnChg chg="add del mod">
          <ac:chgData name="Ali, Syed Waqqas" userId="1b3a5f44-9498-4738-8c4e-8127257d744d" providerId="ADAL" clId="{333D0230-FC68-4068-939E-D874E3973489}" dt="2024-01-09T04:43:23.110" v="3893" actId="478"/>
          <ac:cxnSpMkLst>
            <pc:docMk/>
            <pc:sldMk cId="1346750153" sldId="303"/>
            <ac:cxnSpMk id="31" creationId="{876407CB-AA3E-DEDA-E567-5DA008555DDB}"/>
          </ac:cxnSpMkLst>
        </pc:cxnChg>
        <pc:cxnChg chg="add del">
          <ac:chgData name="Ali, Syed Waqqas" userId="1b3a5f44-9498-4738-8c4e-8127257d744d" providerId="ADAL" clId="{333D0230-FC68-4068-939E-D874E3973489}" dt="2024-01-09T04:43:22.503" v="3892" actId="478"/>
          <ac:cxnSpMkLst>
            <pc:docMk/>
            <pc:sldMk cId="1346750153" sldId="303"/>
            <ac:cxnSpMk id="33" creationId="{3D0BB6A6-21F8-7465-2FC7-0A39B1B6AC2F}"/>
          </ac:cxnSpMkLst>
        </pc:cxnChg>
        <pc:cxnChg chg="add">
          <ac:chgData name="Ali, Syed Waqqas" userId="1b3a5f44-9498-4738-8c4e-8127257d744d" providerId="ADAL" clId="{333D0230-FC68-4068-939E-D874E3973489}" dt="2024-01-09T04:44:56.859" v="3958" actId="11529"/>
          <ac:cxnSpMkLst>
            <pc:docMk/>
            <pc:sldMk cId="1346750153" sldId="303"/>
            <ac:cxnSpMk id="37" creationId="{9EB78751-1102-013D-717D-7964A0FBA31F}"/>
          </ac:cxnSpMkLst>
        </pc:cxnChg>
        <pc:cxnChg chg="add">
          <ac:chgData name="Ali, Syed Waqqas" userId="1b3a5f44-9498-4738-8c4e-8127257d744d" providerId="ADAL" clId="{333D0230-FC68-4068-939E-D874E3973489}" dt="2024-01-09T04:45:04.589" v="3959" actId="11529"/>
          <ac:cxnSpMkLst>
            <pc:docMk/>
            <pc:sldMk cId="1346750153" sldId="303"/>
            <ac:cxnSpMk id="39" creationId="{57E6D895-6874-8A94-3511-4AE35D622346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1" creationId="{D9857A80-C8A0-CFC8-B66E-15F430B17236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3" creationId="{154D7958-C16A-C0DB-7E8C-B3DACAEBFCBE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5" creationId="{9BBE48BF-5606-65BB-F372-626FF8E82BA5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7" creationId="{C70DF3A2-BC1E-32BB-FBA9-57235B170D12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9" creationId="{00A0FAA6-C039-846E-D6FE-82423A15C321}"/>
          </ac:cxnSpMkLst>
        </pc:cxnChg>
        <pc:cxnChg chg="add">
          <ac:chgData name="Ali, Syed Waqqas" userId="1b3a5f44-9498-4738-8c4e-8127257d744d" providerId="ADAL" clId="{333D0230-FC68-4068-939E-D874E3973489}" dt="2024-01-09T04:46:17.145" v="3967" actId="11529"/>
          <ac:cxnSpMkLst>
            <pc:docMk/>
            <pc:sldMk cId="1346750153" sldId="303"/>
            <ac:cxnSpMk id="51" creationId="{E610EDAD-41EF-ACDF-3973-E5718B4481B0}"/>
          </ac:cxnSpMkLst>
        </pc:cxnChg>
        <pc:cxnChg chg="add">
          <ac:chgData name="Ali, Syed Waqqas" userId="1b3a5f44-9498-4738-8c4e-8127257d744d" providerId="ADAL" clId="{333D0230-FC68-4068-939E-D874E3973489}" dt="2024-01-09T04:46:23.230" v="3968" actId="11529"/>
          <ac:cxnSpMkLst>
            <pc:docMk/>
            <pc:sldMk cId="1346750153" sldId="303"/>
            <ac:cxnSpMk id="53" creationId="{6017462A-A14A-693D-6B22-D1059EA8C927}"/>
          </ac:cxnSpMkLst>
        </pc:cxnChg>
        <pc:cxnChg chg="add">
          <ac:chgData name="Ali, Syed Waqqas" userId="1b3a5f44-9498-4738-8c4e-8127257d744d" providerId="ADAL" clId="{333D0230-FC68-4068-939E-D874E3973489}" dt="2024-01-09T04:46:42.655" v="3981" actId="11529"/>
          <ac:cxnSpMkLst>
            <pc:docMk/>
            <pc:sldMk cId="1346750153" sldId="303"/>
            <ac:cxnSpMk id="55" creationId="{0017B0B2-BC18-DC74-1450-E35916F5047F}"/>
          </ac:cxnSpMkLst>
        </pc:cxnChg>
        <pc:cxnChg chg="add">
          <ac:chgData name="Ali, Syed Waqqas" userId="1b3a5f44-9498-4738-8c4e-8127257d744d" providerId="ADAL" clId="{333D0230-FC68-4068-939E-D874E3973489}" dt="2024-01-09T04:46:48.948" v="3982" actId="11529"/>
          <ac:cxnSpMkLst>
            <pc:docMk/>
            <pc:sldMk cId="1346750153" sldId="303"/>
            <ac:cxnSpMk id="57" creationId="{CC6EED79-FCB6-9CC5-6E39-17DBB04D6549}"/>
          </ac:cxnSpMkLst>
        </pc:cxnChg>
        <pc:cxnChg chg="add">
          <ac:chgData name="Ali, Syed Waqqas" userId="1b3a5f44-9498-4738-8c4e-8127257d744d" providerId="ADAL" clId="{333D0230-FC68-4068-939E-D874E3973489}" dt="2024-01-09T04:46:54.636" v="3983" actId="11529"/>
          <ac:cxnSpMkLst>
            <pc:docMk/>
            <pc:sldMk cId="1346750153" sldId="303"/>
            <ac:cxnSpMk id="59" creationId="{AABCC318-6E9D-0FE2-8A5C-82CC8BBEE505}"/>
          </ac:cxnSpMkLst>
        </pc:cxnChg>
        <pc:cxnChg chg="add">
          <ac:chgData name="Ali, Syed Waqqas" userId="1b3a5f44-9498-4738-8c4e-8127257d744d" providerId="ADAL" clId="{333D0230-FC68-4068-939E-D874E3973489}" dt="2024-01-09T04:47:02.987" v="3984" actId="11529"/>
          <ac:cxnSpMkLst>
            <pc:docMk/>
            <pc:sldMk cId="1346750153" sldId="303"/>
            <ac:cxnSpMk id="61" creationId="{69369704-9FAA-173E-63BB-5D501B3F238E}"/>
          </ac:cxnSpMkLst>
        </pc:cxnChg>
        <pc:cxnChg chg="add">
          <ac:chgData name="Ali, Syed Waqqas" userId="1b3a5f44-9498-4738-8c4e-8127257d744d" providerId="ADAL" clId="{333D0230-FC68-4068-939E-D874E3973489}" dt="2024-01-09T04:47:07.762" v="3985" actId="11529"/>
          <ac:cxnSpMkLst>
            <pc:docMk/>
            <pc:sldMk cId="1346750153" sldId="303"/>
            <ac:cxnSpMk id="63" creationId="{5DC85F89-603A-BA98-EBE3-E8C291C6DBEE}"/>
          </ac:cxnSpMkLst>
        </pc:cxnChg>
        <pc:cxnChg chg="add">
          <ac:chgData name="Ali, Syed Waqqas" userId="1b3a5f44-9498-4738-8c4e-8127257d744d" providerId="ADAL" clId="{333D0230-FC68-4068-939E-D874E3973489}" dt="2024-01-09T04:47:30.404" v="3986" actId="11529"/>
          <ac:cxnSpMkLst>
            <pc:docMk/>
            <pc:sldMk cId="1346750153" sldId="303"/>
            <ac:cxnSpMk id="65" creationId="{D8048AE1-68B3-29B3-6002-C43F3F55A568}"/>
          </ac:cxnSpMkLst>
        </pc:cxnChg>
        <pc:cxnChg chg="add">
          <ac:chgData name="Ali, Syed Waqqas" userId="1b3a5f44-9498-4738-8c4e-8127257d744d" providerId="ADAL" clId="{333D0230-FC68-4068-939E-D874E3973489}" dt="2024-01-09T04:47:36.157" v="3987" actId="11529"/>
          <ac:cxnSpMkLst>
            <pc:docMk/>
            <pc:sldMk cId="1346750153" sldId="303"/>
            <ac:cxnSpMk id="67" creationId="{3B7A9705-B0DA-BA61-FB47-917E02EC1AF5}"/>
          </ac:cxnSpMkLst>
        </pc:cxnChg>
        <pc:cxnChg chg="add">
          <ac:chgData name="Ali, Syed Waqqas" userId="1b3a5f44-9498-4738-8c4e-8127257d744d" providerId="ADAL" clId="{333D0230-FC68-4068-939E-D874E3973489}" dt="2024-01-09T04:47:48.456" v="3990" actId="11529"/>
          <ac:cxnSpMkLst>
            <pc:docMk/>
            <pc:sldMk cId="1346750153" sldId="303"/>
            <ac:cxnSpMk id="70" creationId="{32F27392-7F3A-42EE-CAA7-E19BD7CCC88C}"/>
          </ac:cxnSpMkLst>
        </pc:cxnChg>
        <pc:cxnChg chg="add">
          <ac:chgData name="Ali, Syed Waqqas" userId="1b3a5f44-9498-4738-8c4e-8127257d744d" providerId="ADAL" clId="{333D0230-FC68-4068-939E-D874E3973489}" dt="2024-01-09T04:47:53.474" v="3991" actId="11529"/>
          <ac:cxnSpMkLst>
            <pc:docMk/>
            <pc:sldMk cId="1346750153" sldId="303"/>
            <ac:cxnSpMk id="72" creationId="{10F44FC1-FC2F-E3C2-94BA-0970BE81A1E6}"/>
          </ac:cxnSpMkLst>
        </pc:cxnChg>
        <pc:cxnChg chg="add">
          <ac:chgData name="Ali, Syed Waqqas" userId="1b3a5f44-9498-4738-8c4e-8127257d744d" providerId="ADAL" clId="{333D0230-FC68-4068-939E-D874E3973489}" dt="2024-01-09T04:48:01.625" v="3992" actId="11529"/>
          <ac:cxnSpMkLst>
            <pc:docMk/>
            <pc:sldMk cId="1346750153" sldId="303"/>
            <ac:cxnSpMk id="74" creationId="{2D704291-4D96-323D-6D74-D75806AD31E6}"/>
          </ac:cxnSpMkLst>
        </pc:cxnChg>
        <pc:cxnChg chg="add">
          <ac:chgData name="Ali, Syed Waqqas" userId="1b3a5f44-9498-4738-8c4e-8127257d744d" providerId="ADAL" clId="{333D0230-FC68-4068-939E-D874E3973489}" dt="2024-01-09T04:48:06.586" v="3993" actId="11529"/>
          <ac:cxnSpMkLst>
            <pc:docMk/>
            <pc:sldMk cId="1346750153" sldId="303"/>
            <ac:cxnSpMk id="76" creationId="{E61F27FB-DC46-11A4-B218-4C30ECE9CA31}"/>
          </ac:cxnSpMkLst>
        </pc:cxnChg>
        <pc:cxnChg chg="add">
          <ac:chgData name="Ali, Syed Waqqas" userId="1b3a5f44-9498-4738-8c4e-8127257d744d" providerId="ADAL" clId="{333D0230-FC68-4068-939E-D874E3973489}" dt="2024-01-09T04:48:12.746" v="3994" actId="11529"/>
          <ac:cxnSpMkLst>
            <pc:docMk/>
            <pc:sldMk cId="1346750153" sldId="303"/>
            <ac:cxnSpMk id="78" creationId="{2595E1A8-9A8F-AFE4-A135-6D6E783850D5}"/>
          </ac:cxnSpMkLst>
        </pc:cxnChg>
        <pc:cxnChg chg="add">
          <ac:chgData name="Ali, Syed Waqqas" userId="1b3a5f44-9498-4738-8c4e-8127257d744d" providerId="ADAL" clId="{333D0230-FC68-4068-939E-D874E3973489}" dt="2024-01-09T04:48:19.199" v="3995" actId="11529"/>
          <ac:cxnSpMkLst>
            <pc:docMk/>
            <pc:sldMk cId="1346750153" sldId="303"/>
            <ac:cxnSpMk id="80" creationId="{E6051E28-2187-9982-53E2-BEE4636F7156}"/>
          </ac:cxnSpMkLst>
        </pc:cxnChg>
        <pc:cxnChg chg="add">
          <ac:chgData name="Ali, Syed Waqqas" userId="1b3a5f44-9498-4738-8c4e-8127257d744d" providerId="ADAL" clId="{333D0230-FC68-4068-939E-D874E3973489}" dt="2024-01-09T04:48:24.632" v="3996" actId="11529"/>
          <ac:cxnSpMkLst>
            <pc:docMk/>
            <pc:sldMk cId="1346750153" sldId="303"/>
            <ac:cxnSpMk id="82" creationId="{BDB8B20F-FABC-F7D8-AD34-6D1D6939F709}"/>
          </ac:cxnSpMkLst>
        </pc:cxnChg>
        <pc:cxnChg chg="add">
          <ac:chgData name="Ali, Syed Waqqas" userId="1b3a5f44-9498-4738-8c4e-8127257d744d" providerId="ADAL" clId="{333D0230-FC68-4068-939E-D874E3973489}" dt="2024-01-09T04:48:29.659" v="3997" actId="11529"/>
          <ac:cxnSpMkLst>
            <pc:docMk/>
            <pc:sldMk cId="1346750153" sldId="303"/>
            <ac:cxnSpMk id="84" creationId="{4C7044EB-1706-491A-4427-1D33075BFD3B}"/>
          </ac:cxnSpMkLst>
        </pc:cxnChg>
        <pc:cxnChg chg="add mod">
          <ac:chgData name="Ali, Syed Waqqas" userId="1b3a5f44-9498-4738-8c4e-8127257d744d" providerId="ADAL" clId="{333D0230-FC68-4068-939E-D874E3973489}" dt="2024-01-09T04:48:51.690" v="4002" actId="554"/>
          <ac:cxnSpMkLst>
            <pc:docMk/>
            <pc:sldMk cId="1346750153" sldId="303"/>
            <ac:cxnSpMk id="86" creationId="{6F5D78CF-7775-C191-1D38-4FE8B036ABAF}"/>
          </ac:cxnSpMkLst>
        </pc:cxnChg>
        <pc:cxnChg chg="add mod">
          <ac:chgData name="Ali, Syed Waqqas" userId="1b3a5f44-9498-4738-8c4e-8127257d744d" providerId="ADAL" clId="{333D0230-FC68-4068-939E-D874E3973489}" dt="2024-01-09T04:48:51.690" v="4002" actId="554"/>
          <ac:cxnSpMkLst>
            <pc:docMk/>
            <pc:sldMk cId="1346750153" sldId="303"/>
            <ac:cxnSpMk id="87" creationId="{FF11D953-9AA9-1F70-EC2F-619600799AC4}"/>
          </ac:cxnSpMkLst>
        </pc:cxnChg>
        <pc:cxnChg chg="add mod">
          <ac:chgData name="Ali, Syed Waqqas" userId="1b3a5f44-9498-4738-8c4e-8127257d744d" providerId="ADAL" clId="{333D0230-FC68-4068-939E-D874E3973489}" dt="2024-01-09T04:48:55.990" v="4004" actId="1076"/>
          <ac:cxnSpMkLst>
            <pc:docMk/>
            <pc:sldMk cId="1346750153" sldId="303"/>
            <ac:cxnSpMk id="88" creationId="{A60F1BEE-9081-A42E-A848-DDFFF7ACE804}"/>
          </ac:cxnSpMkLst>
        </pc:cxnChg>
        <pc:cxnChg chg="add mod">
          <ac:chgData name="Ali, Syed Waqqas" userId="1b3a5f44-9498-4738-8c4e-8127257d744d" providerId="ADAL" clId="{333D0230-FC68-4068-939E-D874E3973489}" dt="2024-01-09T04:48:55.990" v="4004" actId="1076"/>
          <ac:cxnSpMkLst>
            <pc:docMk/>
            <pc:sldMk cId="1346750153" sldId="303"/>
            <ac:cxnSpMk id="89" creationId="{BEBA9829-2FD3-FF99-3F90-AC27D3BF92B1}"/>
          </ac:cxnSpMkLst>
        </pc:cxnChg>
        <pc:cxnChg chg="add mod">
          <ac:chgData name="Ali, Syed Waqqas" userId="1b3a5f44-9498-4738-8c4e-8127257d744d" providerId="ADAL" clId="{333D0230-FC68-4068-939E-D874E3973489}" dt="2024-01-09T04:49:00.319" v="4006" actId="1076"/>
          <ac:cxnSpMkLst>
            <pc:docMk/>
            <pc:sldMk cId="1346750153" sldId="303"/>
            <ac:cxnSpMk id="90" creationId="{022D802F-7481-3A95-259F-313AACF5E6B7}"/>
          </ac:cxnSpMkLst>
        </pc:cxnChg>
        <pc:cxnChg chg="add mod">
          <ac:chgData name="Ali, Syed Waqqas" userId="1b3a5f44-9498-4738-8c4e-8127257d744d" providerId="ADAL" clId="{333D0230-FC68-4068-939E-D874E3973489}" dt="2024-01-09T04:49:00.319" v="4006" actId="1076"/>
          <ac:cxnSpMkLst>
            <pc:docMk/>
            <pc:sldMk cId="1346750153" sldId="303"/>
            <ac:cxnSpMk id="91" creationId="{E835F6F2-A694-BD60-D298-5EE81798DD9F}"/>
          </ac:cxnSpMkLst>
        </pc:cxnChg>
        <pc:cxnChg chg="add mod">
          <ac:chgData name="Ali, Syed Waqqas" userId="1b3a5f44-9498-4738-8c4e-8127257d744d" providerId="ADAL" clId="{333D0230-FC68-4068-939E-D874E3973489}" dt="2024-01-09T04:49:07.155" v="4008" actId="1076"/>
          <ac:cxnSpMkLst>
            <pc:docMk/>
            <pc:sldMk cId="1346750153" sldId="303"/>
            <ac:cxnSpMk id="92" creationId="{D5DB9E9A-CF07-EC4B-D5F0-366501BA3303}"/>
          </ac:cxnSpMkLst>
        </pc:cxnChg>
        <pc:cxnChg chg="add mod">
          <ac:chgData name="Ali, Syed Waqqas" userId="1b3a5f44-9498-4738-8c4e-8127257d744d" providerId="ADAL" clId="{333D0230-FC68-4068-939E-D874E3973489}" dt="2024-01-09T04:49:07.155" v="4008" actId="1076"/>
          <ac:cxnSpMkLst>
            <pc:docMk/>
            <pc:sldMk cId="1346750153" sldId="303"/>
            <ac:cxnSpMk id="93" creationId="{40C3A689-DBF9-8B1C-B3A3-86246BCE8E67}"/>
          </ac:cxnSpMkLst>
        </pc:cxnChg>
        <pc:cxnChg chg="add mod">
          <ac:chgData name="Ali, Syed Waqqas" userId="1b3a5f44-9498-4738-8c4e-8127257d744d" providerId="ADAL" clId="{333D0230-FC68-4068-939E-D874E3973489}" dt="2024-01-09T04:49:11.408" v="4010" actId="1076"/>
          <ac:cxnSpMkLst>
            <pc:docMk/>
            <pc:sldMk cId="1346750153" sldId="303"/>
            <ac:cxnSpMk id="94" creationId="{7FCC695D-918A-E3F1-7A1E-09A3BE218FAA}"/>
          </ac:cxnSpMkLst>
        </pc:cxnChg>
        <pc:cxnChg chg="add mod">
          <ac:chgData name="Ali, Syed Waqqas" userId="1b3a5f44-9498-4738-8c4e-8127257d744d" providerId="ADAL" clId="{333D0230-FC68-4068-939E-D874E3973489}" dt="2024-01-09T04:49:11.408" v="4010" actId="1076"/>
          <ac:cxnSpMkLst>
            <pc:docMk/>
            <pc:sldMk cId="1346750153" sldId="303"/>
            <ac:cxnSpMk id="95" creationId="{86303779-58D8-D5E5-FCF3-1345607A9F3C}"/>
          </ac:cxnSpMkLst>
        </pc:cxnChg>
        <pc:cxnChg chg="add mod">
          <ac:chgData name="Ali, Syed Waqqas" userId="1b3a5f44-9498-4738-8c4e-8127257d744d" providerId="ADAL" clId="{333D0230-FC68-4068-939E-D874E3973489}" dt="2024-01-09T04:49:15.305" v="4012" actId="1076"/>
          <ac:cxnSpMkLst>
            <pc:docMk/>
            <pc:sldMk cId="1346750153" sldId="303"/>
            <ac:cxnSpMk id="96" creationId="{10135246-ED47-63C1-62DA-3290E53E4305}"/>
          </ac:cxnSpMkLst>
        </pc:cxnChg>
        <pc:cxnChg chg="add mod">
          <ac:chgData name="Ali, Syed Waqqas" userId="1b3a5f44-9498-4738-8c4e-8127257d744d" providerId="ADAL" clId="{333D0230-FC68-4068-939E-D874E3973489}" dt="2024-01-09T04:49:17.619" v="4013" actId="14100"/>
          <ac:cxnSpMkLst>
            <pc:docMk/>
            <pc:sldMk cId="1346750153" sldId="303"/>
            <ac:cxnSpMk id="97" creationId="{C94403BA-B75D-9BB6-2B96-BA74F9808A79}"/>
          </ac:cxnSpMkLst>
        </pc:cxnChg>
      </pc:sldChg>
      <pc:sldChg chg="modSp add mod">
        <pc:chgData name="Ali, Syed Waqqas" userId="1b3a5f44-9498-4738-8c4e-8127257d744d" providerId="ADAL" clId="{333D0230-FC68-4068-939E-D874E3973489}" dt="2024-01-16T00:11:49.226" v="5395" actId="20577"/>
        <pc:sldMkLst>
          <pc:docMk/>
          <pc:sldMk cId="4010805305" sldId="304"/>
        </pc:sldMkLst>
        <pc:spChg chg="mod">
          <ac:chgData name="Ali, Syed Waqqas" userId="1b3a5f44-9498-4738-8c4e-8127257d744d" providerId="ADAL" clId="{333D0230-FC68-4068-939E-D874E3973489}" dt="2024-01-09T04:50:10.771" v="4033" actId="20577"/>
          <ac:spMkLst>
            <pc:docMk/>
            <pc:sldMk cId="4010805305" sldId="304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11:49.226" v="5395" actId="20577"/>
          <ac:spMkLst>
            <pc:docMk/>
            <pc:sldMk cId="4010805305" sldId="30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6T00:12:04.965" v="5414" actId="20577"/>
        <pc:sldMkLst>
          <pc:docMk/>
          <pc:sldMk cId="1541330043" sldId="305"/>
        </pc:sldMkLst>
        <pc:spChg chg="mod">
          <ac:chgData name="Ali, Syed Waqqas" userId="1b3a5f44-9498-4738-8c4e-8127257d744d" providerId="ADAL" clId="{333D0230-FC68-4068-939E-D874E3973489}" dt="2024-01-16T00:12:04.965" v="5414" actId="20577"/>
          <ac:spMkLst>
            <pc:docMk/>
            <pc:sldMk cId="1541330043" sldId="305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333D0230-FC68-4068-939E-D874E3973489}" dt="2024-01-09T16:40:35.947" v="4415"/>
        <pc:sldMkLst>
          <pc:docMk/>
          <pc:sldMk cId="3055786298" sldId="306"/>
        </pc:sldMkLst>
      </pc:sldChg>
      <pc:sldChg chg="add">
        <pc:chgData name="Ali, Syed Waqqas" userId="1b3a5f44-9498-4738-8c4e-8127257d744d" providerId="ADAL" clId="{333D0230-FC68-4068-939E-D874E3973489}" dt="2024-01-09T16:40:53.134" v="4416"/>
        <pc:sldMkLst>
          <pc:docMk/>
          <pc:sldMk cId="3252227212" sldId="307"/>
        </pc:sldMkLst>
      </pc:sldChg>
      <pc:sldChg chg="modSp add mod">
        <pc:chgData name="Ali, Syed Waqqas" userId="1b3a5f44-9498-4738-8c4e-8127257d744d" providerId="ADAL" clId="{333D0230-FC68-4068-939E-D874E3973489}" dt="2024-01-10T00:00:32.653" v="4564" actId="20577"/>
        <pc:sldMkLst>
          <pc:docMk/>
          <pc:sldMk cId="449095831" sldId="308"/>
        </pc:sldMkLst>
        <pc:spChg chg="mod">
          <ac:chgData name="Ali, Syed Waqqas" userId="1b3a5f44-9498-4738-8c4e-8127257d744d" providerId="ADAL" clId="{333D0230-FC68-4068-939E-D874E3973489}" dt="2024-01-10T00:00:20.391" v="4479" actId="20577"/>
          <ac:spMkLst>
            <pc:docMk/>
            <pc:sldMk cId="449095831" sldId="308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0T00:00:32.653" v="4564" actId="20577"/>
          <ac:spMkLst>
            <pc:docMk/>
            <pc:sldMk cId="449095831" sldId="30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6T00:03:20.966" v="5354" actId="20577"/>
        <pc:sldMkLst>
          <pc:docMk/>
          <pc:sldMk cId="2088173341" sldId="309"/>
        </pc:sldMkLst>
        <pc:spChg chg="mod">
          <ac:chgData name="Ali, Syed Waqqas" userId="1b3a5f44-9498-4738-8c4e-8127257d744d" providerId="ADAL" clId="{333D0230-FC68-4068-939E-D874E3973489}" dt="2024-01-10T02:04:10.606" v="4621" actId="20577"/>
          <ac:spMkLst>
            <pc:docMk/>
            <pc:sldMk cId="2088173341" sldId="309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3:20.966" v="5354" actId="20577"/>
          <ac:spMkLst>
            <pc:docMk/>
            <pc:sldMk cId="2088173341" sldId="30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0T02:07:28.281" v="5328" actId="207"/>
        <pc:sldMkLst>
          <pc:docMk/>
          <pc:sldMk cId="2235822090" sldId="310"/>
        </pc:sldMkLst>
        <pc:spChg chg="mod">
          <ac:chgData name="Ali, Syed Waqqas" userId="1b3a5f44-9498-4738-8c4e-8127257d744d" providerId="ADAL" clId="{333D0230-FC68-4068-939E-D874E3973489}" dt="2024-01-10T02:07:28.281" v="5328" actId="207"/>
          <ac:spMkLst>
            <pc:docMk/>
            <pc:sldMk cId="2235822090" sldId="310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02785457-78FA-4090-BF01-249FE9B6935E}"/>
    <pc:docChg chg="delSld modSld">
      <pc:chgData name="Ali, Syed Waqqas" userId="1b3a5f44-9498-4738-8c4e-8127257d744d" providerId="ADAL" clId="{02785457-78FA-4090-BF01-249FE9B6935E}" dt="2024-04-15T16:41:27.263" v="107" actId="20577"/>
      <pc:docMkLst>
        <pc:docMk/>
      </pc:docMkLst>
      <pc:sldChg chg="modSp mod">
        <pc:chgData name="Ali, Syed Waqqas" userId="1b3a5f44-9498-4738-8c4e-8127257d744d" providerId="ADAL" clId="{02785457-78FA-4090-BF01-249FE9B6935E}" dt="2024-04-15T16:41:27.263" v="107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02785457-78FA-4090-BF01-249FE9B6935E}" dt="2024-04-15T16:41:27.263" v="107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410302969" sldId="412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4025583022" sldId="413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180799955" sldId="414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201611082" sldId="415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4088061023" sldId="416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689955494" sldId="417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645635231" sldId="418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638135885" sldId="419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512275841" sldId="420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577949382" sldId="421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1931770679" sldId="422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592557469" sldId="423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1540965707" sldId="424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1149091573" sldId="425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492521407" sldId="426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791486289" sldId="427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1609699686" sldId="428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1435682192" sldId="429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4245825704" sldId="430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747692545" sldId="431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090059046" sldId="432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1137493000" sldId="433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191962399" sldId="434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461904965" sldId="435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1104935270" sldId="436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169268059" sldId="437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648150779" sldId="438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538552167" sldId="439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746775011" sldId="440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655183885" sldId="441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46646203" sldId="442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1447418434" sldId="443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665406606" sldId="444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472007008" sldId="445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457870202" sldId="446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613023395" sldId="447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4034154335" sldId="448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634353010" sldId="449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1369428702" sldId="450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18236533" sldId="452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4140270748" sldId="453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423070241" sldId="454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1063522247" sldId="455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017490704" sldId="456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265222515" sldId="457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1928022605" sldId="458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092923413" sldId="459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884790494" sldId="460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227907362" sldId="461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508911260" sldId="462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1701058312" sldId="463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45221976" sldId="464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538918547" sldId="465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605435320" sldId="466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806736514" sldId="467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041925548" sldId="468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4173947046" sldId="469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489459029" sldId="470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4272093275" sldId="471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318070787" sldId="472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25166503" sldId="473"/>
        </pc:sldMkLst>
      </pc:sldChg>
    </pc:docChg>
  </pc:docChgLst>
  <pc:docChgLst>
    <pc:chgData name="Ali, Syed Waqqas" userId="1b3a5f44-9498-4738-8c4e-8127257d744d" providerId="ADAL" clId="{4A28C76C-E552-4F24-A77C-BA35E5FD0036}"/>
    <pc:docChg chg="undo redo custSel addSld delSld modSld sldOrd">
      <pc:chgData name="Ali, Syed Waqqas" userId="1b3a5f44-9498-4738-8c4e-8127257d744d" providerId="ADAL" clId="{4A28C76C-E552-4F24-A77C-BA35E5FD0036}" dt="2024-03-26T17:59:45.011" v="22951" actId="20577"/>
      <pc:docMkLst>
        <pc:docMk/>
      </pc:docMkLst>
      <pc:sldChg chg="modSp mod">
        <pc:chgData name="Ali, Syed Waqqas" userId="1b3a5f44-9498-4738-8c4e-8127257d744d" providerId="ADAL" clId="{4A28C76C-E552-4F24-A77C-BA35E5FD0036}" dt="2024-03-24T19:44:29.144" v="47" actId="21"/>
        <pc:sldMkLst>
          <pc:docMk/>
          <pc:sldMk cId="3386322477" sldId="332"/>
        </pc:sldMkLst>
        <pc:spChg chg="mod">
          <ac:chgData name="Ali, Syed Waqqas" userId="1b3a5f44-9498-4738-8c4e-8127257d744d" providerId="ADAL" clId="{4A28C76C-E552-4F24-A77C-BA35E5FD0036}" dt="2024-03-24T19:44:29.144" v="47" actId="21"/>
          <ac:spMkLst>
            <pc:docMk/>
            <pc:sldMk cId="3386322477" sldId="33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19:44:51.081" v="62" actId="404"/>
        <pc:sldMkLst>
          <pc:docMk/>
          <pc:sldMk cId="2453317959" sldId="333"/>
        </pc:sldMkLst>
        <pc:spChg chg="mod">
          <ac:chgData name="Ali, Syed Waqqas" userId="1b3a5f44-9498-4738-8c4e-8127257d744d" providerId="ADAL" clId="{4A28C76C-E552-4F24-A77C-BA35E5FD0036}" dt="2024-03-24T19:41:07.426" v="26" actId="20577"/>
          <ac:spMkLst>
            <pc:docMk/>
            <pc:sldMk cId="2453317959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19:44:51.081" v="62" actId="404"/>
          <ac:spMkLst>
            <pc:docMk/>
            <pc:sldMk cId="2453317959" sldId="33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228899563" sldId="333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35908221" sldId="334"/>
        </pc:sldMkLst>
      </pc:sldChg>
      <pc:sldChg chg="modSp add mod">
        <pc:chgData name="Ali, Syed Waqqas" userId="1b3a5f44-9498-4738-8c4e-8127257d744d" providerId="ADAL" clId="{4A28C76C-E552-4F24-A77C-BA35E5FD0036}" dt="2024-03-24T20:39:21.486" v="3795" actId="20577"/>
        <pc:sldMkLst>
          <pc:docMk/>
          <pc:sldMk cId="548670256" sldId="334"/>
        </pc:sldMkLst>
        <pc:spChg chg="mod">
          <ac:chgData name="Ali, Syed Waqqas" userId="1b3a5f44-9498-4738-8c4e-8127257d744d" providerId="ADAL" clId="{4A28C76C-E552-4F24-A77C-BA35E5FD0036}" dt="2024-03-24T19:45:00.372" v="69" actId="20577"/>
          <ac:spMkLst>
            <pc:docMk/>
            <pc:sldMk cId="548670256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39:21.486" v="3795" actId="20577"/>
          <ac:spMkLst>
            <pc:docMk/>
            <pc:sldMk cId="548670256" sldId="33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059235429" sldId="335"/>
        </pc:sldMkLst>
      </pc:sldChg>
      <pc:sldChg chg="modSp add mod">
        <pc:chgData name="Ali, Syed Waqqas" userId="1b3a5f44-9498-4738-8c4e-8127257d744d" providerId="ADAL" clId="{4A28C76C-E552-4F24-A77C-BA35E5FD0036}" dt="2024-03-24T20:39:33.909" v="3822" actId="207"/>
        <pc:sldMkLst>
          <pc:docMk/>
          <pc:sldMk cId="3071661540" sldId="335"/>
        </pc:sldMkLst>
        <pc:spChg chg="mod">
          <ac:chgData name="Ali, Syed Waqqas" userId="1b3a5f44-9498-4738-8c4e-8127257d744d" providerId="ADAL" clId="{4A28C76C-E552-4F24-A77C-BA35E5FD0036}" dt="2024-03-24T19:46:11.633" v="208" actId="20577"/>
          <ac:spMkLst>
            <pc:docMk/>
            <pc:sldMk cId="3071661540" sldId="33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39:33.909" v="3822" actId="207"/>
          <ac:spMkLst>
            <pc:docMk/>
            <pc:sldMk cId="3071661540" sldId="33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20:39:45.564" v="3828" actId="207"/>
        <pc:sldMkLst>
          <pc:docMk/>
          <pc:sldMk cId="719973731" sldId="336"/>
        </pc:sldMkLst>
        <pc:spChg chg="mod">
          <ac:chgData name="Ali, Syed Waqqas" userId="1b3a5f44-9498-4738-8c4e-8127257d744d" providerId="ADAL" clId="{4A28C76C-E552-4F24-A77C-BA35E5FD0036}" dt="2024-03-24T19:47:28.122" v="420" actId="20577"/>
          <ac:spMkLst>
            <pc:docMk/>
            <pc:sldMk cId="719973731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39:45.564" v="3828" actId="207"/>
          <ac:spMkLst>
            <pc:docMk/>
            <pc:sldMk cId="719973731" sldId="33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130687067" sldId="336"/>
        </pc:sldMkLst>
      </pc:sldChg>
      <pc:sldChg chg="addSp modSp add mod">
        <pc:chgData name="Ali, Syed Waqqas" userId="1b3a5f44-9498-4738-8c4e-8127257d744d" providerId="ADAL" clId="{4A28C76C-E552-4F24-A77C-BA35E5FD0036}" dt="2024-03-24T19:50:39.962" v="683" actId="1076"/>
        <pc:sldMkLst>
          <pc:docMk/>
          <pc:sldMk cId="1520074425" sldId="337"/>
        </pc:sldMkLst>
        <pc:spChg chg="mod">
          <ac:chgData name="Ali, Syed Waqqas" userId="1b3a5f44-9498-4738-8c4e-8127257d744d" providerId="ADAL" clId="{4A28C76C-E552-4F24-A77C-BA35E5FD0036}" dt="2024-03-24T19:49:48.471" v="632" actId="14100"/>
          <ac:spMkLst>
            <pc:docMk/>
            <pc:sldMk cId="1520074425" sldId="33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4T19:50:39.962" v="683" actId="1076"/>
          <ac:spMkLst>
            <pc:docMk/>
            <pc:sldMk cId="1520074425" sldId="337"/>
            <ac:spMk id="16" creationId="{CC8DCB8B-8417-5312-C44D-F3A48CCA16BA}"/>
          </ac:spMkLst>
        </pc:spChg>
        <pc:spChg chg="add mod">
          <ac:chgData name="Ali, Syed Waqqas" userId="1b3a5f44-9498-4738-8c4e-8127257d744d" providerId="ADAL" clId="{4A28C76C-E552-4F24-A77C-BA35E5FD0036}" dt="2024-03-24T19:50:25.437" v="663" actId="1076"/>
          <ac:spMkLst>
            <pc:docMk/>
            <pc:sldMk cId="1520074425" sldId="337"/>
            <ac:spMk id="17" creationId="{D8FE21E5-FEC1-C4BE-B671-A20E1123ED3D}"/>
          </ac:spMkLst>
        </pc:spChg>
        <pc:spChg chg="add mod">
          <ac:chgData name="Ali, Syed Waqqas" userId="1b3a5f44-9498-4738-8c4e-8127257d744d" providerId="ADAL" clId="{4A28C76C-E552-4F24-A77C-BA35E5FD0036}" dt="2024-03-24T19:50:36.810" v="682" actId="1076"/>
          <ac:spMkLst>
            <pc:docMk/>
            <pc:sldMk cId="1520074425" sldId="337"/>
            <ac:spMk id="18" creationId="{1668EE60-2A4B-FAE4-FA97-69451F928334}"/>
          </ac:spMkLst>
        </pc:spChg>
        <pc:cxnChg chg="add mod">
          <ac:chgData name="Ali, Syed Waqqas" userId="1b3a5f44-9498-4738-8c4e-8127257d744d" providerId="ADAL" clId="{4A28C76C-E552-4F24-A77C-BA35E5FD0036}" dt="2024-03-24T19:49:22.674" v="624" actId="692"/>
          <ac:cxnSpMkLst>
            <pc:docMk/>
            <pc:sldMk cId="1520074425" sldId="337"/>
            <ac:cxnSpMk id="10" creationId="{27A9786F-212C-4F5A-A4EB-35E77ED91798}"/>
          </ac:cxnSpMkLst>
        </pc:cxnChg>
        <pc:cxnChg chg="add mod">
          <ac:chgData name="Ali, Syed Waqqas" userId="1b3a5f44-9498-4738-8c4e-8127257d744d" providerId="ADAL" clId="{4A28C76C-E552-4F24-A77C-BA35E5FD0036}" dt="2024-03-24T19:49:34.771" v="628" actId="14100"/>
          <ac:cxnSpMkLst>
            <pc:docMk/>
            <pc:sldMk cId="1520074425" sldId="337"/>
            <ac:cxnSpMk id="11" creationId="{3FF796D2-AC43-97D8-0385-594E3E2592A1}"/>
          </ac:cxnSpMkLst>
        </pc:cxnChg>
        <pc:cxnChg chg="add mod">
          <ac:chgData name="Ali, Syed Waqqas" userId="1b3a5f44-9498-4738-8c4e-8127257d744d" providerId="ADAL" clId="{4A28C76C-E552-4F24-A77C-BA35E5FD0036}" dt="2024-03-24T19:49:43.899" v="631" actId="14100"/>
          <ac:cxnSpMkLst>
            <pc:docMk/>
            <pc:sldMk cId="1520074425" sldId="337"/>
            <ac:cxnSpMk id="14" creationId="{6F909833-CFA2-52C7-F62F-920DE0C8466A}"/>
          </ac:cxnSpMkLst>
        </pc:cxn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58542689" sldId="337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40731032" sldId="338"/>
        </pc:sldMkLst>
      </pc:sldChg>
      <pc:sldChg chg="modSp add mod">
        <pc:chgData name="Ali, Syed Waqqas" userId="1b3a5f44-9498-4738-8c4e-8127257d744d" providerId="ADAL" clId="{4A28C76C-E552-4F24-A77C-BA35E5FD0036}" dt="2024-03-24T19:52:01.295" v="733" actId="207"/>
        <pc:sldMkLst>
          <pc:docMk/>
          <pc:sldMk cId="2329473739" sldId="338"/>
        </pc:sldMkLst>
        <pc:spChg chg="mod">
          <ac:chgData name="Ali, Syed Waqqas" userId="1b3a5f44-9498-4738-8c4e-8127257d744d" providerId="ADAL" clId="{4A28C76C-E552-4F24-A77C-BA35E5FD0036}" dt="2024-03-24T19:51:56.364" v="729" actId="207"/>
          <ac:spMkLst>
            <pc:docMk/>
            <pc:sldMk cId="2329473739" sldId="338"/>
            <ac:spMk id="16" creationId="{CC8DCB8B-8417-5312-C44D-F3A48CCA16BA}"/>
          </ac:spMkLst>
        </pc:spChg>
        <pc:spChg chg="mod">
          <ac:chgData name="Ali, Syed Waqqas" userId="1b3a5f44-9498-4738-8c4e-8127257d744d" providerId="ADAL" clId="{4A28C76C-E552-4F24-A77C-BA35E5FD0036}" dt="2024-03-24T19:51:58.847" v="731" actId="207"/>
          <ac:spMkLst>
            <pc:docMk/>
            <pc:sldMk cId="2329473739" sldId="338"/>
            <ac:spMk id="17" creationId="{D8FE21E5-FEC1-C4BE-B671-A20E1123ED3D}"/>
          </ac:spMkLst>
        </pc:spChg>
        <pc:spChg chg="mod">
          <ac:chgData name="Ali, Syed Waqqas" userId="1b3a5f44-9498-4738-8c4e-8127257d744d" providerId="ADAL" clId="{4A28C76C-E552-4F24-A77C-BA35E5FD0036}" dt="2024-03-24T19:52:01.295" v="733" actId="207"/>
          <ac:spMkLst>
            <pc:docMk/>
            <pc:sldMk cId="2329473739" sldId="338"/>
            <ac:spMk id="18" creationId="{1668EE60-2A4B-FAE4-FA97-69451F928334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324652372" sldId="339"/>
        </pc:sldMkLst>
      </pc:sldChg>
      <pc:sldChg chg="modSp add mod">
        <pc:chgData name="Ali, Syed Waqqas" userId="1b3a5f44-9498-4738-8c4e-8127257d744d" providerId="ADAL" clId="{4A28C76C-E552-4F24-A77C-BA35E5FD0036}" dt="2024-03-24T20:41:20.975" v="3851" actId="207"/>
        <pc:sldMkLst>
          <pc:docMk/>
          <pc:sldMk cId="1563532879" sldId="339"/>
        </pc:sldMkLst>
        <pc:spChg chg="mod">
          <ac:chgData name="Ali, Syed Waqqas" userId="1b3a5f44-9498-4738-8c4e-8127257d744d" providerId="ADAL" clId="{4A28C76C-E552-4F24-A77C-BA35E5FD0036}" dt="2024-03-24T20:40:59" v="3847" actId="207"/>
          <ac:spMkLst>
            <pc:docMk/>
            <pc:sldMk cId="1563532879" sldId="33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40:57.079" v="3846" actId="207"/>
          <ac:spMkLst>
            <pc:docMk/>
            <pc:sldMk cId="1563532879" sldId="339"/>
            <ac:spMk id="3" creationId="{B3B2A76D-3F08-9C2B-C3E3-4A25DA409F80}"/>
          </ac:spMkLst>
        </pc:spChg>
        <pc:spChg chg="mod">
          <ac:chgData name="Ali, Syed Waqqas" userId="1b3a5f44-9498-4738-8c4e-8127257d744d" providerId="ADAL" clId="{4A28C76C-E552-4F24-A77C-BA35E5FD0036}" dt="2024-03-24T20:41:11.612" v="3849" actId="207"/>
          <ac:spMkLst>
            <pc:docMk/>
            <pc:sldMk cId="1563532879" sldId="339"/>
            <ac:spMk id="16" creationId="{CC8DCB8B-8417-5312-C44D-F3A48CCA16BA}"/>
          </ac:spMkLst>
        </pc:spChg>
        <pc:spChg chg="mod">
          <ac:chgData name="Ali, Syed Waqqas" userId="1b3a5f44-9498-4738-8c4e-8127257d744d" providerId="ADAL" clId="{4A28C76C-E552-4F24-A77C-BA35E5FD0036}" dt="2024-03-24T20:41:16.658" v="3850" actId="207"/>
          <ac:spMkLst>
            <pc:docMk/>
            <pc:sldMk cId="1563532879" sldId="339"/>
            <ac:spMk id="17" creationId="{D8FE21E5-FEC1-C4BE-B671-A20E1123ED3D}"/>
          </ac:spMkLst>
        </pc:spChg>
        <pc:spChg chg="mod">
          <ac:chgData name="Ali, Syed Waqqas" userId="1b3a5f44-9498-4738-8c4e-8127257d744d" providerId="ADAL" clId="{4A28C76C-E552-4F24-A77C-BA35E5FD0036}" dt="2024-03-24T20:41:20.975" v="3851" actId="207"/>
          <ac:spMkLst>
            <pc:docMk/>
            <pc:sldMk cId="1563532879" sldId="339"/>
            <ac:spMk id="18" creationId="{1668EE60-2A4B-FAE4-FA97-69451F928334}"/>
          </ac:spMkLst>
        </pc:spChg>
      </pc:sldChg>
      <pc:sldChg chg="modSp add mod">
        <pc:chgData name="Ali, Syed Waqqas" userId="1b3a5f44-9498-4738-8c4e-8127257d744d" providerId="ADAL" clId="{4A28C76C-E552-4F24-A77C-BA35E5FD0036}" dt="2024-03-24T21:00:26.937" v="4669" actId="207"/>
        <pc:sldMkLst>
          <pc:docMk/>
          <pc:sldMk cId="1814320308" sldId="340"/>
        </pc:sldMkLst>
        <pc:spChg chg="mod">
          <ac:chgData name="Ali, Syed Waqqas" userId="1b3a5f44-9498-4738-8c4e-8127257d744d" providerId="ADAL" clId="{4A28C76C-E552-4F24-A77C-BA35E5FD0036}" dt="2024-03-24T19:52:43.139" v="772" actId="20577"/>
          <ac:spMkLst>
            <pc:docMk/>
            <pc:sldMk cId="1814320308" sldId="34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00:26.937" v="4669" actId="207"/>
          <ac:spMkLst>
            <pc:docMk/>
            <pc:sldMk cId="1814320308" sldId="34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839197876" sldId="340"/>
        </pc:sldMkLst>
      </pc:sldChg>
      <pc:sldChg chg="modSp add mod">
        <pc:chgData name="Ali, Syed Waqqas" userId="1b3a5f44-9498-4738-8c4e-8127257d744d" providerId="ADAL" clId="{4A28C76C-E552-4F24-A77C-BA35E5FD0036}" dt="2024-03-24T21:00:22.392" v="4667" actId="207"/>
        <pc:sldMkLst>
          <pc:docMk/>
          <pc:sldMk cId="1551056120" sldId="341"/>
        </pc:sldMkLst>
        <pc:spChg chg="mod">
          <ac:chgData name="Ali, Syed Waqqas" userId="1b3a5f44-9498-4738-8c4e-8127257d744d" providerId="ADAL" clId="{4A28C76C-E552-4F24-A77C-BA35E5FD0036}" dt="2024-03-24T21:00:22.392" v="4667" actId="207"/>
          <ac:spMkLst>
            <pc:docMk/>
            <pc:sldMk cId="1551056120" sldId="34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594944468" sldId="341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49554285" sldId="342"/>
        </pc:sldMkLst>
      </pc:sldChg>
      <pc:sldChg chg="modSp add mod">
        <pc:chgData name="Ali, Syed Waqqas" userId="1b3a5f44-9498-4738-8c4e-8127257d744d" providerId="ADAL" clId="{4A28C76C-E552-4F24-A77C-BA35E5FD0036}" dt="2024-03-24T20:59:13.147" v="4541" actId="207"/>
        <pc:sldMkLst>
          <pc:docMk/>
          <pc:sldMk cId="2665927185" sldId="342"/>
        </pc:sldMkLst>
        <pc:spChg chg="mod">
          <ac:chgData name="Ali, Syed Waqqas" userId="1b3a5f44-9498-4738-8c4e-8127257d744d" providerId="ADAL" clId="{4A28C76C-E552-4F24-A77C-BA35E5FD0036}" dt="2024-03-24T20:59:13.147" v="4541" actId="207"/>
          <ac:spMkLst>
            <pc:docMk/>
            <pc:sldMk cId="2665927185" sldId="342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59:09.902" v="4539" actId="207"/>
          <ac:spMkLst>
            <pc:docMk/>
            <pc:sldMk cId="2665927185" sldId="34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20:01:27.229" v="1427" actId="20577"/>
        <pc:sldMkLst>
          <pc:docMk/>
          <pc:sldMk cId="1808717139" sldId="343"/>
        </pc:sldMkLst>
        <pc:spChg chg="mod">
          <ac:chgData name="Ali, Syed Waqqas" userId="1b3a5f44-9498-4738-8c4e-8127257d744d" providerId="ADAL" clId="{4A28C76C-E552-4F24-A77C-BA35E5FD0036}" dt="2024-03-24T20:01:00.876" v="1414" actId="20577"/>
          <ac:spMkLst>
            <pc:docMk/>
            <pc:sldMk cId="1808717139" sldId="34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00:49.778" v="1407" actId="20577"/>
          <ac:spMkLst>
            <pc:docMk/>
            <pc:sldMk cId="1808717139" sldId="343"/>
            <ac:spMk id="3" creationId="{B3B2A76D-3F08-9C2B-C3E3-4A25DA409F80}"/>
          </ac:spMkLst>
        </pc:spChg>
        <pc:spChg chg="mod">
          <ac:chgData name="Ali, Syed Waqqas" userId="1b3a5f44-9498-4738-8c4e-8127257d744d" providerId="ADAL" clId="{4A28C76C-E552-4F24-A77C-BA35E5FD0036}" dt="2024-03-24T20:01:27.229" v="1427" actId="20577"/>
          <ac:spMkLst>
            <pc:docMk/>
            <pc:sldMk cId="1808717139" sldId="343"/>
            <ac:spMk id="16" creationId="{CC8DCB8B-8417-5312-C44D-F3A48CCA16BA}"/>
          </ac:spMkLst>
        </pc:spChg>
        <pc:spChg chg="mod">
          <ac:chgData name="Ali, Syed Waqqas" userId="1b3a5f44-9498-4738-8c4e-8127257d744d" providerId="ADAL" clId="{4A28C76C-E552-4F24-A77C-BA35E5FD0036}" dt="2024-03-24T20:00:54.843" v="1411" actId="20577"/>
          <ac:spMkLst>
            <pc:docMk/>
            <pc:sldMk cId="1808717139" sldId="343"/>
            <ac:spMk id="17" creationId="{D8FE21E5-FEC1-C4BE-B671-A20E1123ED3D}"/>
          </ac:spMkLst>
        </pc:spChg>
        <pc:spChg chg="mod">
          <ac:chgData name="Ali, Syed Waqqas" userId="1b3a5f44-9498-4738-8c4e-8127257d744d" providerId="ADAL" clId="{4A28C76C-E552-4F24-A77C-BA35E5FD0036}" dt="2024-03-24T20:00:22.368" v="1399" actId="207"/>
          <ac:spMkLst>
            <pc:docMk/>
            <pc:sldMk cId="1808717139" sldId="343"/>
            <ac:spMk id="18" creationId="{1668EE60-2A4B-FAE4-FA97-69451F928334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569246468" sldId="343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992452964" sldId="344"/>
        </pc:sldMkLst>
      </pc:sldChg>
      <pc:sldChg chg="modSp add mod">
        <pc:chgData name="Ali, Syed Waqqas" userId="1b3a5f44-9498-4738-8c4e-8127257d744d" providerId="ADAL" clId="{4A28C76C-E552-4F24-A77C-BA35E5FD0036}" dt="2024-03-24T20:02:07.204" v="1603" actId="20577"/>
        <pc:sldMkLst>
          <pc:docMk/>
          <pc:sldMk cId="1960062190" sldId="344"/>
        </pc:sldMkLst>
        <pc:spChg chg="mod">
          <ac:chgData name="Ali, Syed Waqqas" userId="1b3a5f44-9498-4738-8c4e-8127257d744d" providerId="ADAL" clId="{4A28C76C-E552-4F24-A77C-BA35E5FD0036}" dt="2024-03-24T20:01:42.516" v="1452" actId="20577"/>
          <ac:spMkLst>
            <pc:docMk/>
            <pc:sldMk cId="1960062190" sldId="34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02:07.204" v="1603" actId="20577"/>
          <ac:spMkLst>
            <pc:docMk/>
            <pc:sldMk cId="1960062190" sldId="34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20:06:46.186" v="1896" actId="20577"/>
        <pc:sldMkLst>
          <pc:docMk/>
          <pc:sldMk cId="3095740602" sldId="345"/>
        </pc:sldMkLst>
        <pc:spChg chg="mod">
          <ac:chgData name="Ali, Syed Waqqas" userId="1b3a5f44-9498-4738-8c4e-8127257d744d" providerId="ADAL" clId="{4A28C76C-E552-4F24-A77C-BA35E5FD0036}" dt="2024-03-24T20:06:01.513" v="1688" actId="20577"/>
          <ac:spMkLst>
            <pc:docMk/>
            <pc:sldMk cId="3095740602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06:46.186" v="1896" actId="20577"/>
          <ac:spMkLst>
            <pc:docMk/>
            <pc:sldMk cId="3095740602" sldId="34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90406247" sldId="345"/>
        </pc:sldMkLst>
      </pc:sldChg>
      <pc:sldChg chg="modSp add mod">
        <pc:chgData name="Ali, Syed Waqqas" userId="1b3a5f44-9498-4738-8c4e-8127257d744d" providerId="ADAL" clId="{4A28C76C-E552-4F24-A77C-BA35E5FD0036}" dt="2024-03-24T20:05:48.983" v="1651" actId="20577"/>
        <pc:sldMkLst>
          <pc:docMk/>
          <pc:sldMk cId="312155958" sldId="346"/>
        </pc:sldMkLst>
        <pc:spChg chg="mod">
          <ac:chgData name="Ali, Syed Waqqas" userId="1b3a5f44-9498-4738-8c4e-8127257d744d" providerId="ADAL" clId="{4A28C76C-E552-4F24-A77C-BA35E5FD0036}" dt="2024-03-24T20:05:48.983" v="1651" actId="20577"/>
          <ac:spMkLst>
            <pc:docMk/>
            <pc:sldMk cId="312155958" sldId="346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993572033" sldId="346"/>
        </pc:sldMkLst>
      </pc:sldChg>
      <pc:sldChg chg="modSp add mod">
        <pc:chgData name="Ali, Syed Waqqas" userId="1b3a5f44-9498-4738-8c4e-8127257d744d" providerId="ADAL" clId="{4A28C76C-E552-4F24-A77C-BA35E5FD0036}" dt="2024-03-24T20:07:00.862" v="1974" actId="20577"/>
        <pc:sldMkLst>
          <pc:docMk/>
          <pc:sldMk cId="2194124816" sldId="347"/>
        </pc:sldMkLst>
        <pc:spChg chg="mod">
          <ac:chgData name="Ali, Syed Waqqas" userId="1b3a5f44-9498-4738-8c4e-8127257d744d" providerId="ADAL" clId="{4A28C76C-E552-4F24-A77C-BA35E5FD0036}" dt="2024-03-24T20:07:00.862" v="1974" actId="20577"/>
          <ac:spMkLst>
            <pc:docMk/>
            <pc:sldMk cId="2194124816" sldId="34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740745534" sldId="347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016795679" sldId="348"/>
        </pc:sldMkLst>
      </pc:sldChg>
      <pc:sldChg chg="modSp add mod">
        <pc:chgData name="Ali, Syed Waqqas" userId="1b3a5f44-9498-4738-8c4e-8127257d744d" providerId="ADAL" clId="{4A28C76C-E552-4F24-A77C-BA35E5FD0036}" dt="2024-03-24T20:07:41.392" v="2103" actId="20577"/>
        <pc:sldMkLst>
          <pc:docMk/>
          <pc:sldMk cId="3459104348" sldId="348"/>
        </pc:sldMkLst>
        <pc:spChg chg="mod">
          <ac:chgData name="Ali, Syed Waqqas" userId="1b3a5f44-9498-4738-8c4e-8127257d744d" providerId="ADAL" clId="{4A28C76C-E552-4F24-A77C-BA35E5FD0036}" dt="2024-03-24T20:07:09.473" v="1992" actId="20577"/>
          <ac:spMkLst>
            <pc:docMk/>
            <pc:sldMk cId="3459104348" sldId="34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07:41.392" v="2103" actId="20577"/>
          <ac:spMkLst>
            <pc:docMk/>
            <pc:sldMk cId="3459104348" sldId="348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A28C76C-E552-4F24-A77C-BA35E5FD0036}" dt="2024-03-24T20:26:46.996" v="2127" actId="1076"/>
        <pc:sldMkLst>
          <pc:docMk/>
          <pc:sldMk cId="2954097113" sldId="349"/>
        </pc:sldMkLst>
        <pc:spChg chg="mod">
          <ac:chgData name="Ali, Syed Waqqas" userId="1b3a5f44-9498-4738-8c4e-8127257d744d" providerId="ADAL" clId="{4A28C76C-E552-4F24-A77C-BA35E5FD0036}" dt="2024-03-24T20:26:38.476" v="2123" actId="20577"/>
          <ac:spMkLst>
            <pc:docMk/>
            <pc:sldMk cId="2954097113" sldId="349"/>
            <ac:spMk id="2" creationId="{0F38800C-8A7D-E150-1D69-4C942110B9A3}"/>
          </ac:spMkLst>
        </pc:spChg>
        <pc:spChg chg="del">
          <ac:chgData name="Ali, Syed Waqqas" userId="1b3a5f44-9498-4738-8c4e-8127257d744d" providerId="ADAL" clId="{4A28C76C-E552-4F24-A77C-BA35E5FD0036}" dt="2024-03-24T20:26:40.473" v="2124" actId="22"/>
          <ac:spMkLst>
            <pc:docMk/>
            <pc:sldMk cId="2954097113" sldId="349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4A28C76C-E552-4F24-A77C-BA35E5FD0036}" dt="2024-03-24T20:26:46.996" v="2127" actId="1076"/>
          <ac:picMkLst>
            <pc:docMk/>
            <pc:sldMk cId="2954097113" sldId="349"/>
            <ac:picMk id="10" creationId="{3F802BE6-C35D-7C54-47CB-4F16D2045F50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021007592" sldId="349"/>
        </pc:sldMkLst>
      </pc:sldChg>
      <pc:sldChg chg="modSp add mod">
        <pc:chgData name="Ali, Syed Waqqas" userId="1b3a5f44-9498-4738-8c4e-8127257d744d" providerId="ADAL" clId="{4A28C76C-E552-4F24-A77C-BA35E5FD0036}" dt="2024-03-24T20:27:41.781" v="2238" actId="20577"/>
        <pc:sldMkLst>
          <pc:docMk/>
          <pc:sldMk cId="94891085" sldId="350"/>
        </pc:sldMkLst>
        <pc:spChg chg="mod">
          <ac:chgData name="Ali, Syed Waqqas" userId="1b3a5f44-9498-4738-8c4e-8127257d744d" providerId="ADAL" clId="{4A28C76C-E552-4F24-A77C-BA35E5FD0036}" dt="2024-03-24T20:26:57.258" v="2148" actId="20577"/>
          <ac:spMkLst>
            <pc:docMk/>
            <pc:sldMk cId="94891085" sldId="35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27:41.781" v="2238" actId="20577"/>
          <ac:spMkLst>
            <pc:docMk/>
            <pc:sldMk cId="94891085" sldId="35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656569752" sldId="350"/>
        </pc:sldMkLst>
      </pc:sldChg>
      <pc:sldChg chg="modSp add mod">
        <pc:chgData name="Ali, Syed Waqqas" userId="1b3a5f44-9498-4738-8c4e-8127257d744d" providerId="ADAL" clId="{4A28C76C-E552-4F24-A77C-BA35E5FD0036}" dt="2024-03-24T20:28:09.787" v="2284" actId="20577"/>
        <pc:sldMkLst>
          <pc:docMk/>
          <pc:sldMk cId="1309046604" sldId="351"/>
        </pc:sldMkLst>
        <pc:spChg chg="mod">
          <ac:chgData name="Ali, Syed Waqqas" userId="1b3a5f44-9498-4738-8c4e-8127257d744d" providerId="ADAL" clId="{4A28C76C-E552-4F24-A77C-BA35E5FD0036}" dt="2024-03-24T20:27:52.300" v="2248" actId="20577"/>
          <ac:spMkLst>
            <pc:docMk/>
            <pc:sldMk cId="1309046604" sldId="35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28:09.787" v="2284" actId="20577"/>
          <ac:spMkLst>
            <pc:docMk/>
            <pc:sldMk cId="1309046604" sldId="35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197839920" sldId="351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38199256" sldId="352"/>
        </pc:sldMkLst>
      </pc:sldChg>
      <pc:sldChg chg="modSp add mod">
        <pc:chgData name="Ali, Syed Waqqas" userId="1b3a5f44-9498-4738-8c4e-8127257d744d" providerId="ADAL" clId="{4A28C76C-E552-4F24-A77C-BA35E5FD0036}" dt="2024-03-24T20:28:23.237" v="2306" actId="20577"/>
        <pc:sldMkLst>
          <pc:docMk/>
          <pc:sldMk cId="3478915270" sldId="352"/>
        </pc:sldMkLst>
        <pc:spChg chg="mod">
          <ac:chgData name="Ali, Syed Waqqas" userId="1b3a5f44-9498-4738-8c4e-8127257d744d" providerId="ADAL" clId="{4A28C76C-E552-4F24-A77C-BA35E5FD0036}" dt="2024-03-24T20:28:17.115" v="2291" actId="20577"/>
          <ac:spMkLst>
            <pc:docMk/>
            <pc:sldMk cId="3478915270" sldId="352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28:23.237" v="2306" actId="20577"/>
          <ac:spMkLst>
            <pc:docMk/>
            <pc:sldMk cId="3478915270" sldId="35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47958438" sldId="353"/>
        </pc:sldMkLst>
      </pc:sldChg>
      <pc:sldChg chg="modSp add mod">
        <pc:chgData name="Ali, Syed Waqqas" userId="1b3a5f44-9498-4738-8c4e-8127257d744d" providerId="ADAL" clId="{4A28C76C-E552-4F24-A77C-BA35E5FD0036}" dt="2024-03-24T20:30:05.097" v="2629" actId="20577"/>
        <pc:sldMkLst>
          <pc:docMk/>
          <pc:sldMk cId="506717472" sldId="353"/>
        </pc:sldMkLst>
        <pc:spChg chg="mod">
          <ac:chgData name="Ali, Syed Waqqas" userId="1b3a5f44-9498-4738-8c4e-8127257d744d" providerId="ADAL" clId="{4A28C76C-E552-4F24-A77C-BA35E5FD0036}" dt="2024-03-24T20:28:57.772" v="2360" actId="5793"/>
          <ac:spMkLst>
            <pc:docMk/>
            <pc:sldMk cId="506717472" sldId="35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30:05.097" v="2629" actId="20577"/>
          <ac:spMkLst>
            <pc:docMk/>
            <pc:sldMk cId="506717472" sldId="353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4A28C76C-E552-4F24-A77C-BA35E5FD0036}" dt="2024-03-24T20:30:02.179" v="2628"/>
        <pc:sldMkLst>
          <pc:docMk/>
          <pc:sldMk cId="411871273" sldId="354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834251723" sldId="354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912214849" sldId="355"/>
        </pc:sldMkLst>
      </pc:sldChg>
      <pc:sldChg chg="addSp delSp modSp add mod">
        <pc:chgData name="Ali, Syed Waqqas" userId="1b3a5f44-9498-4738-8c4e-8127257d744d" providerId="ADAL" clId="{4A28C76C-E552-4F24-A77C-BA35E5FD0036}" dt="2024-03-24T20:32:30.832" v="2845" actId="478"/>
        <pc:sldMkLst>
          <pc:docMk/>
          <pc:sldMk cId="4164821234" sldId="355"/>
        </pc:sldMkLst>
        <pc:spChg chg="mod">
          <ac:chgData name="Ali, Syed Waqqas" userId="1b3a5f44-9498-4738-8c4e-8127257d744d" providerId="ADAL" clId="{4A28C76C-E552-4F24-A77C-BA35E5FD0036}" dt="2024-03-24T20:30:25.479" v="2668" actId="20577"/>
          <ac:spMkLst>
            <pc:docMk/>
            <pc:sldMk cId="4164821234" sldId="35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31:17.720" v="2837" actId="20577"/>
          <ac:spMkLst>
            <pc:docMk/>
            <pc:sldMk cId="4164821234" sldId="355"/>
            <ac:spMk id="3" creationId="{B3B2A76D-3F08-9C2B-C3E3-4A25DA409F80}"/>
          </ac:spMkLst>
        </pc:spChg>
        <pc:picChg chg="add del mod">
          <ac:chgData name="Ali, Syed Waqqas" userId="1b3a5f44-9498-4738-8c4e-8127257d744d" providerId="ADAL" clId="{4A28C76C-E552-4F24-A77C-BA35E5FD0036}" dt="2024-03-24T20:32:30.832" v="2845" actId="478"/>
          <ac:picMkLst>
            <pc:docMk/>
            <pc:sldMk cId="4164821234" sldId="355"/>
            <ac:picMk id="10" creationId="{D4B8315A-0094-0836-8FD4-C2EAF8653643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822987273" sldId="356"/>
        </pc:sldMkLst>
      </pc:sldChg>
      <pc:sldChg chg="addSp modSp add mod">
        <pc:chgData name="Ali, Syed Waqqas" userId="1b3a5f44-9498-4738-8c4e-8127257d744d" providerId="ADAL" clId="{4A28C76C-E552-4F24-A77C-BA35E5FD0036}" dt="2024-03-24T21:02:01.960" v="4776" actId="5793"/>
        <pc:sldMkLst>
          <pc:docMk/>
          <pc:sldMk cId="3434672515" sldId="356"/>
        </pc:sldMkLst>
        <pc:spChg chg="mod">
          <ac:chgData name="Ali, Syed Waqqas" userId="1b3a5f44-9498-4738-8c4e-8127257d744d" providerId="ADAL" clId="{4A28C76C-E552-4F24-A77C-BA35E5FD0036}" dt="2024-03-24T20:55:13.157" v="4256" actId="20577"/>
          <ac:spMkLst>
            <pc:docMk/>
            <pc:sldMk cId="3434672515" sldId="35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02:01.960" v="4776" actId="5793"/>
          <ac:spMkLst>
            <pc:docMk/>
            <pc:sldMk cId="3434672515" sldId="356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4T21:01:36.748" v="4679" actId="1076"/>
          <ac:picMkLst>
            <pc:docMk/>
            <pc:sldMk cId="3434672515" sldId="356"/>
            <ac:picMk id="9" creationId="{88104779-F6FE-FD02-74EF-CA185CA78E0A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409646776" sldId="357"/>
        </pc:sldMkLst>
      </pc:sldChg>
      <pc:sldChg chg="add">
        <pc:chgData name="Ali, Syed Waqqas" userId="1b3a5f44-9498-4738-8c4e-8127257d744d" providerId="ADAL" clId="{4A28C76C-E552-4F24-A77C-BA35E5FD0036}" dt="2024-03-24T20:32:27.420" v="2844"/>
        <pc:sldMkLst>
          <pc:docMk/>
          <pc:sldMk cId="3788983043" sldId="357"/>
        </pc:sldMkLst>
      </pc:sldChg>
      <pc:sldChg chg="modSp add mod">
        <pc:chgData name="Ali, Syed Waqqas" userId="1b3a5f44-9498-4738-8c4e-8127257d744d" providerId="ADAL" clId="{4A28C76C-E552-4F24-A77C-BA35E5FD0036}" dt="2024-03-24T20:34:56.792" v="3484" actId="20577"/>
        <pc:sldMkLst>
          <pc:docMk/>
          <pc:sldMk cId="542158141" sldId="358"/>
        </pc:sldMkLst>
        <pc:spChg chg="mod">
          <ac:chgData name="Ali, Syed Waqqas" userId="1b3a5f44-9498-4738-8c4e-8127257d744d" providerId="ADAL" clId="{4A28C76C-E552-4F24-A77C-BA35E5FD0036}" dt="2024-03-24T20:33:14.764" v="2885" actId="20577"/>
          <ac:spMkLst>
            <pc:docMk/>
            <pc:sldMk cId="542158141" sldId="35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34:56.792" v="3484" actId="20577"/>
          <ac:spMkLst>
            <pc:docMk/>
            <pc:sldMk cId="542158141" sldId="35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156023064" sldId="358"/>
        </pc:sldMkLst>
      </pc:sldChg>
      <pc:sldChg chg="modSp add mod">
        <pc:chgData name="Ali, Syed Waqqas" userId="1b3a5f44-9498-4738-8c4e-8127257d744d" providerId="ADAL" clId="{4A28C76C-E552-4F24-A77C-BA35E5FD0036}" dt="2024-03-26T15:11:24.484" v="8140" actId="207"/>
        <pc:sldMkLst>
          <pc:docMk/>
          <pc:sldMk cId="183344181" sldId="359"/>
        </pc:sldMkLst>
        <pc:spChg chg="mod">
          <ac:chgData name="Ali, Syed Waqqas" userId="1b3a5f44-9498-4738-8c4e-8127257d744d" providerId="ADAL" clId="{4A28C76C-E552-4F24-A77C-BA35E5FD0036}" dt="2024-03-26T15:11:24.484" v="8140" actId="207"/>
          <ac:spMkLst>
            <pc:docMk/>
            <pc:sldMk cId="183344181" sldId="35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18684955" sldId="359"/>
        </pc:sldMkLst>
      </pc:sldChg>
      <pc:sldChg chg="modSp add del mod">
        <pc:chgData name="Ali, Syed Waqqas" userId="1b3a5f44-9498-4738-8c4e-8127257d744d" providerId="ADAL" clId="{4A28C76C-E552-4F24-A77C-BA35E5FD0036}" dt="2024-03-25T23:07:25.640" v="7645" actId="47"/>
        <pc:sldMkLst>
          <pc:docMk/>
          <pc:sldMk cId="2335422259" sldId="360"/>
        </pc:sldMkLst>
        <pc:spChg chg="mod">
          <ac:chgData name="Ali, Syed Waqqas" userId="1b3a5f44-9498-4738-8c4e-8127257d744d" providerId="ADAL" clId="{4A28C76C-E552-4F24-A77C-BA35E5FD0036}" dt="2024-03-24T20:37:56.309" v="3773" actId="20577"/>
          <ac:spMkLst>
            <pc:docMk/>
            <pc:sldMk cId="2335422259" sldId="36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453964244" sldId="360"/>
        </pc:sldMkLst>
      </pc:sldChg>
      <pc:sldChg chg="modSp add mod">
        <pc:chgData name="Ali, Syed Waqqas" userId="1b3a5f44-9498-4738-8c4e-8127257d744d" providerId="ADAL" clId="{4A28C76C-E552-4F24-A77C-BA35E5FD0036}" dt="2024-03-24T20:40:28.650" v="3842" actId="207"/>
        <pc:sldMkLst>
          <pc:docMk/>
          <pc:sldMk cId="496378470" sldId="361"/>
        </pc:sldMkLst>
        <pc:spChg chg="mod">
          <ac:chgData name="Ali, Syed Waqqas" userId="1b3a5f44-9498-4738-8c4e-8127257d744d" providerId="ADAL" clId="{4A28C76C-E552-4F24-A77C-BA35E5FD0036}" dt="2024-03-24T20:40:28.650" v="3842" actId="207"/>
          <ac:spMkLst>
            <pc:docMk/>
            <pc:sldMk cId="496378470" sldId="36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40:28.650" v="3842" actId="207"/>
          <ac:spMkLst>
            <pc:docMk/>
            <pc:sldMk cId="496378470" sldId="361"/>
            <ac:spMk id="3" creationId="{B3B2A76D-3F08-9C2B-C3E3-4A25DA409F80}"/>
          </ac:spMkLst>
        </pc:spChg>
        <pc:spChg chg="mod">
          <ac:chgData name="Ali, Syed Waqqas" userId="1b3a5f44-9498-4738-8c4e-8127257d744d" providerId="ADAL" clId="{4A28C76C-E552-4F24-A77C-BA35E5FD0036}" dt="2024-03-24T20:40:10.746" v="3835" actId="20577"/>
          <ac:spMkLst>
            <pc:docMk/>
            <pc:sldMk cId="496378470" sldId="361"/>
            <ac:spMk id="16" creationId="{CC8DCB8B-8417-5312-C44D-F3A48CCA16BA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407238592" sldId="361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54637682" sldId="362"/>
        </pc:sldMkLst>
      </pc:sldChg>
      <pc:sldChg chg="modSp add del mod">
        <pc:chgData name="Ali, Syed Waqqas" userId="1b3a5f44-9498-4738-8c4e-8127257d744d" providerId="ADAL" clId="{4A28C76C-E552-4F24-A77C-BA35E5FD0036}" dt="2024-03-24T20:41:42.725" v="3856"/>
        <pc:sldMkLst>
          <pc:docMk/>
          <pc:sldMk cId="2077450714" sldId="362"/>
        </pc:sldMkLst>
        <pc:spChg chg="mod">
          <ac:chgData name="Ali, Syed Waqqas" userId="1b3a5f44-9498-4738-8c4e-8127257d744d" providerId="ADAL" clId="{4A28C76C-E552-4F24-A77C-BA35E5FD0036}" dt="2024-03-24T20:41:42.530" v="3855" actId="20577"/>
          <ac:spMkLst>
            <pc:docMk/>
            <pc:sldMk cId="2077450714" sldId="36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20:42:28.870" v="4151" actId="20577"/>
        <pc:sldMkLst>
          <pc:docMk/>
          <pc:sldMk cId="4163358879" sldId="362"/>
        </pc:sldMkLst>
        <pc:spChg chg="mod">
          <ac:chgData name="Ali, Syed Waqqas" userId="1b3a5f44-9498-4738-8c4e-8127257d744d" providerId="ADAL" clId="{4A28C76C-E552-4F24-A77C-BA35E5FD0036}" dt="2024-03-24T20:42:28.870" v="4151" actId="20577"/>
          <ac:spMkLst>
            <pc:docMk/>
            <pc:sldMk cId="4163358879" sldId="36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20:55:02.421" v="4245" actId="20577"/>
        <pc:sldMkLst>
          <pc:docMk/>
          <pc:sldMk cId="1212266876" sldId="363"/>
        </pc:sldMkLst>
        <pc:spChg chg="mod">
          <ac:chgData name="Ali, Syed Waqqas" userId="1b3a5f44-9498-4738-8c4e-8127257d744d" providerId="ADAL" clId="{4A28C76C-E552-4F24-A77C-BA35E5FD0036}" dt="2024-03-24T20:55:02.421" v="4245" actId="20577"/>
          <ac:spMkLst>
            <pc:docMk/>
            <pc:sldMk cId="1212266876" sldId="363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956026098" sldId="363"/>
        </pc:sldMkLst>
      </pc:sldChg>
      <pc:sldChg chg="add del">
        <pc:chgData name="Ali, Syed Waqqas" userId="1b3a5f44-9498-4738-8c4e-8127257d744d" providerId="ADAL" clId="{4A28C76C-E552-4F24-A77C-BA35E5FD0036}" dt="2024-03-24T20:54:44.195" v="4207" actId="47"/>
        <pc:sldMkLst>
          <pc:docMk/>
          <pc:sldMk cId="2268499192" sldId="363"/>
        </pc:sldMkLst>
      </pc:sldChg>
      <pc:sldChg chg="addSp delSp modSp add del mod">
        <pc:chgData name="Ali, Syed Waqqas" userId="1b3a5f44-9498-4738-8c4e-8127257d744d" providerId="ADAL" clId="{4A28C76C-E552-4F24-A77C-BA35E5FD0036}" dt="2024-03-24T21:02:08.124" v="4777" actId="47"/>
        <pc:sldMkLst>
          <pc:docMk/>
          <pc:sldMk cId="4087822205" sldId="364"/>
        </pc:sldMkLst>
        <pc:spChg chg="mod">
          <ac:chgData name="Ali, Syed Waqqas" userId="1b3a5f44-9498-4738-8c4e-8127257d744d" providerId="ADAL" clId="{4A28C76C-E552-4F24-A77C-BA35E5FD0036}" dt="2024-03-24T20:56:25.038" v="4484" actId="20577"/>
          <ac:spMkLst>
            <pc:docMk/>
            <pc:sldMk cId="4087822205" sldId="364"/>
            <ac:spMk id="2" creationId="{0F38800C-8A7D-E150-1D69-4C942110B9A3}"/>
          </ac:spMkLst>
        </pc:spChg>
        <pc:spChg chg="del">
          <ac:chgData name="Ali, Syed Waqqas" userId="1b3a5f44-9498-4738-8c4e-8127257d744d" providerId="ADAL" clId="{4A28C76C-E552-4F24-A77C-BA35E5FD0036}" dt="2024-03-24T20:56:13.304" v="4449" actId="22"/>
          <ac:spMkLst>
            <pc:docMk/>
            <pc:sldMk cId="4087822205" sldId="364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4A28C76C-E552-4F24-A77C-BA35E5FD0036}" dt="2024-03-24T20:56:13.304" v="4449" actId="22"/>
          <ac:picMkLst>
            <pc:docMk/>
            <pc:sldMk cId="4087822205" sldId="364"/>
            <ac:picMk id="10" creationId="{0519BB06-57B9-338D-9373-6229390CAAC9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285057893" sldId="364"/>
        </pc:sldMkLst>
      </pc:sldChg>
      <pc:sldChg chg="add">
        <pc:chgData name="Ali, Syed Waqqas" userId="1b3a5f44-9498-4738-8c4e-8127257d744d" providerId="ADAL" clId="{4A28C76C-E552-4F24-A77C-BA35E5FD0036}" dt="2024-03-24T20:57:15.974" v="4485"/>
        <pc:sldMkLst>
          <pc:docMk/>
          <pc:sldMk cId="3239268318" sldId="365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727488925" sldId="365"/>
        </pc:sldMkLst>
      </pc:sldChg>
      <pc:sldChg chg="addSp delSp modSp add mod">
        <pc:chgData name="Ali, Syed Waqqas" userId="1b3a5f44-9498-4738-8c4e-8127257d744d" providerId="ADAL" clId="{4A28C76C-E552-4F24-A77C-BA35E5FD0036}" dt="2024-03-24T20:58:20.728" v="4530" actId="207"/>
        <pc:sldMkLst>
          <pc:docMk/>
          <pc:sldMk cId="4112969122" sldId="366"/>
        </pc:sldMkLst>
        <pc:spChg chg="add del mod">
          <ac:chgData name="Ali, Syed Waqqas" userId="1b3a5f44-9498-4738-8c4e-8127257d744d" providerId="ADAL" clId="{4A28C76C-E552-4F24-A77C-BA35E5FD0036}" dt="2024-03-24T20:57:30.889" v="4488" actId="22"/>
          <ac:spMkLst>
            <pc:docMk/>
            <pc:sldMk cId="4112969122" sldId="366"/>
            <ac:spMk id="9" creationId="{E2DFB1DA-33EE-0481-FC49-25BE9D19C43E}"/>
          </ac:spMkLst>
        </pc:spChg>
        <pc:spChg chg="add mod">
          <ac:chgData name="Ali, Syed Waqqas" userId="1b3a5f44-9498-4738-8c4e-8127257d744d" providerId="ADAL" clId="{4A28C76C-E552-4F24-A77C-BA35E5FD0036}" dt="2024-03-24T20:57:53.509" v="4510" actId="692"/>
          <ac:spMkLst>
            <pc:docMk/>
            <pc:sldMk cId="4112969122" sldId="366"/>
            <ac:spMk id="13" creationId="{0630064A-0CD5-EFC3-6801-A79F3F3C895B}"/>
          </ac:spMkLst>
        </pc:spChg>
        <pc:spChg chg="add mod">
          <ac:chgData name="Ali, Syed Waqqas" userId="1b3a5f44-9498-4738-8c4e-8127257d744d" providerId="ADAL" clId="{4A28C76C-E552-4F24-A77C-BA35E5FD0036}" dt="2024-03-24T20:58:20.728" v="4530" actId="207"/>
          <ac:spMkLst>
            <pc:docMk/>
            <pc:sldMk cId="4112969122" sldId="366"/>
            <ac:spMk id="14" creationId="{D3F603F7-2FDE-3E20-C38F-87DD47CEB8A0}"/>
          </ac:spMkLst>
        </pc:spChg>
        <pc:picChg chg="del">
          <ac:chgData name="Ali, Syed Waqqas" userId="1b3a5f44-9498-4738-8c4e-8127257d744d" providerId="ADAL" clId="{4A28C76C-E552-4F24-A77C-BA35E5FD0036}" dt="2024-03-24T20:57:21.007" v="4487" actId="478"/>
          <ac:picMkLst>
            <pc:docMk/>
            <pc:sldMk cId="4112969122" sldId="366"/>
            <ac:picMk id="10" creationId="{0519BB06-57B9-338D-9373-6229390CAAC9}"/>
          </ac:picMkLst>
        </pc:picChg>
        <pc:picChg chg="add mod ord">
          <ac:chgData name="Ali, Syed Waqqas" userId="1b3a5f44-9498-4738-8c4e-8127257d744d" providerId="ADAL" clId="{4A28C76C-E552-4F24-A77C-BA35E5FD0036}" dt="2024-03-24T20:57:30.889" v="4488" actId="22"/>
          <ac:picMkLst>
            <pc:docMk/>
            <pc:sldMk cId="4112969122" sldId="366"/>
            <ac:picMk id="12" creationId="{EA47BDFE-D510-8BAA-C959-05620208C887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292429466" sldId="366"/>
        </pc:sldMkLst>
      </pc:sldChg>
      <pc:sldChg chg="modSp add mod">
        <pc:chgData name="Ali, Syed Waqqas" userId="1b3a5f44-9498-4738-8c4e-8127257d744d" providerId="ADAL" clId="{4A28C76C-E552-4F24-A77C-BA35E5FD0036}" dt="2024-03-24T20:58:48.181" v="4536" actId="1076"/>
        <pc:sldMkLst>
          <pc:docMk/>
          <pc:sldMk cId="3835701090" sldId="367"/>
        </pc:sldMkLst>
        <pc:spChg chg="mod">
          <ac:chgData name="Ali, Syed Waqqas" userId="1b3a5f44-9498-4738-8c4e-8127257d744d" providerId="ADAL" clId="{4A28C76C-E552-4F24-A77C-BA35E5FD0036}" dt="2024-03-24T20:58:41.604" v="4532" actId="1076"/>
          <ac:spMkLst>
            <pc:docMk/>
            <pc:sldMk cId="3835701090" sldId="367"/>
            <ac:spMk id="13" creationId="{0630064A-0CD5-EFC3-6801-A79F3F3C895B}"/>
          </ac:spMkLst>
        </pc:spChg>
        <pc:spChg chg="mod">
          <ac:chgData name="Ali, Syed Waqqas" userId="1b3a5f44-9498-4738-8c4e-8127257d744d" providerId="ADAL" clId="{4A28C76C-E552-4F24-A77C-BA35E5FD0036}" dt="2024-03-24T20:58:48.181" v="4536" actId="1076"/>
          <ac:spMkLst>
            <pc:docMk/>
            <pc:sldMk cId="3835701090" sldId="367"/>
            <ac:spMk id="14" creationId="{D3F603F7-2FDE-3E20-C38F-87DD47CEB8A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073399983" sldId="367"/>
        </pc:sldMkLst>
      </pc:sldChg>
      <pc:sldChg chg="addSp delSp modSp add mod">
        <pc:chgData name="Ali, Syed Waqqas" userId="1b3a5f44-9498-4738-8c4e-8127257d744d" providerId="ADAL" clId="{4A28C76C-E552-4F24-A77C-BA35E5FD0036}" dt="2024-03-26T15:12:15.919" v="8280" actId="20577"/>
        <pc:sldMkLst>
          <pc:docMk/>
          <pc:sldMk cId="1854179277" sldId="368"/>
        </pc:sldMkLst>
        <pc:spChg chg="mod">
          <ac:chgData name="Ali, Syed Waqqas" userId="1b3a5f44-9498-4738-8c4e-8127257d744d" providerId="ADAL" clId="{4A28C76C-E552-4F24-A77C-BA35E5FD0036}" dt="2024-03-24T21:02:32.853" v="4810" actId="20577"/>
          <ac:spMkLst>
            <pc:docMk/>
            <pc:sldMk cId="1854179277" sldId="36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12:15.919" v="8280" actId="20577"/>
          <ac:spMkLst>
            <pc:docMk/>
            <pc:sldMk cId="1854179277" sldId="368"/>
            <ac:spMk id="3" creationId="{B3B2A76D-3F08-9C2B-C3E3-4A25DA409F80}"/>
          </ac:spMkLst>
        </pc:spChg>
        <pc:picChg chg="add del mod">
          <ac:chgData name="Ali, Syed Waqqas" userId="1b3a5f44-9498-4738-8c4e-8127257d744d" providerId="ADAL" clId="{4A28C76C-E552-4F24-A77C-BA35E5FD0036}" dt="2024-03-26T15:11:41.332" v="8144" actId="478"/>
          <ac:picMkLst>
            <pc:docMk/>
            <pc:sldMk cId="1854179277" sldId="368"/>
            <ac:picMk id="9" creationId="{A6CF374D-67F0-B4E5-13AA-F985487959ED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138516169" sldId="368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843524656" sldId="369"/>
        </pc:sldMkLst>
      </pc:sldChg>
      <pc:sldChg chg="modSp add mod">
        <pc:chgData name="Ali, Syed Waqqas" userId="1b3a5f44-9498-4738-8c4e-8127257d744d" providerId="ADAL" clId="{4A28C76C-E552-4F24-A77C-BA35E5FD0036}" dt="2024-03-24T21:06:51.083" v="5637" actId="20577"/>
        <pc:sldMkLst>
          <pc:docMk/>
          <pc:sldMk cId="3567578355" sldId="369"/>
        </pc:sldMkLst>
        <pc:spChg chg="mod">
          <ac:chgData name="Ali, Syed Waqqas" userId="1b3a5f44-9498-4738-8c4e-8127257d744d" providerId="ADAL" clId="{4A28C76C-E552-4F24-A77C-BA35E5FD0036}" dt="2024-03-24T21:06:51.083" v="5637" actId="20577"/>
          <ac:spMkLst>
            <pc:docMk/>
            <pc:sldMk cId="3567578355" sldId="36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097471952" sldId="370"/>
        </pc:sldMkLst>
      </pc:sldChg>
      <pc:sldChg chg="addSp modSp add mod">
        <pc:chgData name="Ali, Syed Waqqas" userId="1b3a5f44-9498-4738-8c4e-8127257d744d" providerId="ADAL" clId="{4A28C76C-E552-4F24-A77C-BA35E5FD0036}" dt="2024-03-24T21:08:12.714" v="5650" actId="20577"/>
        <pc:sldMkLst>
          <pc:docMk/>
          <pc:sldMk cId="2981120061" sldId="370"/>
        </pc:sldMkLst>
        <pc:spChg chg="mod">
          <ac:chgData name="Ali, Syed Waqqas" userId="1b3a5f44-9498-4738-8c4e-8127257d744d" providerId="ADAL" clId="{4A28C76C-E552-4F24-A77C-BA35E5FD0036}" dt="2024-03-24T21:03:44.373" v="5168" actId="20577"/>
          <ac:spMkLst>
            <pc:docMk/>
            <pc:sldMk cId="2981120061" sldId="37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08:12.714" v="5650" actId="20577"/>
          <ac:spMkLst>
            <pc:docMk/>
            <pc:sldMk cId="2981120061" sldId="370"/>
            <ac:spMk id="3" creationId="{B3B2A76D-3F08-9C2B-C3E3-4A25DA409F80}"/>
          </ac:spMkLst>
        </pc:spChg>
        <pc:spChg chg="add mod ord">
          <ac:chgData name="Ali, Syed Waqqas" userId="1b3a5f44-9498-4738-8c4e-8127257d744d" providerId="ADAL" clId="{4A28C76C-E552-4F24-A77C-BA35E5FD0036}" dt="2024-03-24T21:07:57.887" v="5649" actId="207"/>
          <ac:spMkLst>
            <pc:docMk/>
            <pc:sldMk cId="2981120061" sldId="370"/>
            <ac:spMk id="9" creationId="{C065AF8F-FB01-A837-226E-A0E96AA63D47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337020577" sldId="371"/>
        </pc:sldMkLst>
      </pc:sldChg>
      <pc:sldChg chg="modSp add mod">
        <pc:chgData name="Ali, Syed Waqqas" userId="1b3a5f44-9498-4738-8c4e-8127257d744d" providerId="ADAL" clId="{4A28C76C-E552-4F24-A77C-BA35E5FD0036}" dt="2024-03-24T21:08:39.388" v="5673" actId="20577"/>
        <pc:sldMkLst>
          <pc:docMk/>
          <pc:sldMk cId="2867183474" sldId="371"/>
        </pc:sldMkLst>
        <pc:spChg chg="mod">
          <ac:chgData name="Ali, Syed Waqqas" userId="1b3a5f44-9498-4738-8c4e-8127257d744d" providerId="ADAL" clId="{4A28C76C-E552-4F24-A77C-BA35E5FD0036}" dt="2024-03-24T21:08:39.388" v="5673" actId="20577"/>
          <ac:spMkLst>
            <pc:docMk/>
            <pc:sldMk cId="2867183474" sldId="371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749042812" sldId="372"/>
        </pc:sldMkLst>
      </pc:sldChg>
      <pc:sldChg chg="modSp add mod">
        <pc:chgData name="Ali, Syed Waqqas" userId="1b3a5f44-9498-4738-8c4e-8127257d744d" providerId="ADAL" clId="{4A28C76C-E552-4F24-A77C-BA35E5FD0036}" dt="2024-03-24T21:17:09.067" v="6365" actId="20577"/>
        <pc:sldMkLst>
          <pc:docMk/>
          <pc:sldMk cId="4234948649" sldId="372"/>
        </pc:sldMkLst>
        <pc:spChg chg="mod">
          <ac:chgData name="Ali, Syed Waqqas" userId="1b3a5f44-9498-4738-8c4e-8127257d744d" providerId="ADAL" clId="{4A28C76C-E552-4F24-A77C-BA35E5FD0036}" dt="2024-03-24T21:15:03.057" v="5690" actId="20577"/>
          <ac:spMkLst>
            <pc:docMk/>
            <pc:sldMk cId="4234948649" sldId="372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17:09.067" v="6365" actId="20577"/>
          <ac:spMkLst>
            <pc:docMk/>
            <pc:sldMk cId="4234948649" sldId="37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21:16:33.334" v="6141" actId="20577"/>
        <pc:sldMkLst>
          <pc:docMk/>
          <pc:sldMk cId="3308357835" sldId="373"/>
        </pc:sldMkLst>
        <pc:spChg chg="mod">
          <ac:chgData name="Ali, Syed Waqqas" userId="1b3a5f44-9498-4738-8c4e-8127257d744d" providerId="ADAL" clId="{4A28C76C-E552-4F24-A77C-BA35E5FD0036}" dt="2024-03-24T21:15:21.971" v="5752" actId="20577"/>
          <ac:spMkLst>
            <pc:docMk/>
            <pc:sldMk cId="3308357835" sldId="37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16:33.334" v="6141" actId="20577"/>
          <ac:spMkLst>
            <pc:docMk/>
            <pc:sldMk cId="3308357835" sldId="37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829419196" sldId="373"/>
        </pc:sldMkLst>
      </pc:sldChg>
      <pc:sldChg chg="modSp add mod">
        <pc:chgData name="Ali, Syed Waqqas" userId="1b3a5f44-9498-4738-8c4e-8127257d744d" providerId="ADAL" clId="{4A28C76C-E552-4F24-A77C-BA35E5FD0036}" dt="2024-03-24T21:39:58.612" v="6580" actId="20577"/>
        <pc:sldMkLst>
          <pc:docMk/>
          <pc:sldMk cId="1166865586" sldId="374"/>
        </pc:sldMkLst>
        <pc:spChg chg="mod">
          <ac:chgData name="Ali, Syed Waqqas" userId="1b3a5f44-9498-4738-8c4e-8127257d744d" providerId="ADAL" clId="{4A28C76C-E552-4F24-A77C-BA35E5FD0036}" dt="2024-03-24T21:20:45.843" v="6444" actId="20577"/>
          <ac:spMkLst>
            <pc:docMk/>
            <pc:sldMk cId="1166865586" sldId="37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39:58.612" v="6580" actId="20577"/>
          <ac:spMkLst>
            <pc:docMk/>
            <pc:sldMk cId="1166865586" sldId="37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918680328" sldId="374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278618" sldId="375"/>
        </pc:sldMkLst>
      </pc:sldChg>
      <pc:sldChg chg="addSp modSp add mod">
        <pc:chgData name="Ali, Syed Waqqas" userId="1b3a5f44-9498-4738-8c4e-8127257d744d" providerId="ADAL" clId="{4A28C76C-E552-4F24-A77C-BA35E5FD0036}" dt="2024-03-24T21:42:01.189" v="6823" actId="20577"/>
        <pc:sldMkLst>
          <pc:docMk/>
          <pc:sldMk cId="2836274889" sldId="375"/>
        </pc:sldMkLst>
        <pc:spChg chg="mod">
          <ac:chgData name="Ali, Syed Waqqas" userId="1b3a5f44-9498-4738-8c4e-8127257d744d" providerId="ADAL" clId="{4A28C76C-E552-4F24-A77C-BA35E5FD0036}" dt="2024-03-24T21:41:52.295" v="6821" actId="20577"/>
          <ac:spMkLst>
            <pc:docMk/>
            <pc:sldMk cId="2836274889" sldId="37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42:01.189" v="6823" actId="20577"/>
          <ac:spMkLst>
            <pc:docMk/>
            <pc:sldMk cId="2836274889" sldId="375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4T21:41:18.150" v="6705" actId="1076"/>
          <ac:picMkLst>
            <pc:docMk/>
            <pc:sldMk cId="2836274889" sldId="375"/>
            <ac:picMk id="10" creationId="{8C386A46-6C7B-322F-5190-4370906C7A93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607385497" sldId="376"/>
        </pc:sldMkLst>
      </pc:sldChg>
      <pc:sldChg chg="add">
        <pc:chgData name="Ali, Syed Waqqas" userId="1b3a5f44-9498-4738-8c4e-8127257d744d" providerId="ADAL" clId="{4A28C76C-E552-4F24-A77C-BA35E5FD0036}" dt="2024-03-24T21:41:56.818" v="6822"/>
        <pc:sldMkLst>
          <pc:docMk/>
          <pc:sldMk cId="3088279465" sldId="376"/>
        </pc:sldMkLst>
      </pc:sldChg>
      <pc:sldChg chg="modSp add mod">
        <pc:chgData name="Ali, Syed Waqqas" userId="1b3a5f44-9498-4738-8c4e-8127257d744d" providerId="ADAL" clId="{4A28C76C-E552-4F24-A77C-BA35E5FD0036}" dt="2024-03-24T21:45:07.586" v="7013" actId="20577"/>
        <pc:sldMkLst>
          <pc:docMk/>
          <pc:sldMk cId="417849369" sldId="377"/>
        </pc:sldMkLst>
        <pc:spChg chg="mod">
          <ac:chgData name="Ali, Syed Waqqas" userId="1b3a5f44-9498-4738-8c4e-8127257d744d" providerId="ADAL" clId="{4A28C76C-E552-4F24-A77C-BA35E5FD0036}" dt="2024-03-24T21:45:07.586" v="7013" actId="20577"/>
          <ac:spMkLst>
            <pc:docMk/>
            <pc:sldMk cId="417849369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44:03.136" v="6973" actId="207"/>
          <ac:spMkLst>
            <pc:docMk/>
            <pc:sldMk cId="417849369" sldId="37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557504262" sldId="377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919579736" sldId="378"/>
        </pc:sldMkLst>
      </pc:sldChg>
      <pc:sldChg chg="modSp add mod">
        <pc:chgData name="Ali, Syed Waqqas" userId="1b3a5f44-9498-4738-8c4e-8127257d744d" providerId="ADAL" clId="{4A28C76C-E552-4F24-A77C-BA35E5FD0036}" dt="2024-03-24T21:45:01.453" v="7006" actId="20577"/>
        <pc:sldMkLst>
          <pc:docMk/>
          <pc:sldMk cId="3240221423" sldId="378"/>
        </pc:sldMkLst>
        <pc:spChg chg="mod">
          <ac:chgData name="Ali, Syed Waqqas" userId="1b3a5f44-9498-4738-8c4e-8127257d744d" providerId="ADAL" clId="{4A28C76C-E552-4F24-A77C-BA35E5FD0036}" dt="2024-03-24T21:45:01.453" v="7006" actId="20577"/>
          <ac:spMkLst>
            <pc:docMk/>
            <pc:sldMk cId="3240221423" sldId="37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44:26.847" v="6983" actId="113"/>
          <ac:spMkLst>
            <pc:docMk/>
            <pc:sldMk cId="3240221423" sldId="37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5:19:41.422" v="8549" actId="20577"/>
        <pc:sldMkLst>
          <pc:docMk/>
          <pc:sldMk cId="734315689" sldId="379"/>
        </pc:sldMkLst>
        <pc:spChg chg="mod">
          <ac:chgData name="Ali, Syed Waqqas" userId="1b3a5f44-9498-4738-8c4e-8127257d744d" providerId="ADAL" clId="{4A28C76C-E552-4F24-A77C-BA35E5FD0036}" dt="2024-03-24T21:45:49.571" v="7044" actId="20577"/>
          <ac:spMkLst>
            <pc:docMk/>
            <pc:sldMk cId="734315689" sldId="37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19:41.422" v="8549" actId="20577"/>
          <ac:spMkLst>
            <pc:docMk/>
            <pc:sldMk cId="734315689" sldId="37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864616778" sldId="379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667869308" sldId="380"/>
        </pc:sldMkLst>
      </pc:sldChg>
      <pc:sldChg chg="modSp add mod">
        <pc:chgData name="Ali, Syed Waqqas" userId="1b3a5f44-9498-4738-8c4e-8127257d744d" providerId="ADAL" clId="{4A28C76C-E552-4F24-A77C-BA35E5FD0036}" dt="2024-03-24T21:50:00.385" v="7325" actId="20577"/>
        <pc:sldMkLst>
          <pc:docMk/>
          <pc:sldMk cId="1176904608" sldId="380"/>
        </pc:sldMkLst>
        <pc:spChg chg="mod">
          <ac:chgData name="Ali, Syed Waqqas" userId="1b3a5f44-9498-4738-8c4e-8127257d744d" providerId="ADAL" clId="{4A28C76C-E552-4F24-A77C-BA35E5FD0036}" dt="2024-03-24T21:46:15.379" v="7046"/>
          <ac:spMkLst>
            <pc:docMk/>
            <pc:sldMk cId="1176904608" sldId="380"/>
            <ac:spMk id="2" creationId="{7941C4D4-39FE-4935-5E75-41F4E4B94491}"/>
          </ac:spMkLst>
        </pc:spChg>
        <pc:spChg chg="mod">
          <ac:chgData name="Ali, Syed Waqqas" userId="1b3a5f44-9498-4738-8c4e-8127257d744d" providerId="ADAL" clId="{4A28C76C-E552-4F24-A77C-BA35E5FD0036}" dt="2024-03-24T21:50:00.385" v="7325" actId="20577"/>
          <ac:spMkLst>
            <pc:docMk/>
            <pc:sldMk cId="1176904608" sldId="380"/>
            <ac:spMk id="3" creationId="{CD25B33D-4588-828C-A6BD-8326B33B6334}"/>
          </ac:spMkLst>
        </pc:spChg>
        <pc:spChg chg="mod">
          <ac:chgData name="Ali, Syed Waqqas" userId="1b3a5f44-9498-4738-8c4e-8127257d744d" providerId="ADAL" clId="{4A28C76C-E552-4F24-A77C-BA35E5FD0036}" dt="2024-03-24T21:49:59.158" v="7324" actId="20577"/>
          <ac:spMkLst>
            <pc:docMk/>
            <pc:sldMk cId="1176904608" sldId="380"/>
            <ac:spMk id="4" creationId="{49959AFF-12A6-2BF9-0391-BF2E7E44A9BF}"/>
          </ac:spMkLst>
        </pc:spChg>
      </pc:sldChg>
      <pc:sldChg chg="add">
        <pc:chgData name="Ali, Syed Waqqas" userId="1b3a5f44-9498-4738-8c4e-8127257d744d" providerId="ADAL" clId="{4A28C76C-E552-4F24-A77C-BA35E5FD0036}" dt="2024-03-24T21:49:56.155" v="7323"/>
        <pc:sldMkLst>
          <pc:docMk/>
          <pc:sldMk cId="1550825841" sldId="381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612433111" sldId="381"/>
        </pc:sldMkLst>
      </pc:sldChg>
      <pc:sldChg chg="addSp modSp add mod">
        <pc:chgData name="Ali, Syed Waqqas" userId="1b3a5f44-9498-4738-8c4e-8127257d744d" providerId="ADAL" clId="{4A28C76C-E552-4F24-A77C-BA35E5FD0036}" dt="2024-03-24T22:13:42.057" v="7644" actId="14100"/>
        <pc:sldMkLst>
          <pc:docMk/>
          <pc:sldMk cId="2383816899" sldId="382"/>
        </pc:sldMkLst>
        <pc:spChg chg="mod">
          <ac:chgData name="Ali, Syed Waqqas" userId="1b3a5f44-9498-4738-8c4e-8127257d744d" providerId="ADAL" clId="{4A28C76C-E552-4F24-A77C-BA35E5FD0036}" dt="2024-03-24T21:52:48.114" v="7429" actId="207"/>
          <ac:spMkLst>
            <pc:docMk/>
            <pc:sldMk cId="2383816899" sldId="382"/>
            <ac:spMk id="4" creationId="{49959AFF-12A6-2BF9-0391-BF2E7E44A9BF}"/>
          </ac:spMkLst>
        </pc:spChg>
        <pc:spChg chg="add mod">
          <ac:chgData name="Ali, Syed Waqqas" userId="1b3a5f44-9498-4738-8c4e-8127257d744d" providerId="ADAL" clId="{4A28C76C-E552-4F24-A77C-BA35E5FD0036}" dt="2024-03-24T21:51:20.518" v="7410" actId="1076"/>
          <ac:spMkLst>
            <pc:docMk/>
            <pc:sldMk cId="2383816899" sldId="382"/>
            <ac:spMk id="16" creationId="{49405B8B-7D3E-7E6B-80CB-A8231CC62079}"/>
          </ac:spMkLst>
        </pc:spChg>
        <pc:spChg chg="add mod">
          <ac:chgData name="Ali, Syed Waqqas" userId="1b3a5f44-9498-4738-8c4e-8127257d744d" providerId="ADAL" clId="{4A28C76C-E552-4F24-A77C-BA35E5FD0036}" dt="2024-03-24T22:13:42.057" v="7644" actId="14100"/>
          <ac:spMkLst>
            <pc:docMk/>
            <pc:sldMk cId="2383816899" sldId="382"/>
            <ac:spMk id="17" creationId="{00DAAD87-D95F-A9D0-B6AB-A9A06B8F7577}"/>
          </ac:spMkLst>
        </pc:spChg>
        <pc:spChg chg="add mod">
          <ac:chgData name="Ali, Syed Waqqas" userId="1b3a5f44-9498-4738-8c4e-8127257d744d" providerId="ADAL" clId="{4A28C76C-E552-4F24-A77C-BA35E5FD0036}" dt="2024-03-24T21:52:37.282" v="7427" actId="692"/>
          <ac:spMkLst>
            <pc:docMk/>
            <pc:sldMk cId="2383816899" sldId="382"/>
            <ac:spMk id="18" creationId="{34BA9F90-D622-2B5B-B59B-EA4A0D1AA216}"/>
          </ac:spMkLst>
        </pc:spChg>
        <pc:spChg chg="add mod">
          <ac:chgData name="Ali, Syed Waqqas" userId="1b3a5f44-9498-4738-8c4e-8127257d744d" providerId="ADAL" clId="{4A28C76C-E552-4F24-A77C-BA35E5FD0036}" dt="2024-03-24T21:52:37.282" v="7427" actId="692"/>
          <ac:spMkLst>
            <pc:docMk/>
            <pc:sldMk cId="2383816899" sldId="382"/>
            <ac:spMk id="19" creationId="{3EB6787B-F880-5A5B-C881-E281347A327C}"/>
          </ac:spMkLst>
        </pc:spChg>
        <pc:spChg chg="add mod">
          <ac:chgData name="Ali, Syed Waqqas" userId="1b3a5f44-9498-4738-8c4e-8127257d744d" providerId="ADAL" clId="{4A28C76C-E552-4F24-A77C-BA35E5FD0036}" dt="2024-03-24T21:52:43.929" v="7428" actId="692"/>
          <ac:spMkLst>
            <pc:docMk/>
            <pc:sldMk cId="2383816899" sldId="382"/>
            <ac:spMk id="20" creationId="{6065CA8E-2F4B-C8E0-4913-B3B84C5A39D0}"/>
          </ac:spMkLst>
        </pc:spChg>
        <pc:cxnChg chg="add mod">
          <ac:chgData name="Ali, Syed Waqqas" userId="1b3a5f44-9498-4738-8c4e-8127257d744d" providerId="ADAL" clId="{4A28C76C-E552-4F24-A77C-BA35E5FD0036}" dt="2024-03-24T21:50:58.940" v="7346" actId="1076"/>
          <ac:cxnSpMkLst>
            <pc:docMk/>
            <pc:sldMk cId="2383816899" sldId="382"/>
            <ac:cxnSpMk id="11" creationId="{9BC2F2DD-8082-41A1-F757-46EDA1CE2960}"/>
          </ac:cxnSpMkLst>
        </pc:cxn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388461059" sldId="382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554495371" sldId="383"/>
        </pc:sldMkLst>
      </pc:sldChg>
      <pc:sldChg chg="modSp add mod">
        <pc:chgData name="Ali, Syed Waqqas" userId="1b3a5f44-9498-4738-8c4e-8127257d744d" providerId="ADAL" clId="{4A28C76C-E552-4F24-A77C-BA35E5FD0036}" dt="2024-03-24T21:54:24.589" v="7643" actId="207"/>
        <pc:sldMkLst>
          <pc:docMk/>
          <pc:sldMk cId="4257116590" sldId="383"/>
        </pc:sldMkLst>
        <pc:spChg chg="mod">
          <ac:chgData name="Ali, Syed Waqqas" userId="1b3a5f44-9498-4738-8c4e-8127257d744d" providerId="ADAL" clId="{4A28C76C-E552-4F24-A77C-BA35E5FD0036}" dt="2024-03-24T21:53:21.369" v="7440" actId="20577"/>
          <ac:spMkLst>
            <pc:docMk/>
            <pc:sldMk cId="4257116590" sldId="38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54:24.589" v="7643" actId="207"/>
          <ac:spMkLst>
            <pc:docMk/>
            <pc:sldMk cId="4257116590" sldId="383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4A28C76C-E552-4F24-A77C-BA35E5FD0036}" dt="2024-03-26T14:27:44.833" v="7977" actId="20577"/>
        <pc:sldMkLst>
          <pc:docMk/>
          <pc:sldMk cId="50684990" sldId="384"/>
        </pc:sldMkLst>
        <pc:spChg chg="mod">
          <ac:chgData name="Ali, Syed Waqqas" userId="1b3a5f44-9498-4738-8c4e-8127257d744d" providerId="ADAL" clId="{4A28C76C-E552-4F24-A77C-BA35E5FD0036}" dt="2024-03-26T14:27:44.833" v="7977" actId="20577"/>
          <ac:spMkLst>
            <pc:docMk/>
            <pc:sldMk cId="50684990" sldId="38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057835414" sldId="384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476963381" sldId="385"/>
        </pc:sldMkLst>
      </pc:sldChg>
      <pc:sldChg chg="modSp add mod">
        <pc:chgData name="Ali, Syed Waqqas" userId="1b3a5f44-9498-4738-8c4e-8127257d744d" providerId="ADAL" clId="{4A28C76C-E552-4F24-A77C-BA35E5FD0036}" dt="2024-03-26T00:18:20.972" v="7660" actId="20577"/>
        <pc:sldMkLst>
          <pc:docMk/>
          <pc:sldMk cId="3685068365" sldId="385"/>
        </pc:sldMkLst>
        <pc:spChg chg="mod">
          <ac:chgData name="Ali, Syed Waqqas" userId="1b3a5f44-9498-4738-8c4e-8127257d744d" providerId="ADAL" clId="{4A28C76C-E552-4F24-A77C-BA35E5FD0036}" dt="2024-03-26T00:18:20.972" v="7660" actId="20577"/>
          <ac:spMkLst>
            <pc:docMk/>
            <pc:sldMk cId="3685068365" sldId="385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560289122" sldId="386"/>
        </pc:sldMkLst>
      </pc:sldChg>
      <pc:sldChg chg="addSp modSp add mod">
        <pc:chgData name="Ali, Syed Waqqas" userId="1b3a5f44-9498-4738-8c4e-8127257d744d" providerId="ADAL" clId="{4A28C76C-E552-4F24-A77C-BA35E5FD0036}" dt="2024-03-26T15:12:35.778" v="8281" actId="207"/>
        <pc:sldMkLst>
          <pc:docMk/>
          <pc:sldMk cId="1095768152" sldId="386"/>
        </pc:sldMkLst>
        <pc:spChg chg="mod">
          <ac:chgData name="Ali, Syed Waqqas" userId="1b3a5f44-9498-4738-8c4e-8127257d744d" providerId="ADAL" clId="{4A28C76C-E552-4F24-A77C-BA35E5FD0036}" dt="2024-03-26T15:09:42.918" v="7979" actId="20577"/>
          <ac:spMkLst>
            <pc:docMk/>
            <pc:sldMk cId="1095768152" sldId="38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10:17.547" v="8129" actId="20577"/>
          <ac:spMkLst>
            <pc:docMk/>
            <pc:sldMk cId="1095768152" sldId="38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6T15:12:35.778" v="8281" actId="207"/>
          <ac:spMkLst>
            <pc:docMk/>
            <pc:sldMk cId="1095768152" sldId="386"/>
            <ac:spMk id="9" creationId="{988D8D3A-436F-A943-AEEA-E2D66424E80F}"/>
          </ac:spMkLst>
        </pc:spChg>
        <pc:spChg chg="add mod">
          <ac:chgData name="Ali, Syed Waqqas" userId="1b3a5f44-9498-4738-8c4e-8127257d744d" providerId="ADAL" clId="{4A28C76C-E552-4F24-A77C-BA35E5FD0036}" dt="2024-03-26T15:12:35.778" v="8281" actId="207"/>
          <ac:spMkLst>
            <pc:docMk/>
            <pc:sldMk cId="1095768152" sldId="386"/>
            <ac:spMk id="10" creationId="{183FEF34-622C-F2ED-6B8B-5F71F975FB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081157828" sldId="387"/>
        </pc:sldMkLst>
      </pc:sldChg>
      <pc:sldChg chg="addSp delSp modSp add mod">
        <pc:chgData name="Ali, Syed Waqqas" userId="1b3a5f44-9498-4738-8c4e-8127257d744d" providerId="ADAL" clId="{4A28C76C-E552-4F24-A77C-BA35E5FD0036}" dt="2024-03-26T15:17:59.581" v="8470" actId="478"/>
        <pc:sldMkLst>
          <pc:docMk/>
          <pc:sldMk cId="3271847215" sldId="387"/>
        </pc:sldMkLst>
        <pc:spChg chg="del">
          <ac:chgData name="Ali, Syed Waqqas" userId="1b3a5f44-9498-4738-8c4e-8127257d744d" providerId="ADAL" clId="{4A28C76C-E552-4F24-A77C-BA35E5FD0036}" dt="2024-03-26T15:15:16.932" v="8283"/>
          <ac:spMkLst>
            <pc:docMk/>
            <pc:sldMk cId="3271847215" sldId="38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6T15:16:10.963" v="8348" actId="1076"/>
          <ac:spMkLst>
            <pc:docMk/>
            <pc:sldMk cId="3271847215" sldId="387"/>
            <ac:spMk id="10" creationId="{92ADA359-9295-2B76-B72D-C80AB888131E}"/>
          </ac:spMkLst>
        </pc:spChg>
        <pc:spChg chg="add del mod">
          <ac:chgData name="Ali, Syed Waqqas" userId="1b3a5f44-9498-4738-8c4e-8127257d744d" providerId="ADAL" clId="{4A28C76C-E552-4F24-A77C-BA35E5FD0036}" dt="2024-03-26T15:17:00.237" v="8365" actId="478"/>
          <ac:spMkLst>
            <pc:docMk/>
            <pc:sldMk cId="3271847215" sldId="387"/>
            <ac:spMk id="11" creationId="{7236D9D1-2548-5CB4-F76E-BCD960D92A1F}"/>
          </ac:spMkLst>
        </pc:spChg>
        <pc:spChg chg="add del mod">
          <ac:chgData name="Ali, Syed Waqqas" userId="1b3a5f44-9498-4738-8c4e-8127257d744d" providerId="ADAL" clId="{4A28C76C-E552-4F24-A77C-BA35E5FD0036}" dt="2024-03-26T15:16:59.422" v="8364" actId="478"/>
          <ac:spMkLst>
            <pc:docMk/>
            <pc:sldMk cId="3271847215" sldId="387"/>
            <ac:spMk id="12" creationId="{C5296336-DC18-5AC1-E0E4-FC07C7A6979C}"/>
          </ac:spMkLst>
        </pc:spChg>
        <pc:spChg chg="add del mod">
          <ac:chgData name="Ali, Syed Waqqas" userId="1b3a5f44-9498-4738-8c4e-8127257d744d" providerId="ADAL" clId="{4A28C76C-E552-4F24-A77C-BA35E5FD0036}" dt="2024-03-26T15:16:49.185" v="8363" actId="478"/>
          <ac:spMkLst>
            <pc:docMk/>
            <pc:sldMk cId="3271847215" sldId="387"/>
            <ac:spMk id="13" creationId="{5DF100B4-B5DA-E9C5-D8D7-2FBC487ADC2D}"/>
          </ac:spMkLst>
        </pc:spChg>
        <pc:spChg chg="add del mod">
          <ac:chgData name="Ali, Syed Waqqas" userId="1b3a5f44-9498-4738-8c4e-8127257d744d" providerId="ADAL" clId="{4A28C76C-E552-4F24-A77C-BA35E5FD0036}" dt="2024-03-26T15:16:48.502" v="8362" actId="478"/>
          <ac:spMkLst>
            <pc:docMk/>
            <pc:sldMk cId="3271847215" sldId="387"/>
            <ac:spMk id="14" creationId="{CE2499A8-529C-374E-4D1B-8E303B0A856C}"/>
          </ac:spMkLst>
        </pc:spChg>
        <pc:spChg chg="add del mod">
          <ac:chgData name="Ali, Syed Waqqas" userId="1b3a5f44-9498-4738-8c4e-8127257d744d" providerId="ADAL" clId="{4A28C76C-E552-4F24-A77C-BA35E5FD0036}" dt="2024-03-26T15:16:47.781" v="8361" actId="478"/>
          <ac:spMkLst>
            <pc:docMk/>
            <pc:sldMk cId="3271847215" sldId="387"/>
            <ac:spMk id="15" creationId="{95AA0185-5488-41EB-FEEF-220B0D34D89A}"/>
          </ac:spMkLst>
        </pc:spChg>
        <pc:spChg chg="add del mod ord">
          <ac:chgData name="Ali, Syed Waqqas" userId="1b3a5f44-9498-4738-8c4e-8127257d744d" providerId="ADAL" clId="{4A28C76C-E552-4F24-A77C-BA35E5FD0036}" dt="2024-03-26T15:17:59.581" v="8470" actId="478"/>
          <ac:spMkLst>
            <pc:docMk/>
            <pc:sldMk cId="3271847215" sldId="387"/>
            <ac:spMk id="16" creationId="{D8073CF8-3DAB-B61F-0615-79EDA05D6628}"/>
          </ac:spMkLst>
        </pc:spChg>
        <pc:picChg chg="add mod">
          <ac:chgData name="Ali, Syed Waqqas" userId="1b3a5f44-9498-4738-8c4e-8127257d744d" providerId="ADAL" clId="{4A28C76C-E552-4F24-A77C-BA35E5FD0036}" dt="2024-03-26T15:15:16.932" v="8283"/>
          <ac:picMkLst>
            <pc:docMk/>
            <pc:sldMk cId="3271847215" sldId="387"/>
            <ac:picMk id="9" creationId="{0A6CE27C-C0DB-67C9-81A4-03555DC15AD2}"/>
          </ac:picMkLst>
        </pc:picChg>
      </pc:sldChg>
      <pc:sldChg chg="modSp add mod">
        <pc:chgData name="Ali, Syed Waqqas" userId="1b3a5f44-9498-4738-8c4e-8127257d744d" providerId="ADAL" clId="{4A28C76C-E552-4F24-A77C-BA35E5FD0036}" dt="2024-03-26T16:24:00.701" v="12868" actId="207"/>
        <pc:sldMkLst>
          <pc:docMk/>
          <pc:sldMk cId="1340788164" sldId="388"/>
        </pc:sldMkLst>
        <pc:spChg chg="mod">
          <ac:chgData name="Ali, Syed Waqqas" userId="1b3a5f44-9498-4738-8c4e-8127257d744d" providerId="ADAL" clId="{4A28C76C-E552-4F24-A77C-BA35E5FD0036}" dt="2024-03-26T16:24:00.701" v="12868" actId="207"/>
          <ac:spMkLst>
            <pc:docMk/>
            <pc:sldMk cId="1340788164" sldId="38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23:31.249" v="8884" actId="20577"/>
          <ac:spMkLst>
            <pc:docMk/>
            <pc:sldMk cId="1340788164" sldId="38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349416601" sldId="388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723093894" sldId="389"/>
        </pc:sldMkLst>
      </pc:sldChg>
      <pc:sldChg chg="modSp add mod">
        <pc:chgData name="Ali, Syed Waqqas" userId="1b3a5f44-9498-4738-8c4e-8127257d744d" providerId="ADAL" clId="{4A28C76C-E552-4F24-A77C-BA35E5FD0036}" dt="2024-03-26T15:17:51.246" v="8469" actId="403"/>
        <pc:sldMkLst>
          <pc:docMk/>
          <pc:sldMk cId="1806050605" sldId="389"/>
        </pc:sldMkLst>
        <pc:spChg chg="mod">
          <ac:chgData name="Ali, Syed Waqqas" userId="1b3a5f44-9498-4738-8c4e-8127257d744d" providerId="ADAL" clId="{4A28C76C-E552-4F24-A77C-BA35E5FD0036}" dt="2024-03-26T15:17:43.211" v="8466" actId="20577"/>
          <ac:spMkLst>
            <pc:docMk/>
            <pc:sldMk cId="1806050605" sldId="38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17:51.246" v="8469" actId="403"/>
          <ac:spMkLst>
            <pc:docMk/>
            <pc:sldMk cId="1806050605" sldId="389"/>
            <ac:spMk id="10" creationId="{92ADA359-9295-2B76-B72D-C80AB888131E}"/>
          </ac:spMkLst>
        </pc:spChg>
      </pc:sldChg>
      <pc:sldChg chg="modSp add mod ord">
        <pc:chgData name="Ali, Syed Waqqas" userId="1b3a5f44-9498-4738-8c4e-8127257d744d" providerId="ADAL" clId="{4A28C76C-E552-4F24-A77C-BA35E5FD0036}" dt="2024-03-26T15:27:45.664" v="9298" actId="20577"/>
        <pc:sldMkLst>
          <pc:docMk/>
          <pc:sldMk cId="2259060172" sldId="390"/>
        </pc:sldMkLst>
        <pc:spChg chg="mod">
          <ac:chgData name="Ali, Syed Waqqas" userId="1b3a5f44-9498-4738-8c4e-8127257d744d" providerId="ADAL" clId="{4A28C76C-E552-4F24-A77C-BA35E5FD0036}" dt="2024-03-26T15:27:17.244" v="9138" actId="20577"/>
          <ac:spMkLst>
            <pc:docMk/>
            <pc:sldMk cId="2259060172" sldId="39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27:45.664" v="9298" actId="20577"/>
          <ac:spMkLst>
            <pc:docMk/>
            <pc:sldMk cId="2259060172" sldId="39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140361528" sldId="390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847984451" sldId="391"/>
        </pc:sldMkLst>
      </pc:sldChg>
      <pc:sldChg chg="addSp delSp modSp add mod">
        <pc:chgData name="Ali, Syed Waqqas" userId="1b3a5f44-9498-4738-8c4e-8127257d744d" providerId="ADAL" clId="{4A28C76C-E552-4F24-A77C-BA35E5FD0036}" dt="2024-03-26T15:27:04.398" v="9129" actId="207"/>
        <pc:sldMkLst>
          <pc:docMk/>
          <pc:sldMk cId="1479426001" sldId="391"/>
        </pc:sldMkLst>
        <pc:spChg chg="mod">
          <ac:chgData name="Ali, Syed Waqqas" userId="1b3a5f44-9498-4738-8c4e-8127257d744d" providerId="ADAL" clId="{4A28C76C-E552-4F24-A77C-BA35E5FD0036}" dt="2024-03-26T15:26:19.548" v="9060" actId="20577"/>
          <ac:spMkLst>
            <pc:docMk/>
            <pc:sldMk cId="1479426001" sldId="391"/>
            <ac:spMk id="2" creationId="{7941C4D4-39FE-4935-5E75-41F4E4B94491}"/>
          </ac:spMkLst>
        </pc:spChg>
        <pc:spChg chg="del">
          <ac:chgData name="Ali, Syed Waqqas" userId="1b3a5f44-9498-4738-8c4e-8127257d744d" providerId="ADAL" clId="{4A28C76C-E552-4F24-A77C-BA35E5FD0036}" dt="2024-03-26T15:24:08.175" v="8911" actId="3680"/>
          <ac:spMkLst>
            <pc:docMk/>
            <pc:sldMk cId="1479426001" sldId="391"/>
            <ac:spMk id="3" creationId="{CD25B33D-4588-828C-A6BD-8326B33B6334}"/>
          </ac:spMkLst>
        </pc:spChg>
        <pc:spChg chg="del">
          <ac:chgData name="Ali, Syed Waqqas" userId="1b3a5f44-9498-4738-8c4e-8127257d744d" providerId="ADAL" clId="{4A28C76C-E552-4F24-A77C-BA35E5FD0036}" dt="2024-03-26T15:24:14.260" v="8913"/>
          <ac:spMkLst>
            <pc:docMk/>
            <pc:sldMk cId="1479426001" sldId="391"/>
            <ac:spMk id="4" creationId="{49959AFF-12A6-2BF9-0391-BF2E7E44A9BF}"/>
          </ac:spMkLst>
        </pc:spChg>
        <pc:graphicFrameChg chg="add mod ord modGraphic">
          <ac:chgData name="Ali, Syed Waqqas" userId="1b3a5f44-9498-4738-8c4e-8127257d744d" providerId="ADAL" clId="{4A28C76C-E552-4F24-A77C-BA35E5FD0036}" dt="2024-03-26T15:26:51.757" v="9126" actId="403"/>
          <ac:graphicFrameMkLst>
            <pc:docMk/>
            <pc:sldMk cId="1479426001" sldId="391"/>
            <ac:graphicFrameMk id="10" creationId="{4265343E-6462-2D70-8C7B-DCF2218314A9}"/>
          </ac:graphicFrameMkLst>
        </pc:graphicFrameChg>
        <pc:graphicFrameChg chg="add mod modGraphic">
          <ac:chgData name="Ali, Syed Waqqas" userId="1b3a5f44-9498-4738-8c4e-8127257d744d" providerId="ADAL" clId="{4A28C76C-E552-4F24-A77C-BA35E5FD0036}" dt="2024-03-26T15:27:04.398" v="9129" actId="207"/>
          <ac:graphicFrameMkLst>
            <pc:docMk/>
            <pc:sldMk cId="1479426001" sldId="391"/>
            <ac:graphicFrameMk id="11" creationId="{CDA817BD-82FF-DC79-9921-1568FFE59347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38628198" sldId="392"/>
        </pc:sldMkLst>
      </pc:sldChg>
      <pc:sldChg chg="modSp add mod">
        <pc:chgData name="Ali, Syed Waqqas" userId="1b3a5f44-9498-4738-8c4e-8127257d744d" providerId="ADAL" clId="{4A28C76C-E552-4F24-A77C-BA35E5FD0036}" dt="2024-03-26T15:29:25.891" v="9412" actId="207"/>
        <pc:sldMkLst>
          <pc:docMk/>
          <pc:sldMk cId="3449067220" sldId="392"/>
        </pc:sldMkLst>
        <pc:graphicFrameChg chg="mod modGraphic">
          <ac:chgData name="Ali, Syed Waqqas" userId="1b3a5f44-9498-4738-8c4e-8127257d744d" providerId="ADAL" clId="{4A28C76C-E552-4F24-A77C-BA35E5FD0036}" dt="2024-03-26T15:28:32.827" v="9352" actId="20577"/>
          <ac:graphicFrameMkLst>
            <pc:docMk/>
            <pc:sldMk cId="3449067220" sldId="392"/>
            <ac:graphicFrameMk id="10" creationId="{4265343E-6462-2D70-8C7B-DCF2218314A9}"/>
          </ac:graphicFrameMkLst>
        </pc:graphicFrameChg>
        <pc:graphicFrameChg chg="modGraphic">
          <ac:chgData name="Ali, Syed Waqqas" userId="1b3a5f44-9498-4738-8c4e-8127257d744d" providerId="ADAL" clId="{4A28C76C-E552-4F24-A77C-BA35E5FD0036}" dt="2024-03-26T15:29:25.891" v="9412" actId="207"/>
          <ac:graphicFrameMkLst>
            <pc:docMk/>
            <pc:sldMk cId="3449067220" sldId="392"/>
            <ac:graphicFrameMk id="11" creationId="{CDA817BD-82FF-DC79-9921-1568FFE59347}"/>
          </ac:graphicFrameMkLst>
        </pc:graphicFrameChg>
      </pc:sldChg>
      <pc:sldChg chg="modSp add mod">
        <pc:chgData name="Ali, Syed Waqqas" userId="1b3a5f44-9498-4738-8c4e-8127257d744d" providerId="ADAL" clId="{4A28C76C-E552-4F24-A77C-BA35E5FD0036}" dt="2024-03-26T15:30:50.727" v="9720" actId="403"/>
        <pc:sldMkLst>
          <pc:docMk/>
          <pc:sldMk cId="125528541" sldId="393"/>
        </pc:sldMkLst>
        <pc:spChg chg="mod">
          <ac:chgData name="Ali, Syed Waqqas" userId="1b3a5f44-9498-4738-8c4e-8127257d744d" providerId="ADAL" clId="{4A28C76C-E552-4F24-A77C-BA35E5FD0036}" dt="2024-03-26T15:30:50.727" v="9720" actId="403"/>
          <ac:spMkLst>
            <pc:docMk/>
            <pc:sldMk cId="125528541" sldId="39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30:33.632" v="9716" actId="20577"/>
          <ac:spMkLst>
            <pc:docMk/>
            <pc:sldMk cId="125528541" sldId="39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503668754" sldId="393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92056874" sldId="394"/>
        </pc:sldMkLst>
      </pc:sldChg>
      <pc:sldChg chg="modSp add mod">
        <pc:chgData name="Ali, Syed Waqqas" userId="1b3a5f44-9498-4738-8c4e-8127257d744d" providerId="ADAL" clId="{4A28C76C-E552-4F24-A77C-BA35E5FD0036}" dt="2024-03-26T15:50:37.382" v="10750" actId="20577"/>
        <pc:sldMkLst>
          <pc:docMk/>
          <pc:sldMk cId="3171202462" sldId="394"/>
        </pc:sldMkLst>
        <pc:spChg chg="mod">
          <ac:chgData name="Ali, Syed Waqqas" userId="1b3a5f44-9498-4738-8c4e-8127257d744d" providerId="ADAL" clId="{4A28C76C-E552-4F24-A77C-BA35E5FD0036}" dt="2024-03-26T15:31:02.130" v="9740" actId="403"/>
          <ac:spMkLst>
            <pc:docMk/>
            <pc:sldMk cId="3171202462" sldId="39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50:37.382" v="10750" actId="20577"/>
          <ac:spMkLst>
            <pc:docMk/>
            <pc:sldMk cId="3171202462" sldId="39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A28C76C-E552-4F24-A77C-BA35E5FD0036}" dt="2024-03-26T15:41:28.390" v="10204" actId="208"/>
        <pc:sldMkLst>
          <pc:docMk/>
          <pc:sldMk cId="1372666797" sldId="395"/>
        </pc:sldMkLst>
        <pc:spChg chg="mod">
          <ac:chgData name="Ali, Syed Waqqas" userId="1b3a5f44-9498-4738-8c4e-8127257d744d" providerId="ADAL" clId="{4A28C76C-E552-4F24-A77C-BA35E5FD0036}" dt="2024-03-26T15:39:56.329" v="10186" actId="403"/>
          <ac:spMkLst>
            <pc:docMk/>
            <pc:sldMk cId="1372666797" sldId="39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40:13.101" v="10203" actId="20577"/>
          <ac:spMkLst>
            <pc:docMk/>
            <pc:sldMk cId="1372666797" sldId="395"/>
            <ac:spMk id="3" creationId="{B3B2A76D-3F08-9C2B-C3E3-4A25DA409F80}"/>
          </ac:spMkLst>
        </pc:spChg>
        <pc:picChg chg="add del mod">
          <ac:chgData name="Ali, Syed Waqqas" userId="1b3a5f44-9498-4738-8c4e-8127257d744d" providerId="ADAL" clId="{4A28C76C-E552-4F24-A77C-BA35E5FD0036}" dt="2024-03-26T15:38:53.809" v="10078" actId="478"/>
          <ac:picMkLst>
            <pc:docMk/>
            <pc:sldMk cId="1372666797" sldId="395"/>
            <ac:picMk id="10" creationId="{FE3980CB-A840-90E4-B7EF-EF75D86F5D52}"/>
          </ac:picMkLst>
        </pc:picChg>
        <pc:picChg chg="add mod">
          <ac:chgData name="Ali, Syed Waqqas" userId="1b3a5f44-9498-4738-8c4e-8127257d744d" providerId="ADAL" clId="{4A28C76C-E552-4F24-A77C-BA35E5FD0036}" dt="2024-03-26T15:41:28.390" v="10204" actId="208"/>
          <ac:picMkLst>
            <pc:docMk/>
            <pc:sldMk cId="1372666797" sldId="395"/>
            <ac:picMk id="12" creationId="{2DDDFC23-042A-287D-84EA-31E19A14C52C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105262191" sldId="395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8456391" sldId="396"/>
        </pc:sldMkLst>
      </pc:sldChg>
      <pc:sldChg chg="modSp add mod">
        <pc:chgData name="Ali, Syed Waqqas" userId="1b3a5f44-9498-4738-8c4e-8127257d744d" providerId="ADAL" clId="{4A28C76C-E552-4F24-A77C-BA35E5FD0036}" dt="2024-03-26T15:43:28.689" v="10319" actId="20577"/>
        <pc:sldMkLst>
          <pc:docMk/>
          <pc:sldMk cId="3531671725" sldId="396"/>
        </pc:sldMkLst>
        <pc:spChg chg="mod">
          <ac:chgData name="Ali, Syed Waqqas" userId="1b3a5f44-9498-4738-8c4e-8127257d744d" providerId="ADAL" clId="{4A28C76C-E552-4F24-A77C-BA35E5FD0036}" dt="2024-03-26T15:43:09.528" v="10216" actId="20577"/>
          <ac:spMkLst>
            <pc:docMk/>
            <pc:sldMk cId="3531671725" sldId="39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43:28.689" v="10319" actId="20577"/>
          <ac:spMkLst>
            <pc:docMk/>
            <pc:sldMk cId="3531671725" sldId="39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811340577" sldId="397"/>
        </pc:sldMkLst>
      </pc:sldChg>
      <pc:sldChg chg="addSp modSp add mod">
        <pc:chgData name="Ali, Syed Waqqas" userId="1b3a5f44-9498-4738-8c4e-8127257d744d" providerId="ADAL" clId="{4A28C76C-E552-4F24-A77C-BA35E5FD0036}" dt="2024-03-26T16:24:32.808" v="12871" actId="403"/>
        <pc:sldMkLst>
          <pc:docMk/>
          <pc:sldMk cId="3988660602" sldId="397"/>
        </pc:sldMkLst>
        <pc:spChg chg="mod">
          <ac:chgData name="Ali, Syed Waqqas" userId="1b3a5f44-9498-4738-8c4e-8127257d744d" providerId="ADAL" clId="{4A28C76C-E552-4F24-A77C-BA35E5FD0036}" dt="2024-03-26T16:24:32.808" v="12871" actId="403"/>
          <ac:spMkLst>
            <pc:docMk/>
            <pc:sldMk cId="3988660602" sldId="397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45:30.088" v="10417" actId="14100"/>
          <ac:spMkLst>
            <pc:docMk/>
            <pc:sldMk cId="3988660602" sldId="39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6T16:13:49.305" v="12551" actId="20577"/>
          <ac:spMkLst>
            <pc:docMk/>
            <pc:sldMk cId="3988660602" sldId="397"/>
            <ac:spMk id="10" creationId="{44148232-DCA5-9A34-0FA9-E35AE53DD4A0}"/>
          </ac:spMkLst>
        </pc:spChg>
        <pc:spChg chg="add mod">
          <ac:chgData name="Ali, Syed Waqqas" userId="1b3a5f44-9498-4738-8c4e-8127257d744d" providerId="ADAL" clId="{4A28C76C-E552-4F24-A77C-BA35E5FD0036}" dt="2024-03-26T16:14:00.215" v="12553" actId="20577"/>
          <ac:spMkLst>
            <pc:docMk/>
            <pc:sldMk cId="3988660602" sldId="397"/>
            <ac:spMk id="11" creationId="{D6133914-C4ED-A73A-A74E-5F023C16F8A4}"/>
          </ac:spMkLst>
        </pc:spChg>
        <pc:spChg chg="add mod">
          <ac:chgData name="Ali, Syed Waqqas" userId="1b3a5f44-9498-4738-8c4e-8127257d744d" providerId="ADAL" clId="{4A28C76C-E552-4F24-A77C-BA35E5FD0036}" dt="2024-03-26T16:14:02.043" v="12555" actId="20577"/>
          <ac:spMkLst>
            <pc:docMk/>
            <pc:sldMk cId="3988660602" sldId="397"/>
            <ac:spMk id="12" creationId="{10627F55-20EE-DFE9-FA55-03FBDD0C7257}"/>
          </ac:spMkLst>
        </pc:spChg>
        <pc:spChg chg="add mod">
          <ac:chgData name="Ali, Syed Waqqas" userId="1b3a5f44-9498-4738-8c4e-8127257d744d" providerId="ADAL" clId="{4A28C76C-E552-4F24-A77C-BA35E5FD0036}" dt="2024-03-26T16:14:04.010" v="12557" actId="20577"/>
          <ac:spMkLst>
            <pc:docMk/>
            <pc:sldMk cId="3988660602" sldId="397"/>
            <ac:spMk id="13" creationId="{787B908C-2416-F530-71B1-3934EF6A57AE}"/>
          </ac:spMkLst>
        </pc:spChg>
        <pc:graphicFrameChg chg="add mod modGraphic">
          <ac:chgData name="Ali, Syed Waqqas" userId="1b3a5f44-9498-4738-8c4e-8127257d744d" providerId="ADAL" clId="{4A28C76C-E552-4F24-A77C-BA35E5FD0036}" dt="2024-03-26T15:57:44.906" v="11377" actId="20577"/>
          <ac:graphicFrameMkLst>
            <pc:docMk/>
            <pc:sldMk cId="3988660602" sldId="397"/>
            <ac:graphicFrameMk id="9" creationId="{39D42BBF-3EA9-AD58-D585-6AE98D21F5DB}"/>
          </ac:graphicFrameMkLst>
        </pc:graphicFrameChg>
        <pc:cxnChg chg="add mod">
          <ac:chgData name="Ali, Syed Waqqas" userId="1b3a5f44-9498-4738-8c4e-8127257d744d" providerId="ADAL" clId="{4A28C76C-E552-4F24-A77C-BA35E5FD0036}" dt="2024-03-26T15:47:11.044" v="10485" actId="692"/>
          <ac:cxnSpMkLst>
            <pc:docMk/>
            <pc:sldMk cId="3988660602" sldId="397"/>
            <ac:cxnSpMk id="15" creationId="{B2866B9F-2A99-A0D3-B79F-57D7C610EE96}"/>
          </ac:cxnSpMkLst>
        </pc:cxnChg>
      </pc:sldChg>
      <pc:sldChg chg="addSp delSp modSp add del mod">
        <pc:chgData name="Ali, Syed Waqqas" userId="1b3a5f44-9498-4738-8c4e-8127257d744d" providerId="ADAL" clId="{4A28C76C-E552-4F24-A77C-BA35E5FD0036}" dt="2024-03-26T16:20:21.238" v="12851" actId="47"/>
        <pc:sldMkLst>
          <pc:docMk/>
          <pc:sldMk cId="2839646901" sldId="398"/>
        </pc:sldMkLst>
        <pc:spChg chg="mod">
          <ac:chgData name="Ali, Syed Waqqas" userId="1b3a5f44-9498-4738-8c4e-8127257d744d" providerId="ADAL" clId="{4A28C76C-E552-4F24-A77C-BA35E5FD0036}" dt="2024-03-26T16:14:15.514" v="12559" actId="20577"/>
          <ac:spMkLst>
            <pc:docMk/>
            <pc:sldMk cId="2839646901" sldId="398"/>
            <ac:spMk id="3" creationId="{B3B2A76D-3F08-9C2B-C3E3-4A25DA409F80}"/>
          </ac:spMkLst>
        </pc:spChg>
        <pc:spChg chg="mod">
          <ac:chgData name="Ali, Syed Waqqas" userId="1b3a5f44-9498-4738-8c4e-8127257d744d" providerId="ADAL" clId="{4A28C76C-E552-4F24-A77C-BA35E5FD0036}" dt="2024-03-26T16:14:28.071" v="12560" actId="1076"/>
          <ac:spMkLst>
            <pc:docMk/>
            <pc:sldMk cId="2839646901" sldId="398"/>
            <ac:spMk id="10" creationId="{44148232-DCA5-9A34-0FA9-E35AE53DD4A0}"/>
          </ac:spMkLst>
        </pc:spChg>
        <pc:spChg chg="mod">
          <ac:chgData name="Ali, Syed Waqqas" userId="1b3a5f44-9498-4738-8c4e-8127257d744d" providerId="ADAL" clId="{4A28C76C-E552-4F24-A77C-BA35E5FD0036}" dt="2024-03-26T16:14:39.746" v="12568" actId="1076"/>
          <ac:spMkLst>
            <pc:docMk/>
            <pc:sldMk cId="2839646901" sldId="398"/>
            <ac:spMk id="11" creationId="{D6133914-C4ED-A73A-A74E-5F023C16F8A4}"/>
          </ac:spMkLst>
        </pc:spChg>
        <pc:spChg chg="mod">
          <ac:chgData name="Ali, Syed Waqqas" userId="1b3a5f44-9498-4738-8c4e-8127257d744d" providerId="ADAL" clId="{4A28C76C-E552-4F24-A77C-BA35E5FD0036}" dt="2024-03-26T16:12:41.614" v="12520" actId="1038"/>
          <ac:spMkLst>
            <pc:docMk/>
            <pc:sldMk cId="2839646901" sldId="398"/>
            <ac:spMk id="12" creationId="{10627F55-20EE-DFE9-FA55-03FBDD0C7257}"/>
          </ac:spMkLst>
        </pc:spChg>
        <pc:spChg chg="mod">
          <ac:chgData name="Ali, Syed Waqqas" userId="1b3a5f44-9498-4738-8c4e-8127257d744d" providerId="ADAL" clId="{4A28C76C-E552-4F24-A77C-BA35E5FD0036}" dt="2024-03-26T16:12:41.614" v="12520" actId="1038"/>
          <ac:spMkLst>
            <pc:docMk/>
            <pc:sldMk cId="2839646901" sldId="398"/>
            <ac:spMk id="13" creationId="{787B908C-2416-F530-71B1-3934EF6A57AE}"/>
          </ac:spMkLst>
        </pc:spChg>
        <pc:spChg chg="add mod">
          <ac:chgData name="Ali, Syed Waqqas" userId="1b3a5f44-9498-4738-8c4e-8127257d744d" providerId="ADAL" clId="{4A28C76C-E552-4F24-A77C-BA35E5FD0036}" dt="2024-03-26T16:14:58.147" v="12579" actId="20577"/>
          <ac:spMkLst>
            <pc:docMk/>
            <pc:sldMk cId="2839646901" sldId="398"/>
            <ac:spMk id="16" creationId="{DDC5C83A-C950-5165-7304-B8F8C26BAE11}"/>
          </ac:spMkLst>
        </pc:spChg>
        <pc:graphicFrameChg chg="modGraphic">
          <ac:chgData name="Ali, Syed Waqqas" userId="1b3a5f44-9498-4738-8c4e-8127257d744d" providerId="ADAL" clId="{4A28C76C-E552-4F24-A77C-BA35E5FD0036}" dt="2024-03-26T16:14:34.324" v="12567" actId="114"/>
          <ac:graphicFrameMkLst>
            <pc:docMk/>
            <pc:sldMk cId="2839646901" sldId="398"/>
            <ac:graphicFrameMk id="9" creationId="{39D42BBF-3EA9-AD58-D585-6AE98D21F5DB}"/>
          </ac:graphicFrameMkLst>
        </pc:graphicFrameChg>
        <pc:cxnChg chg="add mod">
          <ac:chgData name="Ali, Syed Waqqas" userId="1b3a5f44-9498-4738-8c4e-8127257d744d" providerId="ADAL" clId="{4A28C76C-E552-4F24-A77C-BA35E5FD0036}" dt="2024-03-26T16:15:33.403" v="12580" actId="1076"/>
          <ac:cxnSpMkLst>
            <pc:docMk/>
            <pc:sldMk cId="2839646901" sldId="398"/>
            <ac:cxnSpMk id="14" creationId="{9E38F8AB-5329-A036-0AF3-7AD03B4533B4}"/>
          </ac:cxnSpMkLst>
        </pc:cxnChg>
        <pc:cxnChg chg="del mod">
          <ac:chgData name="Ali, Syed Waqqas" userId="1b3a5f44-9498-4738-8c4e-8127257d744d" providerId="ADAL" clId="{4A28C76C-E552-4F24-A77C-BA35E5FD0036}" dt="2024-03-26T15:47:54.321" v="10548" actId="478"/>
          <ac:cxnSpMkLst>
            <pc:docMk/>
            <pc:sldMk cId="2839646901" sldId="398"/>
            <ac:cxnSpMk id="15" creationId="{B2866B9F-2A99-A0D3-B79F-57D7C610EE96}"/>
          </ac:cxnSpMkLst>
        </pc:cxn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035475114" sldId="398"/>
        </pc:sldMkLst>
      </pc:sldChg>
      <pc:sldChg chg="modSp add del mod">
        <pc:chgData name="Ali, Syed Waqqas" userId="1b3a5f44-9498-4738-8c4e-8127257d744d" providerId="ADAL" clId="{4A28C76C-E552-4F24-A77C-BA35E5FD0036}" dt="2024-03-26T16:15:58.010" v="12586" actId="47"/>
        <pc:sldMkLst>
          <pc:docMk/>
          <pc:sldMk cId="1837517003" sldId="399"/>
        </pc:sldMkLst>
        <pc:spChg chg="mod">
          <ac:chgData name="Ali, Syed Waqqas" userId="1b3a5f44-9498-4738-8c4e-8127257d744d" providerId="ADAL" clId="{4A28C76C-E552-4F24-A77C-BA35E5FD0036}" dt="2024-03-26T15:49:08.597" v="10678" actId="20577"/>
          <ac:spMkLst>
            <pc:docMk/>
            <pc:sldMk cId="1837517003" sldId="399"/>
            <ac:spMk id="3" creationId="{B3B2A76D-3F08-9C2B-C3E3-4A25DA409F80}"/>
          </ac:spMkLst>
        </pc:spChg>
        <pc:graphicFrameChg chg="modGraphic">
          <ac:chgData name="Ali, Syed Waqqas" userId="1b3a5f44-9498-4738-8c4e-8127257d744d" providerId="ADAL" clId="{4A28C76C-E552-4F24-A77C-BA35E5FD0036}" dt="2024-03-26T15:58:10.823" v="11381" actId="20577"/>
          <ac:graphicFrameMkLst>
            <pc:docMk/>
            <pc:sldMk cId="1837517003" sldId="399"/>
            <ac:graphicFrameMk id="9" creationId="{39D42BBF-3EA9-AD58-D585-6AE98D21F5DB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729354042" sldId="399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501330063" sldId="400"/>
        </pc:sldMkLst>
      </pc:sldChg>
      <pc:sldChg chg="modSp add mod">
        <pc:chgData name="Ali, Syed Waqqas" userId="1b3a5f44-9498-4738-8c4e-8127257d744d" providerId="ADAL" clId="{4A28C76C-E552-4F24-A77C-BA35E5FD0036}" dt="2024-03-26T16:21:18.662" v="12858" actId="20577"/>
        <pc:sldMkLst>
          <pc:docMk/>
          <pc:sldMk cId="1754381075" sldId="400"/>
        </pc:sldMkLst>
        <pc:spChg chg="mod">
          <ac:chgData name="Ali, Syed Waqqas" userId="1b3a5f44-9498-4738-8c4e-8127257d744d" providerId="ADAL" clId="{4A28C76C-E552-4F24-A77C-BA35E5FD0036}" dt="2024-03-26T15:51:12.794" v="10803" actId="20577"/>
          <ac:spMkLst>
            <pc:docMk/>
            <pc:sldMk cId="1754381075" sldId="40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21:18.662" v="12858" actId="20577"/>
          <ac:spMkLst>
            <pc:docMk/>
            <pc:sldMk cId="1754381075" sldId="4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5:53:58.962" v="11251" actId="20577"/>
        <pc:sldMkLst>
          <pc:docMk/>
          <pc:sldMk cId="478975375" sldId="401"/>
        </pc:sldMkLst>
        <pc:spChg chg="mod">
          <ac:chgData name="Ali, Syed Waqqas" userId="1b3a5f44-9498-4738-8c4e-8127257d744d" providerId="ADAL" clId="{4A28C76C-E552-4F24-A77C-BA35E5FD0036}" dt="2024-03-26T15:53:58.962" v="11251" actId="20577"/>
          <ac:spMkLst>
            <pc:docMk/>
            <pc:sldMk cId="478975375" sldId="40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537252478" sldId="401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716157440" sldId="402"/>
        </pc:sldMkLst>
      </pc:sldChg>
      <pc:sldChg chg="addSp delSp modSp add del mod">
        <pc:chgData name="Ali, Syed Waqqas" userId="1b3a5f44-9498-4738-8c4e-8127257d744d" providerId="ADAL" clId="{4A28C76C-E552-4F24-A77C-BA35E5FD0036}" dt="2024-03-26T15:56:00.485" v="11370" actId="47"/>
        <pc:sldMkLst>
          <pc:docMk/>
          <pc:sldMk cId="2105130868" sldId="402"/>
        </pc:sldMkLst>
        <pc:spChg chg="mod">
          <ac:chgData name="Ali, Syed Waqqas" userId="1b3a5f44-9498-4738-8c4e-8127257d744d" providerId="ADAL" clId="{4A28C76C-E552-4F24-A77C-BA35E5FD0036}" dt="2024-03-26T15:54:36.876" v="11301" actId="20577"/>
          <ac:spMkLst>
            <pc:docMk/>
            <pc:sldMk cId="2105130868" sldId="402"/>
            <ac:spMk id="2" creationId="{7941C4D4-39FE-4935-5E75-41F4E4B94491}"/>
          </ac:spMkLst>
        </pc:spChg>
        <pc:spChg chg="del mod">
          <ac:chgData name="Ali, Syed Waqqas" userId="1b3a5f44-9498-4738-8c4e-8127257d744d" providerId="ADAL" clId="{4A28C76C-E552-4F24-A77C-BA35E5FD0036}" dt="2024-03-26T15:55:30.657" v="11354" actId="3680"/>
          <ac:spMkLst>
            <pc:docMk/>
            <pc:sldMk cId="2105130868" sldId="402"/>
            <ac:spMk id="3" creationId="{CD25B33D-4588-828C-A6BD-8326B33B6334}"/>
          </ac:spMkLst>
        </pc:spChg>
        <pc:graphicFrameChg chg="add mod ord modGraphic">
          <ac:chgData name="Ali, Syed Waqqas" userId="1b3a5f44-9498-4738-8c4e-8127257d744d" providerId="ADAL" clId="{4A28C76C-E552-4F24-A77C-BA35E5FD0036}" dt="2024-03-26T15:55:56.344" v="11369" actId="20577"/>
          <ac:graphicFrameMkLst>
            <pc:docMk/>
            <pc:sldMk cId="2105130868" sldId="402"/>
            <ac:graphicFrameMk id="10" creationId="{173B7EFE-6184-7124-F000-0FA281B2CA60}"/>
          </ac:graphicFrameMkLst>
        </pc:graphicFrameChg>
      </pc:sldChg>
      <pc:sldChg chg="addSp delSp modSp add mod">
        <pc:chgData name="Ali, Syed Waqqas" userId="1b3a5f44-9498-4738-8c4e-8127257d744d" providerId="ADAL" clId="{4A28C76C-E552-4F24-A77C-BA35E5FD0036}" dt="2024-03-26T16:00:40.328" v="11575" actId="113"/>
        <pc:sldMkLst>
          <pc:docMk/>
          <pc:sldMk cId="2540562392" sldId="402"/>
        </pc:sldMkLst>
        <pc:spChg chg="mod">
          <ac:chgData name="Ali, Syed Waqqas" userId="1b3a5f44-9498-4738-8c4e-8127257d744d" providerId="ADAL" clId="{4A28C76C-E552-4F24-A77C-BA35E5FD0036}" dt="2024-03-26T15:58:29.968" v="11419" actId="20577"/>
          <ac:spMkLst>
            <pc:docMk/>
            <pc:sldMk cId="2540562392" sldId="402"/>
            <ac:spMk id="2" creationId="{0F38800C-8A7D-E150-1D69-4C942110B9A3}"/>
          </ac:spMkLst>
        </pc:spChg>
        <pc:spChg chg="del">
          <ac:chgData name="Ali, Syed Waqqas" userId="1b3a5f44-9498-4738-8c4e-8127257d744d" providerId="ADAL" clId="{4A28C76C-E552-4F24-A77C-BA35E5FD0036}" dt="2024-03-26T15:58:39.395" v="11420" actId="3680"/>
          <ac:spMkLst>
            <pc:docMk/>
            <pc:sldMk cId="2540562392" sldId="402"/>
            <ac:spMk id="3" creationId="{B3B2A76D-3F08-9C2B-C3E3-4A25DA409F80}"/>
          </ac:spMkLst>
        </pc:spChg>
        <pc:graphicFrameChg chg="add mod ord modGraphic">
          <ac:chgData name="Ali, Syed Waqqas" userId="1b3a5f44-9498-4738-8c4e-8127257d744d" providerId="ADAL" clId="{4A28C76C-E552-4F24-A77C-BA35E5FD0036}" dt="2024-03-26T16:00:40.328" v="11575" actId="113"/>
          <ac:graphicFrameMkLst>
            <pc:docMk/>
            <pc:sldMk cId="2540562392" sldId="402"/>
            <ac:graphicFrameMk id="9" creationId="{7EE5AD44-BECF-F6A1-D846-C21A3FAA5CC8}"/>
          </ac:graphicFrameMkLst>
        </pc:graphicFrameChg>
      </pc:sldChg>
      <pc:sldChg chg="addSp delSp modSp add mod">
        <pc:chgData name="Ali, Syed Waqqas" userId="1b3a5f44-9498-4738-8c4e-8127257d744d" providerId="ADAL" clId="{4A28C76C-E552-4F24-A77C-BA35E5FD0036}" dt="2024-03-26T16:05:02.250" v="11799" actId="6549"/>
        <pc:sldMkLst>
          <pc:docMk/>
          <pc:sldMk cId="266791526" sldId="403"/>
        </pc:sldMkLst>
        <pc:spChg chg="mod">
          <ac:chgData name="Ali, Syed Waqqas" userId="1b3a5f44-9498-4738-8c4e-8127257d744d" providerId="ADAL" clId="{4A28C76C-E552-4F24-A77C-BA35E5FD0036}" dt="2024-03-26T16:01:59.653" v="11623" actId="20577"/>
          <ac:spMkLst>
            <pc:docMk/>
            <pc:sldMk cId="266791526" sldId="403"/>
            <ac:spMk id="2" creationId="{0F38800C-8A7D-E150-1D69-4C942110B9A3}"/>
          </ac:spMkLst>
        </pc:spChg>
        <pc:spChg chg="add del">
          <ac:chgData name="Ali, Syed Waqqas" userId="1b3a5f44-9498-4738-8c4e-8127257d744d" providerId="ADAL" clId="{4A28C76C-E552-4F24-A77C-BA35E5FD0036}" dt="2024-03-26T16:02:38.949" v="11628" actId="3680"/>
          <ac:spMkLst>
            <pc:docMk/>
            <pc:sldMk cId="266791526" sldId="403"/>
            <ac:spMk id="3" creationId="{B3B2A76D-3F08-9C2B-C3E3-4A25DA409F80}"/>
          </ac:spMkLst>
        </pc:spChg>
        <pc:graphicFrameChg chg="add del mod ord modGraphic">
          <ac:chgData name="Ali, Syed Waqqas" userId="1b3a5f44-9498-4738-8c4e-8127257d744d" providerId="ADAL" clId="{4A28C76C-E552-4F24-A77C-BA35E5FD0036}" dt="2024-03-26T16:02:21.417" v="11627" actId="3680"/>
          <ac:graphicFrameMkLst>
            <pc:docMk/>
            <pc:sldMk cId="266791526" sldId="403"/>
            <ac:graphicFrameMk id="9" creationId="{82144945-AE78-D5B8-E94B-8EF2019ED196}"/>
          </ac:graphicFrameMkLst>
        </pc:graphicFrameChg>
        <pc:graphicFrameChg chg="add mod ord modGraphic">
          <ac:chgData name="Ali, Syed Waqqas" userId="1b3a5f44-9498-4738-8c4e-8127257d744d" providerId="ADAL" clId="{4A28C76C-E552-4F24-A77C-BA35E5FD0036}" dt="2024-03-26T16:05:02.250" v="11799" actId="6549"/>
          <ac:graphicFrameMkLst>
            <pc:docMk/>
            <pc:sldMk cId="266791526" sldId="403"/>
            <ac:graphicFrameMk id="10" creationId="{FA15CA41-74E2-C746-E273-2DC9F4A5423D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93572968" sldId="403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225101247" sldId="404"/>
        </pc:sldMkLst>
      </pc:sldChg>
      <pc:sldChg chg="modSp add mod ord">
        <pc:chgData name="Ali, Syed Waqqas" userId="1b3a5f44-9498-4738-8c4e-8127257d744d" providerId="ADAL" clId="{4A28C76C-E552-4F24-A77C-BA35E5FD0036}" dt="2024-03-26T16:21:49.420" v="12860"/>
        <pc:sldMkLst>
          <pc:docMk/>
          <pc:sldMk cId="4206287180" sldId="404"/>
        </pc:sldMkLst>
        <pc:graphicFrameChg chg="modGraphic">
          <ac:chgData name="Ali, Syed Waqqas" userId="1b3a5f44-9498-4738-8c4e-8127257d744d" providerId="ADAL" clId="{4A28C76C-E552-4F24-A77C-BA35E5FD0036}" dt="2024-03-26T16:05:22.813" v="11813" actId="20577"/>
          <ac:graphicFrameMkLst>
            <pc:docMk/>
            <pc:sldMk cId="4206287180" sldId="404"/>
            <ac:graphicFrameMk id="10" creationId="{FA15CA41-74E2-C746-E273-2DC9F4A5423D}"/>
          </ac:graphicFrameMkLst>
        </pc:graphicFrameChg>
      </pc:sldChg>
      <pc:sldChg chg="modSp add mod ord">
        <pc:chgData name="Ali, Syed Waqqas" userId="1b3a5f44-9498-4738-8c4e-8127257d744d" providerId="ADAL" clId="{4A28C76C-E552-4F24-A77C-BA35E5FD0036}" dt="2024-03-26T16:19:23.556" v="12744"/>
        <pc:sldMkLst>
          <pc:docMk/>
          <pc:sldMk cId="1241439382" sldId="405"/>
        </pc:sldMkLst>
        <pc:spChg chg="mod">
          <ac:chgData name="Ali, Syed Waqqas" userId="1b3a5f44-9498-4738-8c4e-8127257d744d" providerId="ADAL" clId="{4A28C76C-E552-4F24-A77C-BA35E5FD0036}" dt="2024-03-26T16:05:31.705" v="11825" actId="403"/>
          <ac:spMkLst>
            <pc:docMk/>
            <pc:sldMk cId="1241439382" sldId="40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07:02.687" v="12099" actId="20577"/>
          <ac:spMkLst>
            <pc:docMk/>
            <pc:sldMk cId="1241439382" sldId="40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062059434" sldId="405"/>
        </pc:sldMkLst>
      </pc:sldChg>
      <pc:sldChg chg="add">
        <pc:chgData name="Ali, Syed Waqqas" userId="1b3a5f44-9498-4738-8c4e-8127257d744d" providerId="ADAL" clId="{4A28C76C-E552-4F24-A77C-BA35E5FD0036}" dt="2024-03-26T16:19:06.105" v="12713"/>
        <pc:sldMkLst>
          <pc:docMk/>
          <pc:sldMk cId="280046408" sldId="406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381192505" sldId="406"/>
        </pc:sldMkLst>
      </pc:sldChg>
      <pc:sldChg chg="modSp add del mod">
        <pc:chgData name="Ali, Syed Waqqas" userId="1b3a5f44-9498-4738-8c4e-8127257d744d" providerId="ADAL" clId="{4A28C76C-E552-4F24-A77C-BA35E5FD0036}" dt="2024-03-26T16:19:02.071" v="12712" actId="2696"/>
        <pc:sldMkLst>
          <pc:docMk/>
          <pc:sldMk cId="4066439035" sldId="406"/>
        </pc:sldMkLst>
        <pc:spChg chg="mod">
          <ac:chgData name="Ali, Syed Waqqas" userId="1b3a5f44-9498-4738-8c4e-8127257d744d" providerId="ADAL" clId="{4A28C76C-E552-4F24-A77C-BA35E5FD0036}" dt="2024-03-26T16:08:19.605" v="12116" actId="20577"/>
          <ac:spMkLst>
            <pc:docMk/>
            <pc:sldMk cId="4066439035" sldId="40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08:49.968" v="12215" actId="20577"/>
          <ac:spMkLst>
            <pc:docMk/>
            <pc:sldMk cId="4066439035" sldId="40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6:22:48.842" v="12864" actId="20577"/>
        <pc:sldMkLst>
          <pc:docMk/>
          <pc:sldMk cId="1959727223" sldId="407"/>
        </pc:sldMkLst>
        <pc:spChg chg="mod">
          <ac:chgData name="Ali, Syed Waqqas" userId="1b3a5f44-9498-4738-8c4e-8127257d744d" providerId="ADAL" clId="{4A28C76C-E552-4F24-A77C-BA35E5FD0036}" dt="2024-03-26T16:22:48.842" v="12864" actId="20577"/>
          <ac:spMkLst>
            <pc:docMk/>
            <pc:sldMk cId="1959727223" sldId="40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14161134" sldId="407"/>
        </pc:sldMkLst>
      </pc:sldChg>
      <pc:sldChg chg="addSp delSp modSp add del mod">
        <pc:chgData name="Ali, Syed Waqqas" userId="1b3a5f44-9498-4738-8c4e-8127257d744d" providerId="ADAL" clId="{4A28C76C-E552-4F24-A77C-BA35E5FD0036}" dt="2024-03-26T16:19:02.071" v="12712" actId="2696"/>
        <pc:sldMkLst>
          <pc:docMk/>
          <pc:sldMk cId="4185874344" sldId="407"/>
        </pc:sldMkLst>
        <pc:spChg chg="mod">
          <ac:chgData name="Ali, Syed Waqqas" userId="1b3a5f44-9498-4738-8c4e-8127257d744d" providerId="ADAL" clId="{4A28C76C-E552-4F24-A77C-BA35E5FD0036}" dt="2024-03-26T16:11:04.906" v="12403" actId="20577"/>
          <ac:spMkLst>
            <pc:docMk/>
            <pc:sldMk cId="4185874344" sldId="407"/>
            <ac:spMk id="3" creationId="{B3B2A76D-3F08-9C2B-C3E3-4A25DA409F80}"/>
          </ac:spMkLst>
        </pc:spChg>
        <pc:spChg chg="mod">
          <ac:chgData name="Ali, Syed Waqqas" userId="1b3a5f44-9498-4738-8c4e-8127257d744d" providerId="ADAL" clId="{4A28C76C-E552-4F24-A77C-BA35E5FD0036}" dt="2024-03-26T16:18:33.918" v="12701" actId="20577"/>
          <ac:spMkLst>
            <pc:docMk/>
            <pc:sldMk cId="4185874344" sldId="407"/>
            <ac:spMk id="10" creationId="{44148232-DCA5-9A34-0FA9-E35AE53DD4A0}"/>
          </ac:spMkLst>
        </pc:spChg>
        <pc:spChg chg="mod">
          <ac:chgData name="Ali, Syed Waqqas" userId="1b3a5f44-9498-4738-8c4e-8127257d744d" providerId="ADAL" clId="{4A28C76C-E552-4F24-A77C-BA35E5FD0036}" dt="2024-03-26T16:18:39.875" v="12707" actId="20577"/>
          <ac:spMkLst>
            <pc:docMk/>
            <pc:sldMk cId="4185874344" sldId="407"/>
            <ac:spMk id="11" creationId="{D6133914-C4ED-A73A-A74E-5F023C16F8A4}"/>
          </ac:spMkLst>
        </pc:spChg>
        <pc:spChg chg="mod">
          <ac:chgData name="Ali, Syed Waqqas" userId="1b3a5f44-9498-4738-8c4e-8127257d744d" providerId="ADAL" clId="{4A28C76C-E552-4F24-A77C-BA35E5FD0036}" dt="2024-03-26T16:18:29.387" v="12696" actId="20577"/>
          <ac:spMkLst>
            <pc:docMk/>
            <pc:sldMk cId="4185874344" sldId="407"/>
            <ac:spMk id="12" creationId="{10627F55-20EE-DFE9-FA55-03FBDD0C7257}"/>
          </ac:spMkLst>
        </pc:spChg>
        <pc:spChg chg="mod">
          <ac:chgData name="Ali, Syed Waqqas" userId="1b3a5f44-9498-4738-8c4e-8127257d744d" providerId="ADAL" clId="{4A28C76C-E552-4F24-A77C-BA35E5FD0036}" dt="2024-03-26T16:18:25.689" v="12694" actId="20577"/>
          <ac:spMkLst>
            <pc:docMk/>
            <pc:sldMk cId="4185874344" sldId="407"/>
            <ac:spMk id="13" creationId="{787B908C-2416-F530-71B1-3934EF6A57AE}"/>
          </ac:spMkLst>
        </pc:spChg>
        <pc:spChg chg="add mod">
          <ac:chgData name="Ali, Syed Waqqas" userId="1b3a5f44-9498-4738-8c4e-8127257d744d" providerId="ADAL" clId="{4A28C76C-E552-4F24-A77C-BA35E5FD0036}" dt="2024-03-26T16:18:41.660" v="12711" actId="20577"/>
          <ac:spMkLst>
            <pc:docMk/>
            <pc:sldMk cId="4185874344" sldId="407"/>
            <ac:spMk id="15" creationId="{FB20570E-F282-9F27-7A1D-4674667C5A58}"/>
          </ac:spMkLst>
        </pc:spChg>
        <pc:graphicFrameChg chg="modGraphic">
          <ac:chgData name="Ali, Syed Waqqas" userId="1b3a5f44-9498-4738-8c4e-8127257d744d" providerId="ADAL" clId="{4A28C76C-E552-4F24-A77C-BA35E5FD0036}" dt="2024-03-26T16:18:22.337" v="12692" actId="20577"/>
          <ac:graphicFrameMkLst>
            <pc:docMk/>
            <pc:sldMk cId="4185874344" sldId="407"/>
            <ac:graphicFrameMk id="9" creationId="{39D42BBF-3EA9-AD58-D585-6AE98D21F5DB}"/>
          </ac:graphicFrameMkLst>
        </pc:graphicFrameChg>
        <pc:cxnChg chg="del">
          <ac:chgData name="Ali, Syed Waqqas" userId="1b3a5f44-9498-4738-8c4e-8127257d744d" providerId="ADAL" clId="{4A28C76C-E552-4F24-A77C-BA35E5FD0036}" dt="2024-03-26T16:09:13.487" v="12237" actId="478"/>
          <ac:cxnSpMkLst>
            <pc:docMk/>
            <pc:sldMk cId="4185874344" sldId="407"/>
            <ac:cxnSpMk id="14" creationId="{9E38F8AB-5329-A036-0AF3-7AD03B4533B4}"/>
          </ac:cxnSpMkLst>
        </pc:cxnChg>
      </pc:sldChg>
      <pc:sldChg chg="modSp add mod">
        <pc:chgData name="Ali, Syed Waqqas" userId="1b3a5f44-9498-4738-8c4e-8127257d744d" providerId="ADAL" clId="{4A28C76C-E552-4F24-A77C-BA35E5FD0036}" dt="2024-03-26T16:18:02.300" v="12679" actId="207"/>
        <pc:sldMkLst>
          <pc:docMk/>
          <pc:sldMk cId="2109737915" sldId="408"/>
        </pc:sldMkLst>
        <pc:spChg chg="mod">
          <ac:chgData name="Ali, Syed Waqqas" userId="1b3a5f44-9498-4738-8c4e-8127257d744d" providerId="ADAL" clId="{4A28C76C-E552-4F24-A77C-BA35E5FD0036}" dt="2024-03-26T16:18:02.300" v="12679" actId="207"/>
          <ac:spMkLst>
            <pc:docMk/>
            <pc:sldMk cId="2109737915" sldId="408"/>
            <ac:spMk id="3" creationId="{B3B2A76D-3F08-9C2B-C3E3-4A25DA409F80}"/>
          </ac:spMkLst>
        </pc:spChg>
        <pc:spChg chg="mod">
          <ac:chgData name="Ali, Syed Waqqas" userId="1b3a5f44-9498-4738-8c4e-8127257d744d" providerId="ADAL" clId="{4A28C76C-E552-4F24-A77C-BA35E5FD0036}" dt="2024-03-26T16:17:55.118" v="12677" actId="1037"/>
          <ac:spMkLst>
            <pc:docMk/>
            <pc:sldMk cId="2109737915" sldId="408"/>
            <ac:spMk id="13" creationId="{787B908C-2416-F530-71B1-3934EF6A57AE}"/>
          </ac:spMkLst>
        </pc:spChg>
        <pc:cxnChg chg="mod">
          <ac:chgData name="Ali, Syed Waqqas" userId="1b3a5f44-9498-4738-8c4e-8127257d744d" providerId="ADAL" clId="{4A28C76C-E552-4F24-A77C-BA35E5FD0036}" dt="2024-03-26T16:17:55.118" v="12677" actId="1037"/>
          <ac:cxnSpMkLst>
            <pc:docMk/>
            <pc:sldMk cId="2109737915" sldId="408"/>
            <ac:cxnSpMk id="14" creationId="{9E38F8AB-5329-A036-0AF3-7AD03B4533B4}"/>
          </ac:cxnSpMkLst>
        </pc:cxn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57352598" sldId="408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74758078" sldId="409"/>
        </pc:sldMkLst>
      </pc:sldChg>
      <pc:sldChg chg="addSp modSp add mod">
        <pc:chgData name="Ali, Syed Waqqas" userId="1b3a5f44-9498-4738-8c4e-8127257d744d" providerId="ADAL" clId="{4A28C76C-E552-4F24-A77C-BA35E5FD0036}" dt="2024-03-26T16:17:44.372" v="12665" actId="1076"/>
        <pc:sldMkLst>
          <pc:docMk/>
          <pc:sldMk cId="959518215" sldId="409"/>
        </pc:sldMkLst>
        <pc:spChg chg="mod">
          <ac:chgData name="Ali, Syed Waqqas" userId="1b3a5f44-9498-4738-8c4e-8127257d744d" providerId="ADAL" clId="{4A28C76C-E552-4F24-A77C-BA35E5FD0036}" dt="2024-03-26T16:16:27.431" v="12605" actId="20577"/>
          <ac:spMkLst>
            <pc:docMk/>
            <pc:sldMk cId="959518215" sldId="409"/>
            <ac:spMk id="10" creationId="{44148232-DCA5-9A34-0FA9-E35AE53DD4A0}"/>
          </ac:spMkLst>
        </pc:spChg>
        <pc:spChg chg="mod">
          <ac:chgData name="Ali, Syed Waqqas" userId="1b3a5f44-9498-4738-8c4e-8127257d744d" providerId="ADAL" clId="{4A28C76C-E552-4F24-A77C-BA35E5FD0036}" dt="2024-03-26T16:16:30.571" v="12611" actId="20577"/>
          <ac:spMkLst>
            <pc:docMk/>
            <pc:sldMk cId="959518215" sldId="409"/>
            <ac:spMk id="11" creationId="{D6133914-C4ED-A73A-A74E-5F023C16F8A4}"/>
          </ac:spMkLst>
        </pc:spChg>
        <pc:spChg chg="mod">
          <ac:chgData name="Ali, Syed Waqqas" userId="1b3a5f44-9498-4738-8c4e-8127257d744d" providerId="ADAL" clId="{4A28C76C-E552-4F24-A77C-BA35E5FD0036}" dt="2024-03-26T16:16:25.636" v="12602" actId="20577"/>
          <ac:spMkLst>
            <pc:docMk/>
            <pc:sldMk cId="959518215" sldId="409"/>
            <ac:spMk id="12" creationId="{10627F55-20EE-DFE9-FA55-03FBDD0C7257}"/>
          </ac:spMkLst>
        </pc:spChg>
        <pc:spChg chg="mod">
          <ac:chgData name="Ali, Syed Waqqas" userId="1b3a5f44-9498-4738-8c4e-8127257d744d" providerId="ADAL" clId="{4A28C76C-E552-4F24-A77C-BA35E5FD0036}" dt="2024-03-26T16:16:44.168" v="12620" actId="1076"/>
          <ac:spMkLst>
            <pc:docMk/>
            <pc:sldMk cId="959518215" sldId="409"/>
            <ac:spMk id="13" creationId="{787B908C-2416-F530-71B1-3934EF6A57AE}"/>
          </ac:spMkLst>
        </pc:spChg>
        <pc:spChg chg="add mod">
          <ac:chgData name="Ali, Syed Waqqas" userId="1b3a5f44-9498-4738-8c4e-8127257d744d" providerId="ADAL" clId="{4A28C76C-E552-4F24-A77C-BA35E5FD0036}" dt="2024-03-26T16:17:44.372" v="12665" actId="1076"/>
          <ac:spMkLst>
            <pc:docMk/>
            <pc:sldMk cId="959518215" sldId="409"/>
            <ac:spMk id="15" creationId="{3B72F9BD-4D64-5696-B22A-C77C313A6A99}"/>
          </ac:spMkLst>
        </pc:spChg>
        <pc:spChg chg="mod">
          <ac:chgData name="Ali, Syed Waqqas" userId="1b3a5f44-9498-4738-8c4e-8127257d744d" providerId="ADAL" clId="{4A28C76C-E552-4F24-A77C-BA35E5FD0036}" dt="2024-03-26T16:16:33.050" v="12617" actId="20577"/>
          <ac:spMkLst>
            <pc:docMk/>
            <pc:sldMk cId="959518215" sldId="409"/>
            <ac:spMk id="16" creationId="{DDC5C83A-C950-5165-7304-B8F8C26BAE11}"/>
          </ac:spMkLst>
        </pc:spChg>
        <pc:graphicFrameChg chg="modGraphic">
          <ac:chgData name="Ali, Syed Waqqas" userId="1b3a5f44-9498-4738-8c4e-8127257d744d" providerId="ADAL" clId="{4A28C76C-E552-4F24-A77C-BA35E5FD0036}" dt="2024-03-26T16:16:20.167" v="12599" actId="20577"/>
          <ac:graphicFrameMkLst>
            <pc:docMk/>
            <pc:sldMk cId="959518215" sldId="409"/>
            <ac:graphicFrameMk id="9" creationId="{39D42BBF-3EA9-AD58-D585-6AE98D21F5DB}"/>
          </ac:graphicFrameMkLst>
        </pc:graphicFrameChg>
        <pc:cxnChg chg="mod">
          <ac:chgData name="Ali, Syed Waqqas" userId="1b3a5f44-9498-4738-8c4e-8127257d744d" providerId="ADAL" clId="{4A28C76C-E552-4F24-A77C-BA35E5FD0036}" dt="2024-03-26T16:16:23.270" v="12600" actId="1076"/>
          <ac:cxnSpMkLst>
            <pc:docMk/>
            <pc:sldMk cId="959518215" sldId="409"/>
            <ac:cxnSpMk id="14" creationId="{9E38F8AB-5329-A036-0AF3-7AD03B4533B4}"/>
          </ac:cxnSpMkLst>
        </pc:cxnChg>
      </pc:sldChg>
      <pc:sldChg chg="modSp add mod">
        <pc:chgData name="Ali, Syed Waqqas" userId="1b3a5f44-9498-4738-8c4e-8127257d744d" providerId="ADAL" clId="{4A28C76C-E552-4F24-A77C-BA35E5FD0036}" dt="2024-03-26T16:22:02.546" v="12862" actId="20577"/>
        <pc:sldMkLst>
          <pc:docMk/>
          <pc:sldMk cId="1242804647" sldId="410"/>
        </pc:sldMkLst>
        <pc:spChg chg="mod">
          <ac:chgData name="Ali, Syed Waqqas" userId="1b3a5f44-9498-4738-8c4e-8127257d744d" providerId="ADAL" clId="{4A28C76C-E552-4F24-A77C-BA35E5FD0036}" dt="2024-03-26T16:19:28.778" v="12760" actId="20577"/>
          <ac:spMkLst>
            <pc:docMk/>
            <pc:sldMk cId="1242804647" sldId="41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22:02.546" v="12862" actId="20577"/>
          <ac:spMkLst>
            <pc:docMk/>
            <pc:sldMk cId="1242804647" sldId="41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245293647" sldId="410"/>
        </pc:sldMkLst>
      </pc:sldChg>
      <pc:sldChg chg="modSp add mod">
        <pc:chgData name="Ali, Syed Waqqas" userId="1b3a5f44-9498-4738-8c4e-8127257d744d" providerId="ADAL" clId="{4A28C76C-E552-4F24-A77C-BA35E5FD0036}" dt="2024-03-26T16:27:08.056" v="13059" actId="20577"/>
        <pc:sldMkLst>
          <pc:docMk/>
          <pc:sldMk cId="2798017070" sldId="411"/>
        </pc:sldMkLst>
        <pc:spChg chg="mod">
          <ac:chgData name="Ali, Syed Waqqas" userId="1b3a5f44-9498-4738-8c4e-8127257d744d" providerId="ADAL" clId="{4A28C76C-E552-4F24-A77C-BA35E5FD0036}" dt="2024-03-26T16:26:45.098" v="12890" actId="20577"/>
          <ac:spMkLst>
            <pc:docMk/>
            <pc:sldMk cId="2798017070" sldId="41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27:08.056" v="13059" actId="20577"/>
          <ac:spMkLst>
            <pc:docMk/>
            <pc:sldMk cId="2798017070" sldId="41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832624072" sldId="411"/>
        </pc:sldMkLst>
      </pc:sldChg>
      <pc:sldChg chg="addSp modSp add mod">
        <pc:chgData name="Ali, Syed Waqqas" userId="1b3a5f44-9498-4738-8c4e-8127257d744d" providerId="ADAL" clId="{4A28C76C-E552-4F24-A77C-BA35E5FD0036}" dt="2024-03-26T16:29:22.766" v="13212" actId="20577"/>
        <pc:sldMkLst>
          <pc:docMk/>
          <pc:sldMk cId="1792207435" sldId="412"/>
        </pc:sldMkLst>
        <pc:spChg chg="mod">
          <ac:chgData name="Ali, Syed Waqqas" userId="1b3a5f44-9498-4738-8c4e-8127257d744d" providerId="ADAL" clId="{4A28C76C-E552-4F24-A77C-BA35E5FD0036}" dt="2024-03-26T16:27:15.072" v="13082" actId="20577"/>
          <ac:spMkLst>
            <pc:docMk/>
            <pc:sldMk cId="1792207435" sldId="412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29:22.766" v="13212" actId="20577"/>
          <ac:spMkLst>
            <pc:docMk/>
            <pc:sldMk cId="1792207435" sldId="412"/>
            <ac:spMk id="3" creationId="{B3B2A76D-3F08-9C2B-C3E3-4A25DA409F80}"/>
          </ac:spMkLst>
        </pc:spChg>
        <pc:spChg chg="add">
          <ac:chgData name="Ali, Syed Waqqas" userId="1b3a5f44-9498-4738-8c4e-8127257d744d" providerId="ADAL" clId="{4A28C76C-E552-4F24-A77C-BA35E5FD0036}" dt="2024-03-26T16:27:45.563" v="13160"/>
          <ac:spMkLst>
            <pc:docMk/>
            <pc:sldMk cId="1792207435" sldId="412"/>
            <ac:spMk id="9" creationId="{88A70101-7171-22F3-A7FB-F5C810FB8CCA}"/>
          </ac:spMkLst>
        </pc:spChg>
        <pc:picChg chg="add mod">
          <ac:chgData name="Ali, Syed Waqqas" userId="1b3a5f44-9498-4738-8c4e-8127257d744d" providerId="ADAL" clId="{4A28C76C-E552-4F24-A77C-BA35E5FD0036}" dt="2024-03-26T16:28:08.799" v="13162" actId="1076"/>
          <ac:picMkLst>
            <pc:docMk/>
            <pc:sldMk cId="1792207435" sldId="412"/>
            <ac:picMk id="11" creationId="{C27EA836-184D-3E32-C829-5085F0E9D8BF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317390288" sldId="412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98715726" sldId="413"/>
        </pc:sldMkLst>
      </pc:sldChg>
      <pc:sldChg chg="modSp add mod">
        <pc:chgData name="Ali, Syed Waqqas" userId="1b3a5f44-9498-4738-8c4e-8127257d744d" providerId="ADAL" clId="{4A28C76C-E552-4F24-A77C-BA35E5FD0036}" dt="2024-03-26T16:30:43.594" v="13552" actId="207"/>
        <pc:sldMkLst>
          <pc:docMk/>
          <pc:sldMk cId="423213333" sldId="413"/>
        </pc:sldMkLst>
        <pc:spChg chg="mod">
          <ac:chgData name="Ali, Syed Waqqas" userId="1b3a5f44-9498-4738-8c4e-8127257d744d" providerId="ADAL" clId="{4A28C76C-E552-4F24-A77C-BA35E5FD0036}" dt="2024-03-26T16:29:43.715" v="13267" actId="20577"/>
          <ac:spMkLst>
            <pc:docMk/>
            <pc:sldMk cId="423213333" sldId="41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30:43.594" v="13552" actId="207"/>
          <ac:spMkLst>
            <pc:docMk/>
            <pc:sldMk cId="423213333" sldId="41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7035623" sldId="414"/>
        </pc:sldMkLst>
      </pc:sldChg>
      <pc:sldChg chg="modSp add mod">
        <pc:chgData name="Ali, Syed Waqqas" userId="1b3a5f44-9498-4738-8c4e-8127257d744d" providerId="ADAL" clId="{4A28C76C-E552-4F24-A77C-BA35E5FD0036}" dt="2024-03-26T16:32:29.707" v="13852" actId="20577"/>
        <pc:sldMkLst>
          <pc:docMk/>
          <pc:sldMk cId="1138335724" sldId="414"/>
        </pc:sldMkLst>
        <pc:spChg chg="mod">
          <ac:chgData name="Ali, Syed Waqqas" userId="1b3a5f44-9498-4738-8c4e-8127257d744d" providerId="ADAL" clId="{4A28C76C-E552-4F24-A77C-BA35E5FD0036}" dt="2024-03-26T16:31:06.603" v="13577" actId="20577"/>
          <ac:spMkLst>
            <pc:docMk/>
            <pc:sldMk cId="1138335724" sldId="41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32:29.707" v="13852" actId="20577"/>
          <ac:spMkLst>
            <pc:docMk/>
            <pc:sldMk cId="1138335724" sldId="41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6:32:48.518" v="13880" actId="20577"/>
        <pc:sldMkLst>
          <pc:docMk/>
          <pc:sldMk cId="2698113481" sldId="415"/>
        </pc:sldMkLst>
        <pc:spChg chg="mod">
          <ac:chgData name="Ali, Syed Waqqas" userId="1b3a5f44-9498-4738-8c4e-8127257d744d" providerId="ADAL" clId="{4A28C76C-E552-4F24-A77C-BA35E5FD0036}" dt="2024-03-26T16:32:48.518" v="13880" actId="20577"/>
          <ac:spMkLst>
            <pc:docMk/>
            <pc:sldMk cId="2698113481" sldId="415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86711112" sldId="415"/>
        </pc:sldMkLst>
      </pc:sldChg>
      <pc:sldChg chg="modSp add mod">
        <pc:chgData name="Ali, Syed Waqqas" userId="1b3a5f44-9498-4738-8c4e-8127257d744d" providerId="ADAL" clId="{4A28C76C-E552-4F24-A77C-BA35E5FD0036}" dt="2024-03-26T16:34:22.176" v="14145" actId="313"/>
        <pc:sldMkLst>
          <pc:docMk/>
          <pc:sldMk cId="102854014" sldId="416"/>
        </pc:sldMkLst>
        <pc:spChg chg="mod">
          <ac:chgData name="Ali, Syed Waqqas" userId="1b3a5f44-9498-4738-8c4e-8127257d744d" providerId="ADAL" clId="{4A28C76C-E552-4F24-A77C-BA35E5FD0036}" dt="2024-03-26T16:33:00.684" v="13907" actId="20577"/>
          <ac:spMkLst>
            <pc:docMk/>
            <pc:sldMk cId="102854014" sldId="41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34:22.176" v="14145" actId="313"/>
          <ac:spMkLst>
            <pc:docMk/>
            <pc:sldMk cId="102854014" sldId="41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549837841" sldId="416"/>
        </pc:sldMkLst>
      </pc:sldChg>
      <pc:sldChg chg="modSp add mod">
        <pc:chgData name="Ali, Syed Waqqas" userId="1b3a5f44-9498-4738-8c4e-8127257d744d" providerId="ADAL" clId="{4A28C76C-E552-4F24-A77C-BA35E5FD0036}" dt="2024-03-26T16:35:18.611" v="14368" actId="20577"/>
        <pc:sldMkLst>
          <pc:docMk/>
          <pc:sldMk cId="466660005" sldId="417"/>
        </pc:sldMkLst>
        <pc:spChg chg="mod">
          <ac:chgData name="Ali, Syed Waqqas" userId="1b3a5f44-9498-4738-8c4e-8127257d744d" providerId="ADAL" clId="{4A28C76C-E552-4F24-A77C-BA35E5FD0036}" dt="2024-03-26T16:34:29.079" v="14176" actId="20577"/>
          <ac:spMkLst>
            <pc:docMk/>
            <pc:sldMk cId="466660005" sldId="417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35:18.611" v="14368" actId="20577"/>
          <ac:spMkLst>
            <pc:docMk/>
            <pc:sldMk cId="466660005" sldId="41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965889558" sldId="417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324986892" sldId="418"/>
        </pc:sldMkLst>
      </pc:sldChg>
      <pc:sldChg chg="modSp add mod">
        <pc:chgData name="Ali, Syed Waqqas" userId="1b3a5f44-9498-4738-8c4e-8127257d744d" providerId="ADAL" clId="{4A28C76C-E552-4F24-A77C-BA35E5FD0036}" dt="2024-03-26T16:36:18.100" v="14626" actId="20577"/>
        <pc:sldMkLst>
          <pc:docMk/>
          <pc:sldMk cId="3632819412" sldId="418"/>
        </pc:sldMkLst>
        <pc:spChg chg="mod">
          <ac:chgData name="Ali, Syed Waqqas" userId="1b3a5f44-9498-4738-8c4e-8127257d744d" providerId="ADAL" clId="{4A28C76C-E552-4F24-A77C-BA35E5FD0036}" dt="2024-03-26T16:36:18.100" v="14626" actId="20577"/>
          <ac:spMkLst>
            <pc:docMk/>
            <pc:sldMk cId="3632819412" sldId="41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642336325" sldId="419"/>
        </pc:sldMkLst>
      </pc:sldChg>
      <pc:sldChg chg="modSp add mod">
        <pc:chgData name="Ali, Syed Waqqas" userId="1b3a5f44-9498-4738-8c4e-8127257d744d" providerId="ADAL" clId="{4A28C76C-E552-4F24-A77C-BA35E5FD0036}" dt="2024-03-26T16:37:52.516" v="14816" actId="20577"/>
        <pc:sldMkLst>
          <pc:docMk/>
          <pc:sldMk cId="1868357654" sldId="419"/>
        </pc:sldMkLst>
        <pc:spChg chg="mod">
          <ac:chgData name="Ali, Syed Waqqas" userId="1b3a5f44-9498-4738-8c4e-8127257d744d" providerId="ADAL" clId="{4A28C76C-E552-4F24-A77C-BA35E5FD0036}" dt="2024-03-26T16:37:11.982" v="14659" actId="20577"/>
          <ac:spMkLst>
            <pc:docMk/>
            <pc:sldMk cId="1868357654" sldId="41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37:52.516" v="14816" actId="20577"/>
          <ac:spMkLst>
            <pc:docMk/>
            <pc:sldMk cId="1868357654" sldId="41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94184964" sldId="420"/>
        </pc:sldMkLst>
      </pc:sldChg>
      <pc:sldChg chg="modSp add mod">
        <pc:chgData name="Ali, Syed Waqqas" userId="1b3a5f44-9498-4738-8c4e-8127257d744d" providerId="ADAL" clId="{4A28C76C-E552-4F24-A77C-BA35E5FD0036}" dt="2024-03-26T16:52:19.633" v="15664" actId="20577"/>
        <pc:sldMkLst>
          <pc:docMk/>
          <pc:sldMk cId="3683233817" sldId="420"/>
        </pc:sldMkLst>
        <pc:spChg chg="mod">
          <ac:chgData name="Ali, Syed Waqqas" userId="1b3a5f44-9498-4738-8c4e-8127257d744d" providerId="ADAL" clId="{4A28C76C-E552-4F24-A77C-BA35E5FD0036}" dt="2024-03-26T16:52:19.633" v="15664" actId="20577"/>
          <ac:spMkLst>
            <pc:docMk/>
            <pc:sldMk cId="3683233817" sldId="42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38:07.143" v="14840" actId="20577"/>
          <ac:spMkLst>
            <pc:docMk/>
            <pc:sldMk cId="3683233817" sldId="42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433217385" sldId="421"/>
        </pc:sldMkLst>
      </pc:sldChg>
      <pc:sldChg chg="addSp modSp add mod">
        <pc:chgData name="Ali, Syed Waqqas" userId="1b3a5f44-9498-4738-8c4e-8127257d744d" providerId="ADAL" clId="{4A28C76C-E552-4F24-A77C-BA35E5FD0036}" dt="2024-03-26T16:52:22.581" v="15665"/>
        <pc:sldMkLst>
          <pc:docMk/>
          <pc:sldMk cId="3623211101" sldId="421"/>
        </pc:sldMkLst>
        <pc:spChg chg="mod">
          <ac:chgData name="Ali, Syed Waqqas" userId="1b3a5f44-9498-4738-8c4e-8127257d744d" providerId="ADAL" clId="{4A28C76C-E552-4F24-A77C-BA35E5FD0036}" dt="2024-03-26T16:52:22.581" v="15665"/>
          <ac:spMkLst>
            <pc:docMk/>
            <pc:sldMk cId="3623211101" sldId="42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1:54.676" v="15647" actId="20577"/>
          <ac:spMkLst>
            <pc:docMk/>
            <pc:sldMk cId="3623211101" sldId="421"/>
            <ac:spMk id="3" creationId="{B3B2A76D-3F08-9C2B-C3E3-4A25DA409F80}"/>
          </ac:spMkLst>
        </pc:spChg>
        <pc:cxnChg chg="add mod">
          <ac:chgData name="Ali, Syed Waqqas" userId="1b3a5f44-9498-4738-8c4e-8127257d744d" providerId="ADAL" clId="{4A28C76C-E552-4F24-A77C-BA35E5FD0036}" dt="2024-03-26T16:40:16.747" v="15020" actId="692"/>
          <ac:cxnSpMkLst>
            <pc:docMk/>
            <pc:sldMk cId="3623211101" sldId="421"/>
            <ac:cxnSpMk id="10" creationId="{85C72ACE-AA40-5A3B-000D-9B2E2E4B890F}"/>
          </ac:cxnSpMkLst>
        </pc:cxnChg>
        <pc:cxnChg chg="add mod">
          <ac:chgData name="Ali, Syed Waqqas" userId="1b3a5f44-9498-4738-8c4e-8127257d744d" providerId="ADAL" clId="{4A28C76C-E552-4F24-A77C-BA35E5FD0036}" dt="2024-03-26T16:40:36.372" v="15026" actId="692"/>
          <ac:cxnSpMkLst>
            <pc:docMk/>
            <pc:sldMk cId="3623211101" sldId="421"/>
            <ac:cxnSpMk id="11" creationId="{1AFA1DEA-A0EF-05B0-5DA0-3D7062AA4816}"/>
          </ac:cxnSpMkLst>
        </pc:cxnChg>
      </pc:sldChg>
      <pc:sldChg chg="addSp modSp add mod">
        <pc:chgData name="Ali, Syed Waqqas" userId="1b3a5f44-9498-4738-8c4e-8127257d744d" providerId="ADAL" clId="{4A28C76C-E552-4F24-A77C-BA35E5FD0036}" dt="2024-03-26T16:52:24.105" v="15666"/>
        <pc:sldMkLst>
          <pc:docMk/>
          <pc:sldMk cId="705942676" sldId="422"/>
        </pc:sldMkLst>
        <pc:spChg chg="mod">
          <ac:chgData name="Ali, Syed Waqqas" userId="1b3a5f44-9498-4738-8c4e-8127257d744d" providerId="ADAL" clId="{4A28C76C-E552-4F24-A77C-BA35E5FD0036}" dt="2024-03-26T16:52:24.105" v="15666"/>
          <ac:spMkLst>
            <pc:docMk/>
            <pc:sldMk cId="705942676" sldId="422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1:53.174" v="15645" actId="20577"/>
          <ac:spMkLst>
            <pc:docMk/>
            <pc:sldMk cId="705942676" sldId="422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A28C76C-E552-4F24-A77C-BA35E5FD0036}" dt="2024-03-26T16:46:14.697" v="15401" actId="207"/>
          <ac:graphicFrameMkLst>
            <pc:docMk/>
            <pc:sldMk cId="705942676" sldId="422"/>
            <ac:graphicFrameMk id="9" creationId="{F0049AE9-D5DF-851E-4230-81651517FF51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164748599" sldId="422"/>
        </pc:sldMkLst>
      </pc:sldChg>
      <pc:sldChg chg="modSp add del mod">
        <pc:chgData name="Ali, Syed Waqqas" userId="1b3a5f44-9498-4738-8c4e-8127257d744d" providerId="ADAL" clId="{4A28C76C-E552-4F24-A77C-BA35E5FD0036}" dt="2024-03-26T16:40:51.561" v="15069" actId="47"/>
        <pc:sldMkLst>
          <pc:docMk/>
          <pc:sldMk cId="3731713327" sldId="422"/>
        </pc:sldMkLst>
        <pc:spChg chg="mod">
          <ac:chgData name="Ali, Syed Waqqas" userId="1b3a5f44-9498-4738-8c4e-8127257d744d" providerId="ADAL" clId="{4A28C76C-E552-4F24-A77C-BA35E5FD0036}" dt="2024-03-26T16:40:49.406" v="15068" actId="20577"/>
          <ac:spMkLst>
            <pc:docMk/>
            <pc:sldMk cId="3731713327" sldId="422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A28C76C-E552-4F24-A77C-BA35E5FD0036}" dt="2024-03-26T16:52:26.518" v="15667"/>
        <pc:sldMkLst>
          <pc:docMk/>
          <pc:sldMk cId="2600286270" sldId="423"/>
        </pc:sldMkLst>
        <pc:spChg chg="mod">
          <ac:chgData name="Ali, Syed Waqqas" userId="1b3a5f44-9498-4738-8c4e-8127257d744d" providerId="ADAL" clId="{4A28C76C-E552-4F24-A77C-BA35E5FD0036}" dt="2024-03-26T16:52:26.518" v="15667"/>
          <ac:spMkLst>
            <pc:docMk/>
            <pc:sldMk cId="2600286270" sldId="42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45:52.998" v="15383" actId="20577"/>
          <ac:spMkLst>
            <pc:docMk/>
            <pc:sldMk cId="2600286270" sldId="423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A28C76C-E552-4F24-A77C-BA35E5FD0036}" dt="2024-03-26T16:46:09.443" v="15400" actId="207"/>
          <ac:graphicFrameMkLst>
            <pc:docMk/>
            <pc:sldMk cId="2600286270" sldId="423"/>
            <ac:graphicFrameMk id="9" creationId="{63EEAAF2-252D-8178-4795-3E7AB54480F8}"/>
          </ac:graphicFrameMkLst>
        </pc:graphicFrameChg>
        <pc:graphicFrameChg chg="add del mod">
          <ac:chgData name="Ali, Syed Waqqas" userId="1b3a5f44-9498-4738-8c4e-8127257d744d" providerId="ADAL" clId="{4A28C76C-E552-4F24-A77C-BA35E5FD0036}" dt="2024-03-26T16:45:55.119" v="15384" actId="478"/>
          <ac:graphicFrameMkLst>
            <pc:docMk/>
            <pc:sldMk cId="2600286270" sldId="423"/>
            <ac:graphicFrameMk id="12" creationId="{66F8C44F-65E8-955F-39D5-F9734615717A}"/>
          </ac:graphicFrameMkLst>
        </pc:graphicFrameChg>
        <pc:cxnChg chg="del">
          <ac:chgData name="Ali, Syed Waqqas" userId="1b3a5f44-9498-4738-8c4e-8127257d744d" providerId="ADAL" clId="{4A28C76C-E552-4F24-A77C-BA35E5FD0036}" dt="2024-03-26T16:41:23.025" v="15126" actId="478"/>
          <ac:cxnSpMkLst>
            <pc:docMk/>
            <pc:sldMk cId="2600286270" sldId="423"/>
            <ac:cxnSpMk id="10" creationId="{85C72ACE-AA40-5A3B-000D-9B2E2E4B890F}"/>
          </ac:cxnSpMkLst>
        </pc:cxnChg>
        <pc:cxnChg chg="del">
          <ac:chgData name="Ali, Syed Waqqas" userId="1b3a5f44-9498-4738-8c4e-8127257d744d" providerId="ADAL" clId="{4A28C76C-E552-4F24-A77C-BA35E5FD0036}" dt="2024-03-26T16:41:23.713" v="15127" actId="478"/>
          <ac:cxnSpMkLst>
            <pc:docMk/>
            <pc:sldMk cId="2600286270" sldId="423"/>
            <ac:cxnSpMk id="11" creationId="{1AFA1DEA-A0EF-05B0-5DA0-3D7062AA4816}"/>
          </ac:cxnSpMkLst>
        </pc:cxn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993084286" sldId="423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949071351" sldId="424"/>
        </pc:sldMkLst>
      </pc:sldChg>
      <pc:sldChg chg="addSp modSp add mod">
        <pc:chgData name="Ali, Syed Waqqas" userId="1b3a5f44-9498-4738-8c4e-8127257d744d" providerId="ADAL" clId="{4A28C76C-E552-4F24-A77C-BA35E5FD0036}" dt="2024-03-26T16:52:30.799" v="15669"/>
        <pc:sldMkLst>
          <pc:docMk/>
          <pc:sldMk cId="3185042234" sldId="424"/>
        </pc:sldMkLst>
        <pc:spChg chg="mod">
          <ac:chgData name="Ali, Syed Waqqas" userId="1b3a5f44-9498-4738-8c4e-8127257d744d" providerId="ADAL" clId="{4A28C76C-E552-4F24-A77C-BA35E5FD0036}" dt="2024-03-26T16:52:30.799" v="15669"/>
          <ac:spMkLst>
            <pc:docMk/>
            <pc:sldMk cId="3185042234" sldId="42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46:38.346" v="15410" actId="207"/>
          <ac:spMkLst>
            <pc:docMk/>
            <pc:sldMk cId="3185042234" sldId="424"/>
            <ac:spMk id="3" creationId="{B3B2A76D-3F08-9C2B-C3E3-4A25DA409F80}"/>
          </ac:spMkLst>
        </pc:spChg>
        <pc:graphicFrameChg chg="modGraphic">
          <ac:chgData name="Ali, Syed Waqqas" userId="1b3a5f44-9498-4738-8c4e-8127257d744d" providerId="ADAL" clId="{4A28C76C-E552-4F24-A77C-BA35E5FD0036}" dt="2024-03-26T16:46:41.272" v="15412" actId="20577"/>
          <ac:graphicFrameMkLst>
            <pc:docMk/>
            <pc:sldMk cId="3185042234" sldId="424"/>
            <ac:graphicFrameMk id="9" creationId="{63EEAAF2-252D-8178-4795-3E7AB54480F8}"/>
          </ac:graphicFrameMkLst>
        </pc:graphicFrameChg>
        <pc:graphicFrameChg chg="add mod modGraphic">
          <ac:chgData name="Ali, Syed Waqqas" userId="1b3a5f44-9498-4738-8c4e-8127257d744d" providerId="ADAL" clId="{4A28C76C-E552-4F24-A77C-BA35E5FD0036}" dt="2024-03-26T16:45:17.332" v="15355" actId="20577"/>
          <ac:graphicFrameMkLst>
            <pc:docMk/>
            <pc:sldMk cId="3185042234" sldId="424"/>
            <ac:graphicFrameMk id="10" creationId="{B662F5CC-FF9E-5639-631D-B23577A7ADA6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349606248" sldId="425"/>
        </pc:sldMkLst>
      </pc:sldChg>
      <pc:sldChg chg="modSp add mod">
        <pc:chgData name="Ali, Syed Waqqas" userId="1b3a5f44-9498-4738-8c4e-8127257d744d" providerId="ADAL" clId="{4A28C76C-E552-4F24-A77C-BA35E5FD0036}" dt="2024-03-26T16:52:28.491" v="15668"/>
        <pc:sldMkLst>
          <pc:docMk/>
          <pc:sldMk cId="4077791204" sldId="425"/>
        </pc:sldMkLst>
        <pc:spChg chg="mod">
          <ac:chgData name="Ali, Syed Waqqas" userId="1b3a5f44-9498-4738-8c4e-8127257d744d" providerId="ADAL" clId="{4A28C76C-E552-4F24-A77C-BA35E5FD0036}" dt="2024-03-26T16:52:28.491" v="15668"/>
          <ac:spMkLst>
            <pc:docMk/>
            <pc:sldMk cId="4077791204" sldId="42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46:31.213" v="15408" actId="207"/>
          <ac:spMkLst>
            <pc:docMk/>
            <pc:sldMk cId="4077791204" sldId="425"/>
            <ac:spMk id="3" creationId="{B3B2A76D-3F08-9C2B-C3E3-4A25DA409F80}"/>
          </ac:spMkLst>
        </pc:spChg>
        <pc:graphicFrameChg chg="modGraphic">
          <ac:chgData name="Ali, Syed Waqqas" userId="1b3a5f44-9498-4738-8c4e-8127257d744d" providerId="ADAL" clId="{4A28C76C-E552-4F24-A77C-BA35E5FD0036}" dt="2024-03-26T16:46:24.321" v="15407" actId="207"/>
          <ac:graphicFrameMkLst>
            <pc:docMk/>
            <pc:sldMk cId="4077791204" sldId="425"/>
            <ac:graphicFrameMk id="9" creationId="{63EEAAF2-252D-8178-4795-3E7AB54480F8}"/>
          </ac:graphicFrameMkLst>
        </pc:graphicFrameChg>
      </pc:sldChg>
      <pc:sldChg chg="modSp add mod">
        <pc:chgData name="Ali, Syed Waqqas" userId="1b3a5f44-9498-4738-8c4e-8127257d744d" providerId="ADAL" clId="{4A28C76C-E552-4F24-A77C-BA35E5FD0036}" dt="2024-03-26T16:52:32.526" v="15670"/>
        <pc:sldMkLst>
          <pc:docMk/>
          <pc:sldMk cId="1632331326" sldId="426"/>
        </pc:sldMkLst>
        <pc:spChg chg="mod">
          <ac:chgData name="Ali, Syed Waqqas" userId="1b3a5f44-9498-4738-8c4e-8127257d744d" providerId="ADAL" clId="{4A28C76C-E552-4F24-A77C-BA35E5FD0036}" dt="2024-03-26T16:52:32.526" v="15670"/>
          <ac:spMkLst>
            <pc:docMk/>
            <pc:sldMk cId="1632331326" sldId="42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47:04.449" v="15427" actId="207"/>
          <ac:spMkLst>
            <pc:docMk/>
            <pc:sldMk cId="1632331326" sldId="426"/>
            <ac:spMk id="3" creationId="{B3B2A76D-3F08-9C2B-C3E3-4A25DA409F80}"/>
          </ac:spMkLst>
        </pc:spChg>
        <pc:graphicFrameChg chg="modGraphic">
          <ac:chgData name="Ali, Syed Waqqas" userId="1b3a5f44-9498-4738-8c4e-8127257d744d" providerId="ADAL" clId="{4A28C76C-E552-4F24-A77C-BA35E5FD0036}" dt="2024-03-26T16:47:10.975" v="15431" actId="207"/>
          <ac:graphicFrameMkLst>
            <pc:docMk/>
            <pc:sldMk cId="1632331326" sldId="426"/>
            <ac:graphicFrameMk id="9" creationId="{63EEAAF2-252D-8178-4795-3E7AB54480F8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265089614" sldId="426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441037537" sldId="427"/>
        </pc:sldMkLst>
      </pc:sldChg>
      <pc:sldChg chg="addSp delSp modSp add mod">
        <pc:chgData name="Ali, Syed Waqqas" userId="1b3a5f44-9498-4738-8c4e-8127257d744d" providerId="ADAL" clId="{4A28C76C-E552-4F24-A77C-BA35E5FD0036}" dt="2024-03-26T16:52:34.360" v="15671"/>
        <pc:sldMkLst>
          <pc:docMk/>
          <pc:sldMk cId="3697240832" sldId="427"/>
        </pc:sldMkLst>
        <pc:spChg chg="mod">
          <ac:chgData name="Ali, Syed Waqqas" userId="1b3a5f44-9498-4738-8c4e-8127257d744d" providerId="ADAL" clId="{4A28C76C-E552-4F24-A77C-BA35E5FD0036}" dt="2024-03-26T16:52:34.360" v="15671"/>
          <ac:spMkLst>
            <pc:docMk/>
            <pc:sldMk cId="3697240832" sldId="427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1:40.561" v="15637" actId="20577"/>
          <ac:spMkLst>
            <pc:docMk/>
            <pc:sldMk cId="3697240832" sldId="427"/>
            <ac:spMk id="3" creationId="{B3B2A76D-3F08-9C2B-C3E3-4A25DA409F80}"/>
          </ac:spMkLst>
        </pc:spChg>
        <pc:graphicFrameChg chg="del">
          <ac:chgData name="Ali, Syed Waqqas" userId="1b3a5f44-9498-4738-8c4e-8127257d744d" providerId="ADAL" clId="{4A28C76C-E552-4F24-A77C-BA35E5FD0036}" dt="2024-03-26T16:47:35.156" v="15433" actId="478"/>
          <ac:graphicFrameMkLst>
            <pc:docMk/>
            <pc:sldMk cId="3697240832" sldId="427"/>
            <ac:graphicFrameMk id="9" creationId="{F0049AE9-D5DF-851E-4230-81651517FF51}"/>
          </ac:graphicFrameMkLst>
        </pc:graphicFrameChg>
        <pc:graphicFrameChg chg="add mod modGraphic">
          <ac:chgData name="Ali, Syed Waqqas" userId="1b3a5f44-9498-4738-8c4e-8127257d744d" providerId="ADAL" clId="{4A28C76C-E552-4F24-A77C-BA35E5FD0036}" dt="2024-03-26T16:47:38.051" v="15437" actId="20577"/>
          <ac:graphicFrameMkLst>
            <pc:docMk/>
            <pc:sldMk cId="3697240832" sldId="427"/>
            <ac:graphicFrameMk id="12" creationId="{80A7AE78-A3C3-AC23-A582-15A0997B97A5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4517583" sldId="428"/>
        </pc:sldMkLst>
      </pc:sldChg>
      <pc:sldChg chg="addSp modSp add mod">
        <pc:chgData name="Ali, Syed Waqqas" userId="1b3a5f44-9498-4738-8c4e-8127257d744d" providerId="ADAL" clId="{4A28C76C-E552-4F24-A77C-BA35E5FD0036}" dt="2024-03-26T16:52:40.636" v="15673"/>
        <pc:sldMkLst>
          <pc:docMk/>
          <pc:sldMk cId="264727595" sldId="428"/>
        </pc:sldMkLst>
        <pc:spChg chg="mod">
          <ac:chgData name="Ali, Syed Waqqas" userId="1b3a5f44-9498-4738-8c4e-8127257d744d" providerId="ADAL" clId="{4A28C76C-E552-4F24-A77C-BA35E5FD0036}" dt="2024-03-26T16:52:40.636" v="15673"/>
          <ac:spMkLst>
            <pc:docMk/>
            <pc:sldMk cId="264727595" sldId="42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1:45.555" v="15641" actId="20577"/>
          <ac:spMkLst>
            <pc:docMk/>
            <pc:sldMk cId="264727595" sldId="428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A28C76C-E552-4F24-A77C-BA35E5FD0036}" dt="2024-03-26T16:50:49.980" v="15627" actId="207"/>
          <ac:graphicFrameMkLst>
            <pc:docMk/>
            <pc:sldMk cId="264727595" sldId="428"/>
            <ac:graphicFrameMk id="9" creationId="{445C5041-AB0A-FFC2-2CB8-C8E30C2C9C77}"/>
          </ac:graphicFrameMkLst>
        </pc:graphicFrameChg>
        <pc:graphicFrameChg chg="modGraphic">
          <ac:chgData name="Ali, Syed Waqqas" userId="1b3a5f44-9498-4738-8c4e-8127257d744d" providerId="ADAL" clId="{4A28C76C-E552-4F24-A77C-BA35E5FD0036}" dt="2024-03-26T16:50:11.144" v="15612" actId="20577"/>
          <ac:graphicFrameMkLst>
            <pc:docMk/>
            <pc:sldMk cId="264727595" sldId="428"/>
            <ac:graphicFrameMk id="12" creationId="{80A7AE78-A3C3-AC23-A582-15A0997B97A5}"/>
          </ac:graphicFrameMkLst>
        </pc:graphicFrameChg>
        <pc:cxnChg chg="mod">
          <ac:chgData name="Ali, Syed Waqqas" userId="1b3a5f44-9498-4738-8c4e-8127257d744d" providerId="ADAL" clId="{4A28C76C-E552-4F24-A77C-BA35E5FD0036}" dt="2024-03-26T16:52:07.419" v="15650" actId="14100"/>
          <ac:cxnSpMkLst>
            <pc:docMk/>
            <pc:sldMk cId="264727595" sldId="428"/>
            <ac:cxnSpMk id="10" creationId="{85C72ACE-AA40-5A3B-000D-9B2E2E4B890F}"/>
          </ac:cxnSpMkLst>
        </pc:cxnChg>
        <pc:cxnChg chg="mod">
          <ac:chgData name="Ali, Syed Waqqas" userId="1b3a5f44-9498-4738-8c4e-8127257d744d" providerId="ADAL" clId="{4A28C76C-E552-4F24-A77C-BA35E5FD0036}" dt="2024-03-26T16:52:09.067" v="15651" actId="14100"/>
          <ac:cxnSpMkLst>
            <pc:docMk/>
            <pc:sldMk cId="264727595" sldId="428"/>
            <ac:cxnSpMk id="11" creationId="{1AFA1DEA-A0EF-05B0-5DA0-3D7062AA4816}"/>
          </ac:cxnSpMkLst>
        </pc:cxnChg>
      </pc:sldChg>
      <pc:sldChg chg="addSp modSp add mod ord">
        <pc:chgData name="Ali, Syed Waqqas" userId="1b3a5f44-9498-4738-8c4e-8127257d744d" providerId="ADAL" clId="{4A28C76C-E552-4F24-A77C-BA35E5FD0036}" dt="2024-03-26T16:52:36.784" v="15672"/>
        <pc:sldMkLst>
          <pc:docMk/>
          <pc:sldMk cId="297042459" sldId="429"/>
        </pc:sldMkLst>
        <pc:spChg chg="mod">
          <ac:chgData name="Ali, Syed Waqqas" userId="1b3a5f44-9498-4738-8c4e-8127257d744d" providerId="ADAL" clId="{4A28C76C-E552-4F24-A77C-BA35E5FD0036}" dt="2024-03-26T16:52:36.784" v="15672"/>
          <ac:spMkLst>
            <pc:docMk/>
            <pc:sldMk cId="297042459" sldId="42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1:46.762" v="15643" actId="20577"/>
          <ac:spMkLst>
            <pc:docMk/>
            <pc:sldMk cId="297042459" sldId="429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A28C76C-E552-4F24-A77C-BA35E5FD0036}" dt="2024-03-26T16:49:54.265" v="15605" actId="20577"/>
          <ac:graphicFrameMkLst>
            <pc:docMk/>
            <pc:sldMk cId="297042459" sldId="429"/>
            <ac:graphicFrameMk id="9" creationId="{01B43898-1596-2D07-CB25-7EF37AA5EB71}"/>
          </ac:graphicFrameMkLst>
        </pc:graphicFrameChg>
        <pc:graphicFrameChg chg="modGraphic">
          <ac:chgData name="Ali, Syed Waqqas" userId="1b3a5f44-9498-4738-8c4e-8127257d744d" providerId="ADAL" clId="{4A28C76C-E552-4F24-A77C-BA35E5FD0036}" dt="2024-03-26T16:49:58.644" v="15606" actId="207"/>
          <ac:graphicFrameMkLst>
            <pc:docMk/>
            <pc:sldMk cId="297042459" sldId="429"/>
            <ac:graphicFrameMk id="12" creationId="{80A7AE78-A3C3-AC23-A582-15A0997B97A5}"/>
          </ac:graphicFrameMkLst>
        </pc:graphicFrameChg>
      </pc:sldChg>
      <pc:sldChg chg="addSp modSp add mod">
        <pc:chgData name="Ali, Syed Waqqas" userId="1b3a5f44-9498-4738-8c4e-8127257d744d" providerId="ADAL" clId="{4A28C76C-E552-4F24-A77C-BA35E5FD0036}" dt="2024-03-26T16:52:42.327" v="15674"/>
        <pc:sldMkLst>
          <pc:docMk/>
          <pc:sldMk cId="3238027617" sldId="430"/>
        </pc:sldMkLst>
        <pc:spChg chg="mod">
          <ac:chgData name="Ali, Syed Waqqas" userId="1b3a5f44-9498-4738-8c4e-8127257d744d" providerId="ADAL" clId="{4A28C76C-E552-4F24-A77C-BA35E5FD0036}" dt="2024-03-26T16:52:42.327" v="15674"/>
          <ac:spMkLst>
            <pc:docMk/>
            <pc:sldMk cId="3238027617" sldId="43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1:43.731" v="15639" actId="20577"/>
          <ac:spMkLst>
            <pc:docMk/>
            <pc:sldMk cId="3238027617" sldId="430"/>
            <ac:spMk id="3" creationId="{B3B2A76D-3F08-9C2B-C3E3-4A25DA409F80}"/>
          </ac:spMkLst>
        </pc:spChg>
        <pc:graphicFrameChg chg="add mod">
          <ac:chgData name="Ali, Syed Waqqas" userId="1b3a5f44-9498-4738-8c4e-8127257d744d" providerId="ADAL" clId="{4A28C76C-E552-4F24-A77C-BA35E5FD0036}" dt="2024-03-26T16:50:37.913" v="15617"/>
          <ac:graphicFrameMkLst>
            <pc:docMk/>
            <pc:sldMk cId="3238027617" sldId="430"/>
            <ac:graphicFrameMk id="9" creationId="{C43700D6-4C35-15FE-5DDA-3BDF820009E3}"/>
          </ac:graphicFrameMkLst>
        </pc:graphicFrameChg>
        <pc:graphicFrameChg chg="modGraphic">
          <ac:chgData name="Ali, Syed Waqqas" userId="1b3a5f44-9498-4738-8c4e-8127257d744d" providerId="ADAL" clId="{4A28C76C-E552-4F24-A77C-BA35E5FD0036}" dt="2024-03-26T16:51:01.653" v="15635" actId="20577"/>
          <ac:graphicFrameMkLst>
            <pc:docMk/>
            <pc:sldMk cId="3238027617" sldId="430"/>
            <ac:graphicFrameMk id="12" creationId="{80A7AE78-A3C3-AC23-A582-15A0997B97A5}"/>
          </ac:graphicFrameMkLst>
        </pc:graphicFrameChg>
        <pc:cxnChg chg="mod">
          <ac:chgData name="Ali, Syed Waqqas" userId="1b3a5f44-9498-4738-8c4e-8127257d744d" providerId="ADAL" clId="{4A28C76C-E552-4F24-A77C-BA35E5FD0036}" dt="2024-03-26T16:52:01.619" v="15648" actId="14100"/>
          <ac:cxnSpMkLst>
            <pc:docMk/>
            <pc:sldMk cId="3238027617" sldId="430"/>
            <ac:cxnSpMk id="10" creationId="{85C72ACE-AA40-5A3B-000D-9B2E2E4B890F}"/>
          </ac:cxnSpMkLst>
        </pc:cxnChg>
        <pc:cxnChg chg="mod">
          <ac:chgData name="Ali, Syed Waqqas" userId="1b3a5f44-9498-4738-8c4e-8127257d744d" providerId="ADAL" clId="{4A28C76C-E552-4F24-A77C-BA35E5FD0036}" dt="2024-03-26T16:52:03.976" v="15649" actId="14100"/>
          <ac:cxnSpMkLst>
            <pc:docMk/>
            <pc:sldMk cId="3238027617" sldId="430"/>
            <ac:cxnSpMk id="11" creationId="{1AFA1DEA-A0EF-05B0-5DA0-3D7062AA4816}"/>
          </ac:cxnSpMkLst>
        </pc:cxnChg>
      </pc:sldChg>
      <pc:sldChg chg="addSp modSp add mod">
        <pc:chgData name="Ali, Syed Waqqas" userId="1b3a5f44-9498-4738-8c4e-8127257d744d" providerId="ADAL" clId="{4A28C76C-E552-4F24-A77C-BA35E5FD0036}" dt="2024-03-26T16:54:59.868" v="15929" actId="207"/>
        <pc:sldMkLst>
          <pc:docMk/>
          <pc:sldMk cId="2434562971" sldId="431"/>
        </pc:sldMkLst>
        <pc:spChg chg="mod">
          <ac:chgData name="Ali, Syed Waqqas" userId="1b3a5f44-9498-4738-8c4e-8127257d744d" providerId="ADAL" clId="{4A28C76C-E552-4F24-A77C-BA35E5FD0036}" dt="2024-03-26T16:52:50.847" v="15683" actId="20577"/>
          <ac:spMkLst>
            <pc:docMk/>
            <pc:sldMk cId="2434562971" sldId="43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4:18.590" v="15918" actId="20577"/>
          <ac:spMkLst>
            <pc:docMk/>
            <pc:sldMk cId="2434562971" sldId="431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A28C76C-E552-4F24-A77C-BA35E5FD0036}" dt="2024-03-26T16:54:43.716" v="15925" actId="207"/>
          <ac:graphicFrameMkLst>
            <pc:docMk/>
            <pc:sldMk cId="2434562971" sldId="431"/>
            <ac:graphicFrameMk id="9" creationId="{6559CB20-4091-EEE6-7765-A993517061BF}"/>
          </ac:graphicFrameMkLst>
        </pc:graphicFrameChg>
        <pc:graphicFrameChg chg="add mod modGraphic">
          <ac:chgData name="Ali, Syed Waqqas" userId="1b3a5f44-9498-4738-8c4e-8127257d744d" providerId="ADAL" clId="{4A28C76C-E552-4F24-A77C-BA35E5FD0036}" dt="2024-03-26T16:54:59.868" v="15929" actId="207"/>
          <ac:graphicFrameMkLst>
            <pc:docMk/>
            <pc:sldMk cId="2434562971" sldId="431"/>
            <ac:graphicFrameMk id="10" creationId="{6D76F7B0-4007-216C-764F-25FC2B5A8518}"/>
          </ac:graphicFrameMkLst>
        </pc:graphicFrameChg>
      </pc:sldChg>
      <pc:sldChg chg="modSp add mod">
        <pc:chgData name="Ali, Syed Waqqas" userId="1b3a5f44-9498-4738-8c4e-8127257d744d" providerId="ADAL" clId="{4A28C76C-E552-4F24-A77C-BA35E5FD0036}" dt="2024-03-26T16:56:26.996" v="16197" actId="20577"/>
        <pc:sldMkLst>
          <pc:docMk/>
          <pc:sldMk cId="1838872185" sldId="432"/>
        </pc:sldMkLst>
        <pc:spChg chg="mod">
          <ac:chgData name="Ali, Syed Waqqas" userId="1b3a5f44-9498-4738-8c4e-8127257d744d" providerId="ADAL" clId="{4A28C76C-E552-4F24-A77C-BA35E5FD0036}" dt="2024-03-26T16:55:36.795" v="15989" actId="20577"/>
          <ac:spMkLst>
            <pc:docMk/>
            <pc:sldMk cId="1838872185" sldId="432"/>
            <ac:spMk id="2" creationId="{7941C4D4-39FE-4935-5E75-41F4E4B94491}"/>
          </ac:spMkLst>
        </pc:spChg>
        <pc:spChg chg="mod">
          <ac:chgData name="Ali, Syed Waqqas" userId="1b3a5f44-9498-4738-8c4e-8127257d744d" providerId="ADAL" clId="{4A28C76C-E552-4F24-A77C-BA35E5FD0036}" dt="2024-03-26T16:56:26.996" v="16197" actId="20577"/>
          <ac:spMkLst>
            <pc:docMk/>
            <pc:sldMk cId="1838872185" sldId="432"/>
            <ac:spMk id="3" creationId="{CD25B33D-4588-828C-A6BD-8326B33B6334}"/>
          </ac:spMkLst>
        </pc:spChg>
      </pc:sldChg>
      <pc:sldChg chg="addSp delSp modSp add del mod">
        <pc:chgData name="Ali, Syed Waqqas" userId="1b3a5f44-9498-4738-8c4e-8127257d744d" providerId="ADAL" clId="{4A28C76C-E552-4F24-A77C-BA35E5FD0036}" dt="2024-03-26T16:55:25.762" v="15968" actId="47"/>
        <pc:sldMkLst>
          <pc:docMk/>
          <pc:sldMk cId="3225615148" sldId="432"/>
        </pc:sldMkLst>
        <pc:spChg chg="mod">
          <ac:chgData name="Ali, Syed Waqqas" userId="1b3a5f44-9498-4738-8c4e-8127257d744d" providerId="ADAL" clId="{4A28C76C-E552-4F24-A77C-BA35E5FD0036}" dt="2024-03-26T16:55:11.207" v="15946" actId="20577"/>
          <ac:spMkLst>
            <pc:docMk/>
            <pc:sldMk cId="3225615148" sldId="432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4A28C76C-E552-4F24-A77C-BA35E5FD0036}" dt="2024-03-26T16:55:24.281" v="15967" actId="478"/>
          <ac:spMkLst>
            <pc:docMk/>
            <pc:sldMk cId="3225615148" sldId="43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6T16:55:24.281" v="15967" actId="478"/>
          <ac:spMkLst>
            <pc:docMk/>
            <pc:sldMk cId="3225615148" sldId="432"/>
            <ac:spMk id="10" creationId="{03F397F4-AD45-9509-3E9A-011598801BC2}"/>
          </ac:spMkLst>
        </pc:spChg>
      </pc:sldChg>
      <pc:sldChg chg="addSp modSp add mod">
        <pc:chgData name="Ali, Syed Waqqas" userId="1b3a5f44-9498-4738-8c4e-8127257d744d" providerId="ADAL" clId="{4A28C76C-E552-4F24-A77C-BA35E5FD0036}" dt="2024-03-26T16:58:32.169" v="16503" actId="207"/>
        <pc:sldMkLst>
          <pc:docMk/>
          <pc:sldMk cId="2360058927" sldId="433"/>
        </pc:sldMkLst>
        <pc:spChg chg="mod">
          <ac:chgData name="Ali, Syed Waqqas" userId="1b3a5f44-9498-4738-8c4e-8127257d744d" providerId="ADAL" clId="{4A28C76C-E552-4F24-A77C-BA35E5FD0036}" dt="2024-03-26T16:58:21.362" v="16502" actId="207"/>
          <ac:spMkLst>
            <pc:docMk/>
            <pc:sldMk cId="2360058927" sldId="433"/>
            <ac:spMk id="3" creationId="{CD25B33D-4588-828C-A6BD-8326B33B6334}"/>
          </ac:spMkLst>
        </pc:spChg>
        <pc:spChg chg="mod">
          <ac:chgData name="Ali, Syed Waqqas" userId="1b3a5f44-9498-4738-8c4e-8127257d744d" providerId="ADAL" clId="{4A28C76C-E552-4F24-A77C-BA35E5FD0036}" dt="2024-03-26T16:58:32.169" v="16503" actId="207"/>
          <ac:spMkLst>
            <pc:docMk/>
            <pc:sldMk cId="2360058927" sldId="433"/>
            <ac:spMk id="4" creationId="{49959AFF-12A6-2BF9-0391-BF2E7E44A9BF}"/>
          </ac:spMkLst>
        </pc:spChg>
        <pc:spChg chg="add mod">
          <ac:chgData name="Ali, Syed Waqqas" userId="1b3a5f44-9498-4738-8c4e-8127257d744d" providerId="ADAL" clId="{4A28C76C-E552-4F24-A77C-BA35E5FD0036}" dt="2024-03-26T16:58:07.806" v="16501" actId="692"/>
          <ac:spMkLst>
            <pc:docMk/>
            <pc:sldMk cId="2360058927" sldId="433"/>
            <ac:spMk id="10" creationId="{14E95DF8-F64E-01FD-5719-F77F36EEAE02}"/>
          </ac:spMkLst>
        </pc:spChg>
      </pc:sldChg>
      <pc:sldChg chg="modSp add mod">
        <pc:chgData name="Ali, Syed Waqqas" userId="1b3a5f44-9498-4738-8c4e-8127257d744d" providerId="ADAL" clId="{4A28C76C-E552-4F24-A77C-BA35E5FD0036}" dt="2024-03-26T16:59:08.714" v="16566" actId="20577"/>
        <pc:sldMkLst>
          <pc:docMk/>
          <pc:sldMk cId="630844286" sldId="434"/>
        </pc:sldMkLst>
        <pc:spChg chg="mod">
          <ac:chgData name="Ali, Syed Waqqas" userId="1b3a5f44-9498-4738-8c4e-8127257d744d" providerId="ADAL" clId="{4A28C76C-E552-4F24-A77C-BA35E5FD0036}" dt="2024-03-26T16:58:45.013" v="16527" actId="20577"/>
          <ac:spMkLst>
            <pc:docMk/>
            <pc:sldMk cId="630844286" sldId="43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9:08.714" v="16566" actId="20577"/>
          <ac:spMkLst>
            <pc:docMk/>
            <pc:sldMk cId="630844286" sldId="43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00:21.983" v="16886" actId="20577"/>
        <pc:sldMkLst>
          <pc:docMk/>
          <pc:sldMk cId="308045778" sldId="435"/>
        </pc:sldMkLst>
        <pc:spChg chg="mod">
          <ac:chgData name="Ali, Syed Waqqas" userId="1b3a5f44-9498-4738-8c4e-8127257d744d" providerId="ADAL" clId="{4A28C76C-E552-4F24-A77C-BA35E5FD0036}" dt="2024-03-26T16:59:25.473" v="16615" actId="20577"/>
          <ac:spMkLst>
            <pc:docMk/>
            <pc:sldMk cId="308045778" sldId="43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00:21.983" v="16886" actId="20577"/>
          <ac:spMkLst>
            <pc:docMk/>
            <pc:sldMk cId="308045778" sldId="43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01:14.025" v="17019" actId="207"/>
        <pc:sldMkLst>
          <pc:docMk/>
          <pc:sldMk cId="3437497143" sldId="436"/>
        </pc:sldMkLst>
        <pc:spChg chg="mod">
          <ac:chgData name="Ali, Syed Waqqas" userId="1b3a5f44-9498-4738-8c4e-8127257d744d" providerId="ADAL" clId="{4A28C76C-E552-4F24-A77C-BA35E5FD0036}" dt="2024-03-26T17:00:31.857" v="16904" actId="20577"/>
          <ac:spMkLst>
            <pc:docMk/>
            <pc:sldMk cId="3437497143" sldId="43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01:14.025" v="17019" actId="207"/>
          <ac:spMkLst>
            <pc:docMk/>
            <pc:sldMk cId="3437497143" sldId="436"/>
            <ac:spMk id="3" creationId="{B3B2A76D-3F08-9C2B-C3E3-4A25DA409F80}"/>
          </ac:spMkLst>
        </pc:spChg>
      </pc:sldChg>
      <pc:sldChg chg="modSp add mod ord">
        <pc:chgData name="Ali, Syed Waqqas" userId="1b3a5f44-9498-4738-8c4e-8127257d744d" providerId="ADAL" clId="{4A28C76C-E552-4F24-A77C-BA35E5FD0036}" dt="2024-03-26T17:01:21.099" v="17023"/>
        <pc:sldMkLst>
          <pc:docMk/>
          <pc:sldMk cId="2462490955" sldId="437"/>
        </pc:sldMkLst>
        <pc:spChg chg="mod">
          <ac:chgData name="Ali, Syed Waqqas" userId="1b3a5f44-9498-4738-8c4e-8127257d744d" providerId="ADAL" clId="{4A28C76C-E552-4F24-A77C-BA35E5FD0036}" dt="2024-03-26T17:01:18.067" v="17021" actId="20577"/>
          <ac:spMkLst>
            <pc:docMk/>
            <pc:sldMk cId="2462490955" sldId="43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01:53.892" v="17138" actId="20577"/>
        <pc:sldMkLst>
          <pc:docMk/>
          <pc:sldMk cId="232428483" sldId="438"/>
        </pc:sldMkLst>
        <pc:spChg chg="mod">
          <ac:chgData name="Ali, Syed Waqqas" userId="1b3a5f44-9498-4738-8c4e-8127257d744d" providerId="ADAL" clId="{4A28C76C-E552-4F24-A77C-BA35E5FD0036}" dt="2024-03-26T17:01:42.747" v="17061" actId="20577"/>
          <ac:spMkLst>
            <pc:docMk/>
            <pc:sldMk cId="232428483" sldId="43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01:53.892" v="17138" actId="20577"/>
          <ac:spMkLst>
            <pc:docMk/>
            <pc:sldMk cId="232428483" sldId="43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03:36.390" v="17445" actId="113"/>
        <pc:sldMkLst>
          <pc:docMk/>
          <pc:sldMk cId="3540762833" sldId="439"/>
        </pc:sldMkLst>
        <pc:spChg chg="mod">
          <ac:chgData name="Ali, Syed Waqqas" userId="1b3a5f44-9498-4738-8c4e-8127257d744d" providerId="ADAL" clId="{4A28C76C-E552-4F24-A77C-BA35E5FD0036}" dt="2024-03-26T17:02:14.244" v="17166" actId="20577"/>
          <ac:spMkLst>
            <pc:docMk/>
            <pc:sldMk cId="3540762833" sldId="43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03:36.390" v="17445" actId="113"/>
          <ac:spMkLst>
            <pc:docMk/>
            <pc:sldMk cId="3540762833" sldId="43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04:23.461" v="17541" actId="20577"/>
        <pc:sldMkLst>
          <pc:docMk/>
          <pc:sldMk cId="1129143699" sldId="440"/>
        </pc:sldMkLst>
        <pc:spChg chg="mod">
          <ac:chgData name="Ali, Syed Waqqas" userId="1b3a5f44-9498-4738-8c4e-8127257d744d" providerId="ADAL" clId="{4A28C76C-E552-4F24-A77C-BA35E5FD0036}" dt="2024-03-26T17:04:23.461" v="17541" actId="20577"/>
          <ac:spMkLst>
            <pc:docMk/>
            <pc:sldMk cId="1129143699" sldId="440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4A28C76C-E552-4F24-A77C-BA35E5FD0036}" dt="2024-03-26T17:04:39.790" v="17567" actId="47"/>
        <pc:sldMkLst>
          <pc:docMk/>
          <pc:sldMk cId="2165977929" sldId="441"/>
        </pc:sldMkLst>
        <pc:spChg chg="mod">
          <ac:chgData name="Ali, Syed Waqqas" userId="1b3a5f44-9498-4738-8c4e-8127257d744d" providerId="ADAL" clId="{4A28C76C-E552-4F24-A77C-BA35E5FD0036}" dt="2024-03-26T17:04:29.314" v="17552" actId="20577"/>
          <ac:spMkLst>
            <pc:docMk/>
            <pc:sldMk cId="2165977929" sldId="44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04:34.972" v="17565" actId="5793"/>
          <ac:spMkLst>
            <pc:docMk/>
            <pc:sldMk cId="2165977929" sldId="441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4A28C76C-E552-4F24-A77C-BA35E5FD0036}" dt="2024-03-26T17:04:25.543" v="17542" actId="47"/>
        <pc:sldMkLst>
          <pc:docMk/>
          <pc:sldMk cId="2810115195" sldId="441"/>
        </pc:sldMkLst>
      </pc:sldChg>
      <pc:sldChg chg="modSp add mod">
        <pc:chgData name="Ali, Syed Waqqas" userId="1b3a5f44-9498-4738-8c4e-8127257d744d" providerId="ADAL" clId="{4A28C76C-E552-4F24-A77C-BA35E5FD0036}" dt="2024-03-26T17:06:22.325" v="17761" actId="20577"/>
        <pc:sldMkLst>
          <pc:docMk/>
          <pc:sldMk cId="3630649592" sldId="442"/>
        </pc:sldMkLst>
        <pc:spChg chg="mod">
          <ac:chgData name="Ali, Syed Waqqas" userId="1b3a5f44-9498-4738-8c4e-8127257d744d" providerId="ADAL" clId="{4A28C76C-E552-4F24-A77C-BA35E5FD0036}" dt="2024-03-26T17:04:42.541" v="17576" actId="20577"/>
          <ac:spMkLst>
            <pc:docMk/>
            <pc:sldMk cId="3630649592" sldId="442"/>
            <ac:spMk id="2" creationId="{7941C4D4-39FE-4935-5E75-41F4E4B94491}"/>
          </ac:spMkLst>
        </pc:spChg>
        <pc:spChg chg="mod">
          <ac:chgData name="Ali, Syed Waqqas" userId="1b3a5f44-9498-4738-8c4e-8127257d744d" providerId="ADAL" clId="{4A28C76C-E552-4F24-A77C-BA35E5FD0036}" dt="2024-03-26T17:06:22.325" v="17761" actId="20577"/>
          <ac:spMkLst>
            <pc:docMk/>
            <pc:sldMk cId="3630649592" sldId="442"/>
            <ac:spMk id="3" creationId="{CD25B33D-4588-828C-A6BD-8326B33B6334}"/>
          </ac:spMkLst>
        </pc:spChg>
        <pc:spChg chg="mod">
          <ac:chgData name="Ali, Syed Waqqas" userId="1b3a5f44-9498-4738-8c4e-8127257d744d" providerId="ADAL" clId="{4A28C76C-E552-4F24-A77C-BA35E5FD0036}" dt="2024-03-26T17:05:03.310" v="17599" actId="20577"/>
          <ac:spMkLst>
            <pc:docMk/>
            <pc:sldMk cId="3630649592" sldId="442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A28C76C-E552-4F24-A77C-BA35E5FD0036}" dt="2024-03-26T17:08:01.688" v="17947" actId="207"/>
        <pc:sldMkLst>
          <pc:docMk/>
          <pc:sldMk cId="3991177409" sldId="443"/>
        </pc:sldMkLst>
        <pc:spChg chg="mod">
          <ac:chgData name="Ali, Syed Waqqas" userId="1b3a5f44-9498-4738-8c4e-8127257d744d" providerId="ADAL" clId="{4A28C76C-E552-4F24-A77C-BA35E5FD0036}" dt="2024-03-26T17:08:01.688" v="17947" actId="207"/>
          <ac:spMkLst>
            <pc:docMk/>
            <pc:sldMk cId="3991177409" sldId="443"/>
            <ac:spMk id="3" creationId="{CD25B33D-4588-828C-A6BD-8326B33B6334}"/>
          </ac:spMkLst>
        </pc:spChg>
      </pc:sldChg>
      <pc:sldChg chg="addSp modSp add mod">
        <pc:chgData name="Ali, Syed Waqqas" userId="1b3a5f44-9498-4738-8c4e-8127257d744d" providerId="ADAL" clId="{4A28C76C-E552-4F24-A77C-BA35E5FD0036}" dt="2024-03-26T17:07:56.628" v="17944" actId="113"/>
        <pc:sldMkLst>
          <pc:docMk/>
          <pc:sldMk cId="1374616806" sldId="444"/>
        </pc:sldMkLst>
        <pc:spChg chg="mod">
          <ac:chgData name="Ali, Syed Waqqas" userId="1b3a5f44-9498-4738-8c4e-8127257d744d" providerId="ADAL" clId="{4A28C76C-E552-4F24-A77C-BA35E5FD0036}" dt="2024-03-26T17:07:56.628" v="17944" actId="113"/>
          <ac:spMkLst>
            <pc:docMk/>
            <pc:sldMk cId="1374616806" sldId="444"/>
            <ac:spMk id="3" creationId="{CD25B33D-4588-828C-A6BD-8326B33B6334}"/>
          </ac:spMkLst>
        </pc:spChg>
        <pc:spChg chg="mod">
          <ac:chgData name="Ali, Syed Waqqas" userId="1b3a5f44-9498-4738-8c4e-8127257d744d" providerId="ADAL" clId="{4A28C76C-E552-4F24-A77C-BA35E5FD0036}" dt="2024-03-26T17:07:02.393" v="17901" actId="27636"/>
          <ac:spMkLst>
            <pc:docMk/>
            <pc:sldMk cId="1374616806" sldId="444"/>
            <ac:spMk id="4" creationId="{49959AFF-12A6-2BF9-0391-BF2E7E44A9BF}"/>
          </ac:spMkLst>
        </pc:spChg>
        <pc:spChg chg="add mod ord">
          <ac:chgData name="Ali, Syed Waqqas" userId="1b3a5f44-9498-4738-8c4e-8127257d744d" providerId="ADAL" clId="{4A28C76C-E552-4F24-A77C-BA35E5FD0036}" dt="2024-03-26T17:07:30.834" v="17941" actId="1038"/>
          <ac:spMkLst>
            <pc:docMk/>
            <pc:sldMk cId="1374616806" sldId="444"/>
            <ac:spMk id="10" creationId="{10C6468E-3309-0268-BDA4-30DA7A91FFE9}"/>
          </ac:spMkLst>
        </pc:spChg>
      </pc:sldChg>
      <pc:sldChg chg="modSp add mod">
        <pc:chgData name="Ali, Syed Waqqas" userId="1b3a5f44-9498-4738-8c4e-8127257d744d" providerId="ADAL" clId="{4A28C76C-E552-4F24-A77C-BA35E5FD0036}" dt="2024-03-26T17:09:31.633" v="18204" actId="20577"/>
        <pc:sldMkLst>
          <pc:docMk/>
          <pc:sldMk cId="3559452480" sldId="445"/>
        </pc:sldMkLst>
        <pc:spChg chg="mod">
          <ac:chgData name="Ali, Syed Waqqas" userId="1b3a5f44-9498-4738-8c4e-8127257d744d" providerId="ADAL" clId="{4A28C76C-E552-4F24-A77C-BA35E5FD0036}" dt="2024-03-26T17:08:27.489" v="17981" actId="20577"/>
          <ac:spMkLst>
            <pc:docMk/>
            <pc:sldMk cId="3559452480" sldId="44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09:31.633" v="18204" actId="20577"/>
          <ac:spMkLst>
            <pc:docMk/>
            <pc:sldMk cId="3559452480" sldId="44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08:23.694" v="17969" actId="20577"/>
        <pc:sldMkLst>
          <pc:docMk/>
          <pc:sldMk cId="2675712250" sldId="446"/>
        </pc:sldMkLst>
        <pc:spChg chg="mod">
          <ac:chgData name="Ali, Syed Waqqas" userId="1b3a5f44-9498-4738-8c4e-8127257d744d" providerId="ADAL" clId="{4A28C76C-E552-4F24-A77C-BA35E5FD0036}" dt="2024-03-26T17:08:23.694" v="17969" actId="20577"/>
          <ac:spMkLst>
            <pc:docMk/>
            <pc:sldMk cId="2675712250" sldId="446"/>
            <ac:spMk id="2" creationId="{B5D19C15-72DF-16C9-E8B1-668BC2A4A015}"/>
          </ac:spMkLst>
        </pc:spChg>
      </pc:sldChg>
      <pc:sldChg chg="delSp modSp add mod">
        <pc:chgData name="Ali, Syed Waqqas" userId="1b3a5f44-9498-4738-8c4e-8127257d744d" providerId="ADAL" clId="{4A28C76C-E552-4F24-A77C-BA35E5FD0036}" dt="2024-03-26T17:16:23.784" v="18754" actId="20577"/>
        <pc:sldMkLst>
          <pc:docMk/>
          <pc:sldMk cId="3142447213" sldId="447"/>
        </pc:sldMkLst>
        <pc:spChg chg="mod">
          <ac:chgData name="Ali, Syed Waqqas" userId="1b3a5f44-9498-4738-8c4e-8127257d744d" providerId="ADAL" clId="{4A28C76C-E552-4F24-A77C-BA35E5FD0036}" dt="2024-03-26T17:13:02.217" v="18521" actId="27636"/>
          <ac:spMkLst>
            <pc:docMk/>
            <pc:sldMk cId="3142447213" sldId="447"/>
            <ac:spMk id="3" creationId="{CD25B33D-4588-828C-A6BD-8326B33B6334}"/>
          </ac:spMkLst>
        </pc:spChg>
        <pc:spChg chg="mod">
          <ac:chgData name="Ali, Syed Waqqas" userId="1b3a5f44-9498-4738-8c4e-8127257d744d" providerId="ADAL" clId="{4A28C76C-E552-4F24-A77C-BA35E5FD0036}" dt="2024-03-26T17:16:23.784" v="18754" actId="20577"/>
          <ac:spMkLst>
            <pc:docMk/>
            <pc:sldMk cId="3142447213" sldId="447"/>
            <ac:spMk id="4" creationId="{49959AFF-12A6-2BF9-0391-BF2E7E44A9BF}"/>
          </ac:spMkLst>
        </pc:spChg>
        <pc:spChg chg="del">
          <ac:chgData name="Ali, Syed Waqqas" userId="1b3a5f44-9498-4738-8c4e-8127257d744d" providerId="ADAL" clId="{4A28C76C-E552-4F24-A77C-BA35E5FD0036}" dt="2024-03-26T17:09:43.410" v="18207" actId="478"/>
          <ac:spMkLst>
            <pc:docMk/>
            <pc:sldMk cId="3142447213" sldId="447"/>
            <ac:spMk id="10" creationId="{10C6468E-3309-0268-BDA4-30DA7A91FFE9}"/>
          </ac:spMkLst>
        </pc:spChg>
      </pc:sldChg>
      <pc:sldChg chg="addSp delSp modSp add mod">
        <pc:chgData name="Ali, Syed Waqqas" userId="1b3a5f44-9498-4738-8c4e-8127257d744d" providerId="ADAL" clId="{4A28C76C-E552-4F24-A77C-BA35E5FD0036}" dt="2024-03-26T17:18:46.076" v="18980" actId="5793"/>
        <pc:sldMkLst>
          <pc:docMk/>
          <pc:sldMk cId="1864985720" sldId="448"/>
        </pc:sldMkLst>
        <pc:spChg chg="mod">
          <ac:chgData name="Ali, Syed Waqqas" userId="1b3a5f44-9498-4738-8c4e-8127257d744d" providerId="ADAL" clId="{4A28C76C-E552-4F24-A77C-BA35E5FD0036}" dt="2024-03-26T17:18:38.023" v="18920" actId="20577"/>
          <ac:spMkLst>
            <pc:docMk/>
            <pc:sldMk cId="1864985720" sldId="448"/>
            <ac:spMk id="3" creationId="{CD25B33D-4588-828C-A6BD-8326B33B6334}"/>
          </ac:spMkLst>
        </pc:spChg>
        <pc:spChg chg="mod">
          <ac:chgData name="Ali, Syed Waqqas" userId="1b3a5f44-9498-4738-8c4e-8127257d744d" providerId="ADAL" clId="{4A28C76C-E552-4F24-A77C-BA35E5FD0036}" dt="2024-03-26T17:18:46.076" v="18980" actId="5793"/>
          <ac:spMkLst>
            <pc:docMk/>
            <pc:sldMk cId="1864985720" sldId="448"/>
            <ac:spMk id="4" creationId="{49959AFF-12A6-2BF9-0391-BF2E7E44A9BF}"/>
          </ac:spMkLst>
        </pc:spChg>
        <pc:spChg chg="add del mod">
          <ac:chgData name="Ali, Syed Waqqas" userId="1b3a5f44-9498-4738-8c4e-8127257d744d" providerId="ADAL" clId="{4A28C76C-E552-4F24-A77C-BA35E5FD0036}" dt="2024-03-26T17:18:31.973" v="18916" actId="478"/>
          <ac:spMkLst>
            <pc:docMk/>
            <pc:sldMk cId="1864985720" sldId="448"/>
            <ac:spMk id="10" creationId="{AFFEA490-7AE5-42F4-E8E1-9A710103D7C6}"/>
          </ac:spMkLst>
        </pc:spChg>
        <pc:spChg chg="add del mod">
          <ac:chgData name="Ali, Syed Waqqas" userId="1b3a5f44-9498-4738-8c4e-8127257d744d" providerId="ADAL" clId="{4A28C76C-E552-4F24-A77C-BA35E5FD0036}" dt="2024-03-26T17:18:31.973" v="18916" actId="478"/>
          <ac:spMkLst>
            <pc:docMk/>
            <pc:sldMk cId="1864985720" sldId="448"/>
            <ac:spMk id="11" creationId="{613077B3-3FF9-EC40-E95B-F8CA7F6251CF}"/>
          </ac:spMkLst>
        </pc:spChg>
        <pc:spChg chg="add del mod">
          <ac:chgData name="Ali, Syed Waqqas" userId="1b3a5f44-9498-4738-8c4e-8127257d744d" providerId="ADAL" clId="{4A28C76C-E552-4F24-A77C-BA35E5FD0036}" dt="2024-03-26T17:18:31.973" v="18916" actId="478"/>
          <ac:spMkLst>
            <pc:docMk/>
            <pc:sldMk cId="1864985720" sldId="448"/>
            <ac:spMk id="12" creationId="{A0BC0F50-C930-5C0D-1A13-277DEA21ED3A}"/>
          </ac:spMkLst>
        </pc:spChg>
        <pc:spChg chg="add del mod">
          <ac:chgData name="Ali, Syed Waqqas" userId="1b3a5f44-9498-4738-8c4e-8127257d744d" providerId="ADAL" clId="{4A28C76C-E552-4F24-A77C-BA35E5FD0036}" dt="2024-03-26T17:18:31.973" v="18916" actId="478"/>
          <ac:spMkLst>
            <pc:docMk/>
            <pc:sldMk cId="1864985720" sldId="448"/>
            <ac:spMk id="13" creationId="{690640F4-8304-DF82-6124-179470D43A8F}"/>
          </ac:spMkLst>
        </pc:spChg>
        <pc:spChg chg="add del mod">
          <ac:chgData name="Ali, Syed Waqqas" userId="1b3a5f44-9498-4738-8c4e-8127257d744d" providerId="ADAL" clId="{4A28C76C-E552-4F24-A77C-BA35E5FD0036}" dt="2024-03-26T17:18:31.973" v="18916" actId="478"/>
          <ac:spMkLst>
            <pc:docMk/>
            <pc:sldMk cId="1864985720" sldId="448"/>
            <ac:spMk id="14" creationId="{D9B7B370-E763-632E-B2A5-B8437D00C170}"/>
          </ac:spMkLst>
        </pc:spChg>
        <pc:spChg chg="add del mod">
          <ac:chgData name="Ali, Syed Waqqas" userId="1b3a5f44-9498-4738-8c4e-8127257d744d" providerId="ADAL" clId="{4A28C76C-E552-4F24-A77C-BA35E5FD0036}" dt="2024-03-26T17:18:31.973" v="18916" actId="478"/>
          <ac:spMkLst>
            <pc:docMk/>
            <pc:sldMk cId="1864985720" sldId="448"/>
            <ac:spMk id="15" creationId="{0585A663-78CC-C03B-B5BD-816330801C83}"/>
          </ac:spMkLst>
        </pc:spChg>
      </pc:sldChg>
      <pc:sldChg chg="add">
        <pc:chgData name="Ali, Syed Waqqas" userId="1b3a5f44-9498-4738-8c4e-8127257d744d" providerId="ADAL" clId="{4A28C76C-E552-4F24-A77C-BA35E5FD0036}" dt="2024-03-26T17:18:22.984" v="18915"/>
        <pc:sldMkLst>
          <pc:docMk/>
          <pc:sldMk cId="3001980157" sldId="449"/>
        </pc:sldMkLst>
      </pc:sldChg>
      <pc:sldChg chg="modSp add mod">
        <pc:chgData name="Ali, Syed Waqqas" userId="1b3a5f44-9498-4738-8c4e-8127257d744d" providerId="ADAL" clId="{4A28C76C-E552-4F24-A77C-BA35E5FD0036}" dt="2024-03-26T17:21:26.563" v="19140" actId="20577"/>
        <pc:sldMkLst>
          <pc:docMk/>
          <pc:sldMk cId="1118339422" sldId="450"/>
        </pc:sldMkLst>
        <pc:spChg chg="mod">
          <ac:chgData name="Ali, Syed Waqqas" userId="1b3a5f44-9498-4738-8c4e-8127257d744d" providerId="ADAL" clId="{4A28C76C-E552-4F24-A77C-BA35E5FD0036}" dt="2024-03-26T17:21:01.181" v="18995" actId="20577"/>
          <ac:spMkLst>
            <pc:docMk/>
            <pc:sldMk cId="1118339422" sldId="45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21:26.563" v="19140" actId="20577"/>
          <ac:spMkLst>
            <pc:docMk/>
            <pc:sldMk cId="1118339422" sldId="45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21:09.053" v="19010" actId="20577"/>
        <pc:sldMkLst>
          <pc:docMk/>
          <pc:sldMk cId="1003685368" sldId="451"/>
        </pc:sldMkLst>
        <pc:spChg chg="mod">
          <ac:chgData name="Ali, Syed Waqqas" userId="1b3a5f44-9498-4738-8c4e-8127257d744d" providerId="ADAL" clId="{4A28C76C-E552-4F24-A77C-BA35E5FD0036}" dt="2024-03-26T17:21:09.053" v="19010" actId="20577"/>
          <ac:spMkLst>
            <pc:docMk/>
            <pc:sldMk cId="1003685368" sldId="45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4A28C76C-E552-4F24-A77C-BA35E5FD0036}" dt="2024-03-26T17:21:55.871" v="19355" actId="20577"/>
        <pc:sldMkLst>
          <pc:docMk/>
          <pc:sldMk cId="2059392393" sldId="452"/>
        </pc:sldMkLst>
        <pc:spChg chg="mod">
          <ac:chgData name="Ali, Syed Waqqas" userId="1b3a5f44-9498-4738-8c4e-8127257d744d" providerId="ADAL" clId="{4A28C76C-E552-4F24-A77C-BA35E5FD0036}" dt="2024-03-26T17:21:55.871" v="19355" actId="20577"/>
          <ac:spMkLst>
            <pc:docMk/>
            <pc:sldMk cId="2059392393" sldId="45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22:33.422" v="19603" actId="20577"/>
        <pc:sldMkLst>
          <pc:docMk/>
          <pc:sldMk cId="2198551179" sldId="453"/>
        </pc:sldMkLst>
        <pc:spChg chg="mod">
          <ac:chgData name="Ali, Syed Waqqas" userId="1b3a5f44-9498-4738-8c4e-8127257d744d" providerId="ADAL" clId="{4A28C76C-E552-4F24-A77C-BA35E5FD0036}" dt="2024-03-26T17:22:33.422" v="19603" actId="20577"/>
          <ac:spMkLst>
            <pc:docMk/>
            <pc:sldMk cId="2198551179" sldId="453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4A28C76C-E552-4F24-A77C-BA35E5FD0036}" dt="2024-03-26T17:22:01.210" v="19361"/>
        <pc:sldMkLst>
          <pc:docMk/>
          <pc:sldMk cId="4242986854" sldId="453"/>
        </pc:sldMkLst>
        <pc:spChg chg="mod">
          <ac:chgData name="Ali, Syed Waqqas" userId="1b3a5f44-9498-4738-8c4e-8127257d744d" providerId="ADAL" clId="{4A28C76C-E552-4F24-A77C-BA35E5FD0036}" dt="2024-03-26T17:22:00.994" v="19360" actId="20577"/>
          <ac:spMkLst>
            <pc:docMk/>
            <pc:sldMk cId="4242986854" sldId="45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23:01.715" v="19765" actId="20577"/>
        <pc:sldMkLst>
          <pc:docMk/>
          <pc:sldMk cId="1981021606" sldId="454"/>
        </pc:sldMkLst>
        <pc:spChg chg="mod">
          <ac:chgData name="Ali, Syed Waqqas" userId="1b3a5f44-9498-4738-8c4e-8127257d744d" providerId="ADAL" clId="{4A28C76C-E552-4F24-A77C-BA35E5FD0036}" dt="2024-03-26T17:22:39.996" v="19618" actId="20577"/>
          <ac:spMkLst>
            <pc:docMk/>
            <pc:sldMk cId="1981021606" sldId="45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23:01.715" v="19765" actId="20577"/>
          <ac:spMkLst>
            <pc:docMk/>
            <pc:sldMk cId="1981021606" sldId="45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A28C76C-E552-4F24-A77C-BA35E5FD0036}" dt="2024-03-26T17:26:12.310" v="19843" actId="1076"/>
        <pc:sldMkLst>
          <pc:docMk/>
          <pc:sldMk cId="71691666" sldId="455"/>
        </pc:sldMkLst>
        <pc:spChg chg="mod">
          <ac:chgData name="Ali, Syed Waqqas" userId="1b3a5f44-9498-4738-8c4e-8127257d744d" providerId="ADAL" clId="{4A28C76C-E552-4F24-A77C-BA35E5FD0036}" dt="2024-03-26T17:25:52.275" v="19841" actId="20577"/>
          <ac:spMkLst>
            <pc:docMk/>
            <pc:sldMk cId="71691666" sldId="45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25:37.379" v="19835" actId="404"/>
          <ac:spMkLst>
            <pc:docMk/>
            <pc:sldMk cId="71691666" sldId="455"/>
            <ac:spMk id="3" creationId="{B3B2A76D-3F08-9C2B-C3E3-4A25DA409F80}"/>
          </ac:spMkLst>
        </pc:spChg>
        <pc:spChg chg="add del">
          <ac:chgData name="Ali, Syed Waqqas" userId="1b3a5f44-9498-4738-8c4e-8127257d744d" providerId="ADAL" clId="{4A28C76C-E552-4F24-A77C-BA35E5FD0036}" dt="2024-03-26T17:24:12.238" v="19770" actId="22"/>
          <ac:spMkLst>
            <pc:docMk/>
            <pc:sldMk cId="71691666" sldId="455"/>
            <ac:spMk id="10" creationId="{B4480C7B-5D2D-E080-4BF3-B7CC97C33269}"/>
          </ac:spMkLst>
        </pc:spChg>
        <pc:picChg chg="add mod">
          <ac:chgData name="Ali, Syed Waqqas" userId="1b3a5f44-9498-4738-8c4e-8127257d744d" providerId="ADAL" clId="{4A28C76C-E552-4F24-A77C-BA35E5FD0036}" dt="2024-03-26T17:25:48.872" v="19838" actId="208"/>
          <ac:picMkLst>
            <pc:docMk/>
            <pc:sldMk cId="71691666" sldId="455"/>
            <ac:picMk id="12" creationId="{66B919BA-BED0-A0DC-9251-4C7B68401AB0}"/>
          </ac:picMkLst>
        </pc:picChg>
        <pc:picChg chg="add mod">
          <ac:chgData name="Ali, Syed Waqqas" userId="1b3a5f44-9498-4738-8c4e-8127257d744d" providerId="ADAL" clId="{4A28C76C-E552-4F24-A77C-BA35E5FD0036}" dt="2024-03-26T17:26:12.310" v="19843" actId="1076"/>
          <ac:picMkLst>
            <pc:docMk/>
            <pc:sldMk cId="71691666" sldId="455"/>
            <ac:picMk id="14" creationId="{1FB7D9E5-1A0A-A64C-98A2-8942BA758216}"/>
          </ac:picMkLst>
        </pc:picChg>
      </pc:sldChg>
      <pc:sldChg chg="add del">
        <pc:chgData name="Ali, Syed Waqqas" userId="1b3a5f44-9498-4738-8c4e-8127257d744d" providerId="ADAL" clId="{4A28C76C-E552-4F24-A77C-BA35E5FD0036}" dt="2024-03-26T17:24:07.598" v="19767" actId="2696"/>
        <pc:sldMkLst>
          <pc:docMk/>
          <pc:sldMk cId="1112113443" sldId="455"/>
        </pc:sldMkLst>
      </pc:sldChg>
      <pc:sldChg chg="addSp modSp add mod">
        <pc:chgData name="Ali, Syed Waqqas" userId="1b3a5f44-9498-4738-8c4e-8127257d744d" providerId="ADAL" clId="{4A28C76C-E552-4F24-A77C-BA35E5FD0036}" dt="2024-03-26T17:26:41.462" v="20011" actId="20577"/>
        <pc:sldMkLst>
          <pc:docMk/>
          <pc:sldMk cId="453352811" sldId="456"/>
        </pc:sldMkLst>
        <pc:spChg chg="mod">
          <ac:chgData name="Ali, Syed Waqqas" userId="1b3a5f44-9498-4738-8c4e-8127257d744d" providerId="ADAL" clId="{4A28C76C-E552-4F24-A77C-BA35E5FD0036}" dt="2024-03-26T17:26:41.462" v="20011" actId="20577"/>
          <ac:spMkLst>
            <pc:docMk/>
            <pc:sldMk cId="453352811" sldId="456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26:17.733" v="19846" actId="1076"/>
          <ac:picMkLst>
            <pc:docMk/>
            <pc:sldMk cId="453352811" sldId="456"/>
            <ac:picMk id="9" creationId="{690CADA8-A138-34F8-EC57-71806299B9B3}"/>
          </ac:picMkLst>
        </pc:picChg>
      </pc:sldChg>
      <pc:sldChg chg="addSp modSp add mod">
        <pc:chgData name="Ali, Syed Waqqas" userId="1b3a5f44-9498-4738-8c4e-8127257d744d" providerId="ADAL" clId="{4A28C76C-E552-4F24-A77C-BA35E5FD0036}" dt="2024-03-26T17:27:03.381" v="20083" actId="20577"/>
        <pc:sldMkLst>
          <pc:docMk/>
          <pc:sldMk cId="2395092928" sldId="457"/>
        </pc:sldMkLst>
        <pc:spChg chg="mod">
          <ac:chgData name="Ali, Syed Waqqas" userId="1b3a5f44-9498-4738-8c4e-8127257d744d" providerId="ADAL" clId="{4A28C76C-E552-4F24-A77C-BA35E5FD0036}" dt="2024-03-26T17:27:03.381" v="20083" actId="20577"/>
          <ac:spMkLst>
            <pc:docMk/>
            <pc:sldMk cId="2395092928" sldId="457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26:49.277" v="20014" actId="1076"/>
          <ac:picMkLst>
            <pc:docMk/>
            <pc:sldMk cId="2395092928" sldId="457"/>
            <ac:picMk id="10" creationId="{BFC1BF8D-3273-5F41-CE32-FBD45112320E}"/>
          </ac:picMkLst>
        </pc:picChg>
      </pc:sldChg>
      <pc:sldChg chg="addSp modSp add mod">
        <pc:chgData name="Ali, Syed Waqqas" userId="1b3a5f44-9498-4738-8c4e-8127257d744d" providerId="ADAL" clId="{4A28C76C-E552-4F24-A77C-BA35E5FD0036}" dt="2024-03-26T17:27:22.201" v="20165" actId="20577"/>
        <pc:sldMkLst>
          <pc:docMk/>
          <pc:sldMk cId="954106151" sldId="458"/>
        </pc:sldMkLst>
        <pc:spChg chg="mod">
          <ac:chgData name="Ali, Syed Waqqas" userId="1b3a5f44-9498-4738-8c4e-8127257d744d" providerId="ADAL" clId="{4A28C76C-E552-4F24-A77C-BA35E5FD0036}" dt="2024-03-26T17:27:22.201" v="20165" actId="20577"/>
          <ac:spMkLst>
            <pc:docMk/>
            <pc:sldMk cId="954106151" sldId="458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27:10.380" v="20086" actId="1076"/>
          <ac:picMkLst>
            <pc:docMk/>
            <pc:sldMk cId="954106151" sldId="458"/>
            <ac:picMk id="11" creationId="{A8F74A3B-670B-5C4C-1495-BB6F0D541B22}"/>
          </ac:picMkLst>
        </pc:picChg>
      </pc:sldChg>
      <pc:sldChg chg="addSp modSp add mod">
        <pc:chgData name="Ali, Syed Waqqas" userId="1b3a5f44-9498-4738-8c4e-8127257d744d" providerId="ADAL" clId="{4A28C76C-E552-4F24-A77C-BA35E5FD0036}" dt="2024-03-26T17:29:29.065" v="20544" actId="20577"/>
        <pc:sldMkLst>
          <pc:docMk/>
          <pc:sldMk cId="2812580875" sldId="459"/>
        </pc:sldMkLst>
        <pc:spChg chg="mod">
          <ac:chgData name="Ali, Syed Waqqas" userId="1b3a5f44-9498-4738-8c4e-8127257d744d" providerId="ADAL" clId="{4A28C76C-E552-4F24-A77C-BA35E5FD0036}" dt="2024-03-26T17:28:51.017" v="20286" actId="20577"/>
          <ac:spMkLst>
            <pc:docMk/>
            <pc:sldMk cId="2812580875" sldId="45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29:29.065" v="20544" actId="20577"/>
          <ac:spMkLst>
            <pc:docMk/>
            <pc:sldMk cId="2812580875" sldId="459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27:45.090" v="20217" actId="207"/>
          <ac:picMkLst>
            <pc:docMk/>
            <pc:sldMk cId="2812580875" sldId="459"/>
            <ac:picMk id="9" creationId="{5F011CC2-3A15-93D1-AB08-D530CB505934}"/>
          </ac:picMkLst>
        </pc:picChg>
      </pc:sldChg>
      <pc:sldChg chg="addSp modSp add mod">
        <pc:chgData name="Ali, Syed Waqqas" userId="1b3a5f44-9498-4738-8c4e-8127257d744d" providerId="ADAL" clId="{4A28C76C-E552-4F24-A77C-BA35E5FD0036}" dt="2024-03-26T17:30:52.280" v="20691" actId="20577"/>
        <pc:sldMkLst>
          <pc:docMk/>
          <pc:sldMk cId="104335343" sldId="460"/>
        </pc:sldMkLst>
        <pc:spChg chg="mod">
          <ac:chgData name="Ali, Syed Waqqas" userId="1b3a5f44-9498-4738-8c4e-8127257d744d" providerId="ADAL" clId="{4A28C76C-E552-4F24-A77C-BA35E5FD0036}" dt="2024-03-26T17:29:42.914" v="20557" actId="20577"/>
          <ac:spMkLst>
            <pc:docMk/>
            <pc:sldMk cId="104335343" sldId="46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30:52.280" v="20691" actId="20577"/>
          <ac:spMkLst>
            <pc:docMk/>
            <pc:sldMk cId="104335343" sldId="460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29:36.612" v="20547" actId="1076"/>
          <ac:picMkLst>
            <pc:docMk/>
            <pc:sldMk cId="104335343" sldId="460"/>
            <ac:picMk id="10" creationId="{FB57A6C3-2949-390F-921D-967E6E7388A4}"/>
          </ac:picMkLst>
        </pc:picChg>
        <pc:picChg chg="add mod">
          <ac:chgData name="Ali, Syed Waqqas" userId="1b3a5f44-9498-4738-8c4e-8127257d744d" providerId="ADAL" clId="{4A28C76C-E552-4F24-A77C-BA35E5FD0036}" dt="2024-03-26T17:30:33.677" v="20598" actId="1076"/>
          <ac:picMkLst>
            <pc:docMk/>
            <pc:sldMk cId="104335343" sldId="460"/>
            <ac:picMk id="12" creationId="{E287D671-5D3C-1AF2-243D-959F5C069B49}"/>
          </ac:picMkLst>
        </pc:picChg>
      </pc:sldChg>
      <pc:sldChg chg="addSp modSp add mod">
        <pc:chgData name="Ali, Syed Waqqas" userId="1b3a5f44-9498-4738-8c4e-8127257d744d" providerId="ADAL" clId="{4A28C76C-E552-4F24-A77C-BA35E5FD0036}" dt="2024-03-26T17:32:11.280" v="20825" actId="20577"/>
        <pc:sldMkLst>
          <pc:docMk/>
          <pc:sldMk cId="2015716429" sldId="461"/>
        </pc:sldMkLst>
        <pc:spChg chg="mod">
          <ac:chgData name="Ali, Syed Waqqas" userId="1b3a5f44-9498-4738-8c4e-8127257d744d" providerId="ADAL" clId="{4A28C76C-E552-4F24-A77C-BA35E5FD0036}" dt="2024-03-26T17:31:50.378" v="20713" actId="20577"/>
          <ac:spMkLst>
            <pc:docMk/>
            <pc:sldMk cId="2015716429" sldId="46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32:11.280" v="20825" actId="20577"/>
          <ac:spMkLst>
            <pc:docMk/>
            <pc:sldMk cId="2015716429" sldId="461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31:37.404" v="20695" actId="1076"/>
          <ac:picMkLst>
            <pc:docMk/>
            <pc:sldMk cId="2015716429" sldId="461"/>
            <ac:picMk id="9" creationId="{B041A873-3B55-21A3-8960-E14FFFE8DF2A}"/>
          </ac:picMkLst>
        </pc:picChg>
        <pc:picChg chg="add mod">
          <ac:chgData name="Ali, Syed Waqqas" userId="1b3a5f44-9498-4738-8c4e-8127257d744d" providerId="ADAL" clId="{4A28C76C-E552-4F24-A77C-BA35E5FD0036}" dt="2024-03-26T17:31:40.279" v="20697" actId="1076"/>
          <ac:picMkLst>
            <pc:docMk/>
            <pc:sldMk cId="2015716429" sldId="461"/>
            <ac:picMk id="10" creationId="{7E945BBF-8C93-C435-0A7A-BDDD4EA73B78}"/>
          </ac:picMkLst>
        </pc:picChg>
        <pc:picChg chg="add mod">
          <ac:chgData name="Ali, Syed Waqqas" userId="1b3a5f44-9498-4738-8c4e-8127257d744d" providerId="ADAL" clId="{4A28C76C-E552-4F24-A77C-BA35E5FD0036}" dt="2024-03-26T17:31:42.669" v="20699" actId="1076"/>
          <ac:picMkLst>
            <pc:docMk/>
            <pc:sldMk cId="2015716429" sldId="461"/>
            <ac:picMk id="11" creationId="{FEA61415-CC7B-E878-5DAD-28A5B5C4201E}"/>
          </ac:picMkLst>
        </pc:picChg>
      </pc:sldChg>
      <pc:sldChg chg="modSp add mod">
        <pc:chgData name="Ali, Syed Waqqas" userId="1b3a5f44-9498-4738-8c4e-8127257d744d" providerId="ADAL" clId="{4A28C76C-E552-4F24-A77C-BA35E5FD0036}" dt="2024-03-26T17:32:19.163" v="20838" actId="20577"/>
        <pc:sldMkLst>
          <pc:docMk/>
          <pc:sldMk cId="1409704546" sldId="462"/>
        </pc:sldMkLst>
        <pc:spChg chg="mod">
          <ac:chgData name="Ali, Syed Waqqas" userId="1b3a5f44-9498-4738-8c4e-8127257d744d" providerId="ADAL" clId="{4A28C76C-E552-4F24-A77C-BA35E5FD0036}" dt="2024-03-26T17:32:19.163" v="20838" actId="20577"/>
          <ac:spMkLst>
            <pc:docMk/>
            <pc:sldMk cId="1409704546" sldId="462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4A28C76C-E552-4F24-A77C-BA35E5FD0036}" dt="2024-03-26T17:33:21.863" v="21057" actId="20577"/>
        <pc:sldMkLst>
          <pc:docMk/>
          <pc:sldMk cId="1865790037" sldId="463"/>
        </pc:sldMkLst>
        <pc:spChg chg="mod">
          <ac:chgData name="Ali, Syed Waqqas" userId="1b3a5f44-9498-4738-8c4e-8127257d744d" providerId="ADAL" clId="{4A28C76C-E552-4F24-A77C-BA35E5FD0036}" dt="2024-03-26T17:32:42.642" v="20869" actId="20577"/>
          <ac:spMkLst>
            <pc:docMk/>
            <pc:sldMk cId="1865790037" sldId="46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33:21.863" v="21057" actId="20577"/>
          <ac:spMkLst>
            <pc:docMk/>
            <pc:sldMk cId="1865790037" sldId="46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33:35.787" v="21117" actId="20577"/>
        <pc:sldMkLst>
          <pc:docMk/>
          <pc:sldMk cId="3162673185" sldId="464"/>
        </pc:sldMkLst>
        <pc:spChg chg="mod">
          <ac:chgData name="Ali, Syed Waqqas" userId="1b3a5f44-9498-4738-8c4e-8127257d744d" providerId="ADAL" clId="{4A28C76C-E552-4F24-A77C-BA35E5FD0036}" dt="2024-03-26T17:33:35.787" v="21117" actId="20577"/>
          <ac:spMkLst>
            <pc:docMk/>
            <pc:sldMk cId="3162673185" sldId="46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34:01.903" v="21185" actId="20577"/>
        <pc:sldMkLst>
          <pc:docMk/>
          <pc:sldMk cId="2275142105" sldId="465"/>
        </pc:sldMkLst>
        <pc:spChg chg="mod">
          <ac:chgData name="Ali, Syed Waqqas" userId="1b3a5f44-9498-4738-8c4e-8127257d744d" providerId="ADAL" clId="{4A28C76C-E552-4F24-A77C-BA35E5FD0036}" dt="2024-03-26T17:33:43.203" v="21142" actId="20577"/>
          <ac:spMkLst>
            <pc:docMk/>
            <pc:sldMk cId="2275142105" sldId="46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34:01.903" v="21185" actId="20577"/>
          <ac:spMkLst>
            <pc:docMk/>
            <pc:sldMk cId="2275142105" sldId="46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34:25.202" v="21254" actId="122"/>
        <pc:sldMkLst>
          <pc:docMk/>
          <pc:sldMk cId="2208305608" sldId="466"/>
        </pc:sldMkLst>
        <pc:spChg chg="mod">
          <ac:chgData name="Ali, Syed Waqqas" userId="1b3a5f44-9498-4738-8c4e-8127257d744d" providerId="ADAL" clId="{4A28C76C-E552-4F24-A77C-BA35E5FD0036}" dt="2024-03-26T17:34:25.202" v="21254" actId="122"/>
          <ac:spMkLst>
            <pc:docMk/>
            <pc:sldMk cId="2208305608" sldId="466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4A28C76C-E552-4F24-A77C-BA35E5FD0036}" dt="2024-03-26T17:34:56.679" v="21332" actId="1076"/>
        <pc:sldMkLst>
          <pc:docMk/>
          <pc:sldMk cId="2981258260" sldId="467"/>
        </pc:sldMkLst>
        <pc:spChg chg="mod">
          <ac:chgData name="Ali, Syed Waqqas" userId="1b3a5f44-9498-4738-8c4e-8127257d744d" providerId="ADAL" clId="{4A28C76C-E552-4F24-A77C-BA35E5FD0036}" dt="2024-03-26T17:34:39.649" v="21306" actId="20577"/>
          <ac:spMkLst>
            <pc:docMk/>
            <pc:sldMk cId="2981258260" sldId="467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34:49.114" v="21328" actId="20577"/>
          <ac:spMkLst>
            <pc:docMk/>
            <pc:sldMk cId="2981258260" sldId="467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34:56.679" v="21332" actId="1076"/>
          <ac:picMkLst>
            <pc:docMk/>
            <pc:sldMk cId="2981258260" sldId="467"/>
            <ac:picMk id="9" creationId="{FD1E3FB7-7557-75FA-6D32-0016D49A5156}"/>
          </ac:picMkLst>
        </pc:picChg>
      </pc:sldChg>
      <pc:sldChg chg="addSp delSp modSp add mod">
        <pc:chgData name="Ali, Syed Waqqas" userId="1b3a5f44-9498-4738-8c4e-8127257d744d" providerId="ADAL" clId="{4A28C76C-E552-4F24-A77C-BA35E5FD0036}" dt="2024-03-26T17:37:01.516" v="21411" actId="692"/>
        <pc:sldMkLst>
          <pc:docMk/>
          <pc:sldMk cId="4152761375" sldId="468"/>
        </pc:sldMkLst>
        <pc:spChg chg="mod">
          <ac:chgData name="Ali, Syed Waqqas" userId="1b3a5f44-9498-4738-8c4e-8127257d744d" providerId="ADAL" clId="{4A28C76C-E552-4F24-A77C-BA35E5FD0036}" dt="2024-03-26T17:36:35.113" v="21375" actId="20577"/>
          <ac:spMkLst>
            <pc:docMk/>
            <pc:sldMk cId="4152761375" sldId="468"/>
            <ac:spMk id="2" creationId="{0F38800C-8A7D-E150-1D69-4C942110B9A3}"/>
          </ac:spMkLst>
        </pc:spChg>
        <pc:spChg chg="del">
          <ac:chgData name="Ali, Syed Waqqas" userId="1b3a5f44-9498-4738-8c4e-8127257d744d" providerId="ADAL" clId="{4A28C76C-E552-4F24-A77C-BA35E5FD0036}" dt="2024-03-26T17:36:36.747" v="21376" actId="22"/>
          <ac:spMkLst>
            <pc:docMk/>
            <pc:sldMk cId="4152761375" sldId="468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6T17:36:46.710" v="21394" actId="403"/>
          <ac:spMkLst>
            <pc:docMk/>
            <pc:sldMk cId="4152761375" sldId="468"/>
            <ac:spMk id="11" creationId="{DCFFC2D0-0DC4-DAB1-BEF1-481E94AA53F8}"/>
          </ac:spMkLst>
        </pc:spChg>
        <pc:spChg chg="add mod">
          <ac:chgData name="Ali, Syed Waqqas" userId="1b3a5f44-9498-4738-8c4e-8127257d744d" providerId="ADAL" clId="{4A28C76C-E552-4F24-A77C-BA35E5FD0036}" dt="2024-03-26T17:37:01.516" v="21411" actId="692"/>
          <ac:spMkLst>
            <pc:docMk/>
            <pc:sldMk cId="4152761375" sldId="468"/>
            <ac:spMk id="12" creationId="{C896F289-749B-EC5B-781A-0F7D9415B1F8}"/>
          </ac:spMkLst>
        </pc:spChg>
        <pc:picChg chg="add mod ord">
          <ac:chgData name="Ali, Syed Waqqas" userId="1b3a5f44-9498-4738-8c4e-8127257d744d" providerId="ADAL" clId="{4A28C76C-E552-4F24-A77C-BA35E5FD0036}" dt="2024-03-26T17:36:50.038" v="21396" actId="1076"/>
          <ac:picMkLst>
            <pc:docMk/>
            <pc:sldMk cId="4152761375" sldId="468"/>
            <ac:picMk id="10" creationId="{2E9B1785-9F63-BDC6-30E8-8DA25BEB8F0D}"/>
          </ac:picMkLst>
        </pc:picChg>
      </pc:sldChg>
      <pc:sldChg chg="addSp delSp modSp add mod">
        <pc:chgData name="Ali, Syed Waqqas" userId="1b3a5f44-9498-4738-8c4e-8127257d744d" providerId="ADAL" clId="{4A28C76C-E552-4F24-A77C-BA35E5FD0036}" dt="2024-03-26T17:38:15.158" v="21461" actId="1076"/>
        <pc:sldMkLst>
          <pc:docMk/>
          <pc:sldMk cId="913596186" sldId="469"/>
        </pc:sldMkLst>
        <pc:spChg chg="del">
          <ac:chgData name="Ali, Syed Waqqas" userId="1b3a5f44-9498-4738-8c4e-8127257d744d" providerId="ADAL" clId="{4A28C76C-E552-4F24-A77C-BA35E5FD0036}" dt="2024-03-26T17:37:44.036" v="21416" actId="22"/>
          <ac:spMkLst>
            <pc:docMk/>
            <pc:sldMk cId="913596186" sldId="46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6T17:38:15.158" v="21461" actId="1076"/>
          <ac:spMkLst>
            <pc:docMk/>
            <pc:sldMk cId="913596186" sldId="469"/>
            <ac:spMk id="13" creationId="{6BD6CFFF-8F46-7C2A-0983-4CA823EF8716}"/>
          </ac:spMkLst>
        </pc:spChg>
        <pc:picChg chg="add mod ord">
          <ac:chgData name="Ali, Syed Waqqas" userId="1b3a5f44-9498-4738-8c4e-8127257d744d" providerId="ADAL" clId="{4A28C76C-E552-4F24-A77C-BA35E5FD0036}" dt="2024-03-26T17:37:44.036" v="21416" actId="22"/>
          <ac:picMkLst>
            <pc:docMk/>
            <pc:sldMk cId="913596186" sldId="469"/>
            <ac:picMk id="10" creationId="{5D934599-4BAB-5316-83A7-C0858CE0E2E6}"/>
          </ac:picMkLst>
        </pc:picChg>
        <pc:cxnChg chg="add mod">
          <ac:chgData name="Ali, Syed Waqqas" userId="1b3a5f44-9498-4738-8c4e-8127257d744d" providerId="ADAL" clId="{4A28C76C-E552-4F24-A77C-BA35E5FD0036}" dt="2024-03-26T17:37:59.124" v="21440" actId="692"/>
          <ac:cxnSpMkLst>
            <pc:docMk/>
            <pc:sldMk cId="913596186" sldId="469"/>
            <ac:cxnSpMk id="12" creationId="{265320BE-A5CC-6CD0-056B-F84AC1DF92BF}"/>
          </ac:cxnSpMkLst>
        </pc:cxnChg>
      </pc:sldChg>
      <pc:sldChg chg="addSp delSp modSp add del mod">
        <pc:chgData name="Ali, Syed Waqqas" userId="1b3a5f44-9498-4738-8c4e-8127257d744d" providerId="ADAL" clId="{4A28C76C-E552-4F24-A77C-BA35E5FD0036}" dt="2024-03-26T17:37:09.643" v="21414" actId="47"/>
        <pc:sldMkLst>
          <pc:docMk/>
          <pc:sldMk cId="1630077754" sldId="469"/>
        </pc:sldMkLst>
        <pc:spChg chg="add mod">
          <ac:chgData name="Ali, Syed Waqqas" userId="1b3a5f44-9498-4738-8c4e-8127257d744d" providerId="ADAL" clId="{4A28C76C-E552-4F24-A77C-BA35E5FD0036}" dt="2024-03-26T17:37:05.763" v="21413" actId="478"/>
          <ac:spMkLst>
            <pc:docMk/>
            <pc:sldMk cId="1630077754" sldId="469"/>
            <ac:spMk id="9" creationId="{609FEAD1-F61E-FD58-CD3C-812F7FB6D883}"/>
          </ac:spMkLst>
        </pc:spChg>
        <pc:picChg chg="del">
          <ac:chgData name="Ali, Syed Waqqas" userId="1b3a5f44-9498-4738-8c4e-8127257d744d" providerId="ADAL" clId="{4A28C76C-E552-4F24-A77C-BA35E5FD0036}" dt="2024-03-26T17:37:05.763" v="21413" actId="478"/>
          <ac:picMkLst>
            <pc:docMk/>
            <pc:sldMk cId="1630077754" sldId="469"/>
            <ac:picMk id="10" creationId="{2E9B1785-9F63-BDC6-30E8-8DA25BEB8F0D}"/>
          </ac:picMkLst>
        </pc:picChg>
      </pc:sldChg>
      <pc:sldChg chg="addSp modSp add mod">
        <pc:chgData name="Ali, Syed Waqqas" userId="1b3a5f44-9498-4738-8c4e-8127257d744d" providerId="ADAL" clId="{4A28C76C-E552-4F24-A77C-BA35E5FD0036}" dt="2024-03-26T17:48:08.532" v="21547" actId="20577"/>
        <pc:sldMkLst>
          <pc:docMk/>
          <pc:sldMk cId="201233639" sldId="470"/>
        </pc:sldMkLst>
        <pc:spChg chg="mod">
          <ac:chgData name="Ali, Syed Waqqas" userId="1b3a5f44-9498-4738-8c4e-8127257d744d" providerId="ADAL" clId="{4A28C76C-E552-4F24-A77C-BA35E5FD0036}" dt="2024-03-26T17:47:41.765" v="21486" actId="20577"/>
          <ac:spMkLst>
            <pc:docMk/>
            <pc:sldMk cId="201233639" sldId="47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48:08.532" v="21547" actId="20577"/>
          <ac:spMkLst>
            <pc:docMk/>
            <pc:sldMk cId="201233639" sldId="470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48:00.604" v="21491" actId="1076"/>
          <ac:picMkLst>
            <pc:docMk/>
            <pc:sldMk cId="201233639" sldId="470"/>
            <ac:picMk id="10" creationId="{B777A4E9-A3AB-1A26-7D25-77D52AD75B19}"/>
          </ac:picMkLst>
        </pc:picChg>
      </pc:sldChg>
      <pc:sldChg chg="modSp add mod">
        <pc:chgData name="Ali, Syed Waqqas" userId="1b3a5f44-9498-4738-8c4e-8127257d744d" providerId="ADAL" clId="{4A28C76C-E552-4F24-A77C-BA35E5FD0036}" dt="2024-03-26T17:50:53.640" v="22021" actId="20577"/>
        <pc:sldMkLst>
          <pc:docMk/>
          <pc:sldMk cId="682112431" sldId="471"/>
        </pc:sldMkLst>
        <pc:spChg chg="mod">
          <ac:chgData name="Ali, Syed Waqqas" userId="1b3a5f44-9498-4738-8c4e-8127257d744d" providerId="ADAL" clId="{4A28C76C-E552-4F24-A77C-BA35E5FD0036}" dt="2024-03-26T17:49:33.405" v="21591" actId="20577"/>
          <ac:spMkLst>
            <pc:docMk/>
            <pc:sldMk cId="682112431" sldId="47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50:53.640" v="22021" actId="20577"/>
          <ac:spMkLst>
            <pc:docMk/>
            <pc:sldMk cId="682112431" sldId="47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59:45.011" v="22951" actId="20577"/>
        <pc:sldMkLst>
          <pc:docMk/>
          <pc:sldMk cId="3962790017" sldId="472"/>
        </pc:sldMkLst>
        <pc:spChg chg="mod">
          <ac:chgData name="Ali, Syed Waqqas" userId="1b3a5f44-9498-4738-8c4e-8127257d744d" providerId="ADAL" clId="{4A28C76C-E552-4F24-A77C-BA35E5FD0036}" dt="2024-03-26T17:51:14.881" v="22068" actId="20577"/>
          <ac:spMkLst>
            <pc:docMk/>
            <pc:sldMk cId="3962790017" sldId="472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59:45.011" v="22951" actId="20577"/>
          <ac:spMkLst>
            <pc:docMk/>
            <pc:sldMk cId="3962790017" sldId="47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58:38.431" v="22920" actId="207"/>
        <pc:sldMkLst>
          <pc:docMk/>
          <pc:sldMk cId="69036042" sldId="473"/>
        </pc:sldMkLst>
        <pc:spChg chg="mod">
          <ac:chgData name="Ali, Syed Waqqas" userId="1b3a5f44-9498-4738-8c4e-8127257d744d" providerId="ADAL" clId="{4A28C76C-E552-4F24-A77C-BA35E5FD0036}" dt="2024-03-26T17:55:03.094" v="22651"/>
          <ac:spMkLst>
            <pc:docMk/>
            <pc:sldMk cId="69036042" sldId="47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58:38.431" v="22920" actId="207"/>
          <ac:spMkLst>
            <pc:docMk/>
            <pc:sldMk cId="69036042" sldId="47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58:29.540" v="22918" actId="207"/>
        <pc:sldMkLst>
          <pc:docMk/>
          <pc:sldMk cId="3819611432" sldId="474"/>
        </pc:sldMkLst>
        <pc:spChg chg="mod">
          <ac:chgData name="Ali, Syed Waqqas" userId="1b3a5f44-9498-4738-8c4e-8127257d744d" providerId="ADAL" clId="{4A28C76C-E552-4F24-A77C-BA35E5FD0036}" dt="2024-03-26T17:58:29.540" v="22918" actId="207"/>
          <ac:spMkLst>
            <pc:docMk/>
            <pc:sldMk cId="3819611432" sldId="474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4A28C76C-E552-4F24-A77C-BA35E5FD0036}" dt="2024-03-26T17:58:47.056" v="22922" actId="1076"/>
        <pc:sldMkLst>
          <pc:docMk/>
          <pc:sldMk cId="2590292343" sldId="475"/>
        </pc:sldMkLst>
        <pc:spChg chg="mod">
          <ac:chgData name="Ali, Syed Waqqas" userId="1b3a5f44-9498-4738-8c4e-8127257d744d" providerId="ADAL" clId="{4A28C76C-E552-4F24-A77C-BA35E5FD0036}" dt="2024-03-26T17:55:01.707" v="22650"/>
          <ac:spMkLst>
            <pc:docMk/>
            <pc:sldMk cId="2590292343" sldId="47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57:50.529" v="22897" actId="20577"/>
          <ac:spMkLst>
            <pc:docMk/>
            <pc:sldMk cId="2590292343" sldId="475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58:47.056" v="22922" actId="1076"/>
          <ac:picMkLst>
            <pc:docMk/>
            <pc:sldMk cId="2590292343" sldId="475"/>
            <ac:picMk id="9" creationId="{AB4547C0-D155-DC38-E53F-22CB30D4801B}"/>
          </ac:picMkLst>
        </pc:picChg>
      </pc:sldChg>
      <pc:sldChg chg="addSp delSp modSp add mod">
        <pc:chgData name="Ali, Syed Waqqas" userId="1b3a5f44-9498-4738-8c4e-8127257d744d" providerId="ADAL" clId="{4A28C76C-E552-4F24-A77C-BA35E5FD0036}" dt="2024-03-26T17:59:04.701" v="22924" actId="2711"/>
        <pc:sldMkLst>
          <pc:docMk/>
          <pc:sldMk cId="155360708" sldId="476"/>
        </pc:sldMkLst>
        <pc:spChg chg="mod">
          <ac:chgData name="Ali, Syed Waqqas" userId="1b3a5f44-9498-4738-8c4e-8127257d744d" providerId="ADAL" clId="{4A28C76C-E552-4F24-A77C-BA35E5FD0036}" dt="2024-03-26T17:54:58.592" v="22649" actId="20577"/>
          <ac:spMkLst>
            <pc:docMk/>
            <pc:sldMk cId="155360708" sldId="47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59:04.701" v="22924" actId="2711"/>
          <ac:spMkLst>
            <pc:docMk/>
            <pc:sldMk cId="155360708" sldId="476"/>
            <ac:spMk id="3" creationId="{B3B2A76D-3F08-9C2B-C3E3-4A25DA409F80}"/>
          </ac:spMkLst>
        </pc:spChg>
        <pc:picChg chg="add del mod">
          <ac:chgData name="Ali, Syed Waqqas" userId="1b3a5f44-9498-4738-8c4e-8127257d744d" providerId="ADAL" clId="{4A28C76C-E552-4F24-A77C-BA35E5FD0036}" dt="2024-03-26T17:58:48.716" v="22923" actId="478"/>
          <ac:picMkLst>
            <pc:docMk/>
            <pc:sldMk cId="155360708" sldId="476"/>
            <ac:picMk id="2050" creationId="{005D0ABB-C06E-4DC4-C7B1-7BE502297C74}"/>
          </ac:picMkLst>
        </pc:picChg>
      </pc:sldChg>
      <pc:sldChg chg="add del">
        <pc:chgData name="Ali, Syed Waqqas" userId="1b3a5f44-9498-4738-8c4e-8127257d744d" providerId="ADAL" clId="{4A28C76C-E552-4F24-A77C-BA35E5FD0036}" dt="2024-03-26T17:55:38.440" v="22669" actId="47"/>
        <pc:sldMkLst>
          <pc:docMk/>
          <pc:sldMk cId="364669512" sldId="477"/>
        </pc:sldMkLst>
      </pc:sldChg>
    </pc:docChg>
  </pc:docChgLst>
  <pc:docChgLst>
    <pc:chgData name="Ali, Syed Waqqas" userId="1b3a5f44-9498-4738-8c4e-8127257d744d" providerId="ADAL" clId="{D9F3FD9A-FEF0-4B60-8DE8-2C9369BB9AA3}"/>
    <pc:docChg chg="undo custSel addSld delSld modSld sldOrd">
      <pc:chgData name="Ali, Syed Waqqas" userId="1b3a5f44-9498-4738-8c4e-8127257d744d" providerId="ADAL" clId="{D9F3FD9A-FEF0-4B60-8DE8-2C9369BB9AA3}" dt="2024-01-08T20:28:03.059" v="8200" actId="20577"/>
      <pc:docMkLst>
        <pc:docMk/>
      </pc:docMkLst>
      <pc:sldChg chg="modSp mod">
        <pc:chgData name="Ali, Syed Waqqas" userId="1b3a5f44-9498-4738-8c4e-8127257d744d" providerId="ADAL" clId="{D9F3FD9A-FEF0-4B60-8DE8-2C9369BB9AA3}" dt="2024-01-07T21:39:20.996" v="0" actId="14100"/>
        <pc:sldMkLst>
          <pc:docMk/>
          <pc:sldMk cId="934841674" sldId="256"/>
        </pc:sldMkLst>
        <pc:spChg chg="mod">
          <ac:chgData name="Ali, Syed Waqqas" userId="1b3a5f44-9498-4738-8c4e-8127257d744d" providerId="ADAL" clId="{D9F3FD9A-FEF0-4B60-8DE8-2C9369BB9AA3}" dt="2024-01-07T21:39:20.996" v="0" actId="14100"/>
          <ac:spMkLst>
            <pc:docMk/>
            <pc:sldMk cId="934841674" sldId="256"/>
            <ac:spMk id="2" creationId="{F0F707BD-AAE1-61B4-7587-E2B45239E820}"/>
          </ac:spMkLst>
        </pc:spChg>
      </pc:sldChg>
      <pc:sldChg chg="addSp delSp modSp new mod">
        <pc:chgData name="Ali, Syed Waqqas" userId="1b3a5f44-9498-4738-8c4e-8127257d744d" providerId="ADAL" clId="{D9F3FD9A-FEF0-4B60-8DE8-2C9369BB9AA3}" dt="2024-01-07T21:48:39.855" v="525" actId="122"/>
        <pc:sldMkLst>
          <pc:docMk/>
          <pc:sldMk cId="3375649757" sldId="257"/>
        </pc:sldMkLst>
        <pc:spChg chg="mod">
          <ac:chgData name="Ali, Syed Waqqas" userId="1b3a5f44-9498-4738-8c4e-8127257d744d" providerId="ADAL" clId="{D9F3FD9A-FEF0-4B60-8DE8-2C9369BB9AA3}" dt="2024-01-07T21:48:39.855" v="525" actId="122"/>
          <ac:spMkLst>
            <pc:docMk/>
            <pc:sldMk cId="3375649757" sldId="25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0:10.531" v="4" actId="207"/>
          <ac:spMkLst>
            <pc:docMk/>
            <pc:sldMk cId="3375649757" sldId="257"/>
            <ac:spMk id="4" creationId="{E232055D-F5B5-1A57-2087-24EAC14DF178}"/>
          </ac:spMkLst>
        </pc:spChg>
        <pc:spChg chg="add mod ord">
          <ac:chgData name="Ali, Syed Waqqas" userId="1b3a5f44-9498-4738-8c4e-8127257d744d" providerId="ADAL" clId="{D9F3FD9A-FEF0-4B60-8DE8-2C9369BB9AA3}" dt="2024-01-07T21:39:57.064" v="3" actId="167"/>
          <ac:spMkLst>
            <pc:docMk/>
            <pc:sldMk cId="3375649757" sldId="257"/>
            <ac:spMk id="5" creationId="{84070DAF-A54A-67E3-02AB-4A9EB8559948}"/>
          </ac:spMkLst>
        </pc:spChg>
        <pc:spChg chg="add mod">
          <ac:chgData name="Ali, Syed Waqqas" userId="1b3a5f44-9498-4738-8c4e-8127257d744d" providerId="ADAL" clId="{D9F3FD9A-FEF0-4B60-8DE8-2C9369BB9AA3}" dt="2024-01-07T21:46:16.336" v="236" actId="1076"/>
          <ac:spMkLst>
            <pc:docMk/>
            <pc:sldMk cId="3375649757" sldId="257"/>
            <ac:spMk id="8" creationId="{0B58A229-77C1-434D-D9A7-9FF908E4DB29}"/>
          </ac:spMkLst>
        </pc:spChg>
        <pc:spChg chg="add del mod">
          <ac:chgData name="Ali, Syed Waqqas" userId="1b3a5f44-9498-4738-8c4e-8127257d744d" providerId="ADAL" clId="{D9F3FD9A-FEF0-4B60-8DE8-2C9369BB9AA3}" dt="2024-01-07T21:46:21.048" v="239"/>
          <ac:spMkLst>
            <pc:docMk/>
            <pc:sldMk cId="3375649757" sldId="257"/>
            <ac:spMk id="9" creationId="{29DBC9A9-8B60-DC9D-1B9A-3D8923BBD6E4}"/>
          </ac:spMkLst>
        </pc:spChg>
        <pc:picChg chg="add mod">
          <ac:chgData name="Ali, Syed Waqqas" userId="1b3a5f44-9498-4738-8c4e-8127257d744d" providerId="ADAL" clId="{D9F3FD9A-FEF0-4B60-8DE8-2C9369BB9AA3}" dt="2024-01-07T21:39:52.560" v="2"/>
          <ac:picMkLst>
            <pc:docMk/>
            <pc:sldMk cId="3375649757" sldId="257"/>
            <ac:picMk id="7" creationId="{17E76CF3-A019-2DFF-A7B5-3F6AEA0FAC04}"/>
          </ac:picMkLst>
        </pc:picChg>
        <pc:cxnChg chg="add mod">
          <ac:chgData name="Ali, Syed Waqqas" userId="1b3a5f44-9498-4738-8c4e-8127257d744d" providerId="ADAL" clId="{D9F3FD9A-FEF0-4B60-8DE8-2C9369BB9AA3}" dt="2024-01-07T21:39:52.560" v="2"/>
          <ac:cxnSpMkLst>
            <pc:docMk/>
            <pc:sldMk cId="3375649757" sldId="257"/>
            <ac:cxnSpMk id="6" creationId="{F26DA2B9-07FB-2F35-4907-624853709EA1}"/>
          </ac:cxnSpMkLst>
        </pc:cxnChg>
      </pc:sldChg>
      <pc:sldChg chg="new del">
        <pc:chgData name="Ali, Syed Waqqas" userId="1b3a5f44-9498-4738-8c4e-8127257d744d" providerId="ADAL" clId="{D9F3FD9A-FEF0-4B60-8DE8-2C9369BB9AA3}" dt="2024-01-07T21:40:30.297" v="8" actId="47"/>
        <pc:sldMkLst>
          <pc:docMk/>
          <pc:sldMk cId="249370567" sldId="258"/>
        </pc:sldMkLst>
      </pc:sldChg>
      <pc:sldChg chg="modSp new mod">
        <pc:chgData name="Ali, Syed Waqqas" userId="1b3a5f44-9498-4738-8c4e-8127257d744d" providerId="ADAL" clId="{D9F3FD9A-FEF0-4B60-8DE8-2C9369BB9AA3}" dt="2024-01-07T21:40:33.981" v="12" actId="122"/>
        <pc:sldMkLst>
          <pc:docMk/>
          <pc:sldMk cId="1955658081" sldId="259"/>
        </pc:sldMkLst>
        <pc:spChg chg="mod">
          <ac:chgData name="Ali, Syed Waqqas" userId="1b3a5f44-9498-4738-8c4e-8127257d744d" providerId="ADAL" clId="{D9F3FD9A-FEF0-4B60-8DE8-2C9369BB9AA3}" dt="2024-01-07T21:40:33.981" v="12" actId="122"/>
          <ac:spMkLst>
            <pc:docMk/>
            <pc:sldMk cId="1955658081" sldId="259"/>
            <ac:spMk id="2" creationId="{BC7740FA-B4AE-F080-66F1-5E3C25FB6B87}"/>
          </ac:spMkLst>
        </pc:spChg>
      </pc:sldChg>
      <pc:sldChg chg="addSp modSp new mod">
        <pc:chgData name="Ali, Syed Waqqas" userId="1b3a5f44-9498-4738-8c4e-8127257d744d" providerId="ADAL" clId="{D9F3FD9A-FEF0-4B60-8DE8-2C9369BB9AA3}" dt="2024-01-07T21:48:43.854" v="526" actId="122"/>
        <pc:sldMkLst>
          <pc:docMk/>
          <pc:sldMk cId="1030270756" sldId="260"/>
        </pc:sldMkLst>
        <pc:spChg chg="mod">
          <ac:chgData name="Ali, Syed Waqqas" userId="1b3a5f44-9498-4738-8c4e-8127257d744d" providerId="ADAL" clId="{D9F3FD9A-FEF0-4B60-8DE8-2C9369BB9AA3}" dt="2024-01-07T21:48:43.854" v="526" actId="122"/>
          <ac:spMkLst>
            <pc:docMk/>
            <pc:sldMk cId="1030270756" sldId="260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1:41:07.638" v="17" actId="207"/>
          <ac:spMkLst>
            <pc:docMk/>
            <pc:sldMk cId="1030270756" sldId="260"/>
            <ac:spMk id="5" creationId="{598363D9-787C-6300-B6EA-D519765EAA24}"/>
          </ac:spMkLst>
        </pc:spChg>
        <pc:spChg chg="add mod ord">
          <ac:chgData name="Ali, Syed Waqqas" userId="1b3a5f44-9498-4738-8c4e-8127257d744d" providerId="ADAL" clId="{D9F3FD9A-FEF0-4B60-8DE8-2C9369BB9AA3}" dt="2024-01-07T21:40:55.494" v="15" actId="167"/>
          <ac:spMkLst>
            <pc:docMk/>
            <pc:sldMk cId="1030270756" sldId="260"/>
            <ac:spMk id="6" creationId="{B25811E3-BB58-E940-888A-5FAFF3A41C4B}"/>
          </ac:spMkLst>
        </pc:spChg>
        <pc:spChg chg="add mod">
          <ac:chgData name="Ali, Syed Waqqas" userId="1b3a5f44-9498-4738-8c4e-8127257d744d" providerId="ADAL" clId="{D9F3FD9A-FEF0-4B60-8DE8-2C9369BB9AA3}" dt="2024-01-07T21:46:22.193" v="240"/>
          <ac:spMkLst>
            <pc:docMk/>
            <pc:sldMk cId="1030270756" sldId="260"/>
            <ac:spMk id="9" creationId="{05407D09-D62F-D968-FCC8-CE349F660698}"/>
          </ac:spMkLst>
        </pc:spChg>
        <pc:picChg chg="add mod">
          <ac:chgData name="Ali, Syed Waqqas" userId="1b3a5f44-9498-4738-8c4e-8127257d744d" providerId="ADAL" clId="{D9F3FD9A-FEF0-4B60-8DE8-2C9369BB9AA3}" dt="2024-01-07T21:40:48.789" v="14"/>
          <ac:picMkLst>
            <pc:docMk/>
            <pc:sldMk cId="1030270756" sldId="260"/>
            <ac:picMk id="8" creationId="{7D382E68-D7D5-A739-B4DB-1B73749843A0}"/>
          </ac:picMkLst>
        </pc:picChg>
        <pc:cxnChg chg="add mod">
          <ac:chgData name="Ali, Syed Waqqas" userId="1b3a5f44-9498-4738-8c4e-8127257d744d" providerId="ADAL" clId="{D9F3FD9A-FEF0-4B60-8DE8-2C9369BB9AA3}" dt="2024-01-07T21:40:48.789" v="14"/>
          <ac:cxnSpMkLst>
            <pc:docMk/>
            <pc:sldMk cId="1030270756" sldId="260"/>
            <ac:cxnSpMk id="7" creationId="{3C75FB26-E93D-C2C0-280C-E3F8DF6BB9F9}"/>
          </ac:cxnSpMkLst>
        </pc:cxnChg>
      </pc:sldChg>
      <pc:sldChg chg="addSp modSp add mod">
        <pc:chgData name="Ali, Syed Waqqas" userId="1b3a5f44-9498-4738-8c4e-8127257d744d" providerId="ADAL" clId="{D9F3FD9A-FEF0-4B60-8DE8-2C9369BB9AA3}" dt="2024-01-07T21:48:31.486" v="524" actId="122"/>
        <pc:sldMkLst>
          <pc:docMk/>
          <pc:sldMk cId="2004102819" sldId="261"/>
        </pc:sldMkLst>
        <pc:spChg chg="mod">
          <ac:chgData name="Ali, Syed Waqqas" userId="1b3a5f44-9498-4738-8c4e-8127257d744d" providerId="ADAL" clId="{D9F3FD9A-FEF0-4B60-8DE8-2C9369BB9AA3}" dt="2024-01-07T21:48:31.486" v="524" actId="122"/>
          <ac:spMkLst>
            <pc:docMk/>
            <pc:sldMk cId="2004102819" sldId="261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2:47.180" v="197" actId="20577"/>
          <ac:spMkLst>
            <pc:docMk/>
            <pc:sldMk cId="2004102819" sldId="26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D9F3FD9A-FEF0-4B60-8DE8-2C9369BB9AA3}" dt="2024-01-07T21:46:18.123" v="237"/>
          <ac:spMkLst>
            <pc:docMk/>
            <pc:sldMk cId="2004102819" sldId="261"/>
            <ac:spMk id="8" creationId="{09DA82B2-01E9-49B3-77DA-594759C210CD}"/>
          </ac:spMkLst>
        </pc:spChg>
      </pc:sldChg>
      <pc:sldChg chg="modSp add mod">
        <pc:chgData name="Ali, Syed Waqqas" userId="1b3a5f44-9498-4738-8c4e-8127257d744d" providerId="ADAL" clId="{D9F3FD9A-FEF0-4B60-8DE8-2C9369BB9AA3}" dt="2024-01-07T21:48:27.543" v="523" actId="122"/>
        <pc:sldMkLst>
          <pc:docMk/>
          <pc:sldMk cId="242842453" sldId="262"/>
        </pc:sldMkLst>
        <pc:spChg chg="mod">
          <ac:chgData name="Ali, Syed Waqqas" userId="1b3a5f44-9498-4738-8c4e-8127257d744d" providerId="ADAL" clId="{D9F3FD9A-FEF0-4B60-8DE8-2C9369BB9AA3}" dt="2024-01-07T21:48:27.543" v="523" actId="122"/>
          <ac:spMkLst>
            <pc:docMk/>
            <pc:sldMk cId="242842453" sldId="262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7:57.607" v="461" actId="20577"/>
          <ac:spMkLst>
            <pc:docMk/>
            <pc:sldMk cId="242842453" sldId="262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D9F3FD9A-FEF0-4B60-8DE8-2C9369BB9AA3}" dt="2024-01-07T21:48:02.396" v="463"/>
        <pc:sldMkLst>
          <pc:docMk/>
          <pc:sldMk cId="1691836269" sldId="263"/>
        </pc:sldMkLst>
      </pc:sldChg>
      <pc:sldChg chg="modSp add mod">
        <pc:chgData name="Ali, Syed Waqqas" userId="1b3a5f44-9498-4738-8c4e-8127257d744d" providerId="ADAL" clId="{D9F3FD9A-FEF0-4B60-8DE8-2C9369BB9AA3}" dt="2024-01-07T21:53:15.803" v="1145" actId="20577"/>
        <pc:sldMkLst>
          <pc:docMk/>
          <pc:sldMk cId="3855176661" sldId="263"/>
        </pc:sldMkLst>
        <pc:spChg chg="mod">
          <ac:chgData name="Ali, Syed Waqqas" userId="1b3a5f44-9498-4738-8c4e-8127257d744d" providerId="ADAL" clId="{D9F3FD9A-FEF0-4B60-8DE8-2C9369BB9AA3}" dt="2024-01-07T21:53:15.803" v="1145" actId="20577"/>
          <ac:spMkLst>
            <pc:docMk/>
            <pc:sldMk cId="3855176661" sldId="263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1:55:33.953" v="1258" actId="207"/>
        <pc:sldMkLst>
          <pc:docMk/>
          <pc:sldMk cId="4088510983" sldId="264"/>
        </pc:sldMkLst>
        <pc:spChg chg="mod">
          <ac:chgData name="Ali, Syed Waqqas" userId="1b3a5f44-9498-4738-8c4e-8127257d744d" providerId="ADAL" clId="{D9F3FD9A-FEF0-4B60-8DE8-2C9369BB9AA3}" dt="2024-01-07T21:53:43.281" v="1162" actId="20577"/>
          <ac:spMkLst>
            <pc:docMk/>
            <pc:sldMk cId="4088510983" sldId="26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54:38.252" v="1237" actId="20577"/>
          <ac:spMkLst>
            <pc:docMk/>
            <pc:sldMk cId="4088510983" sldId="26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9" creationId="{37F11964-B17E-7C12-9E38-605A1B814635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10" creationId="{B5821302-9CF7-0F65-D2E1-13AC81581AD8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11" creationId="{AC4B27BE-51B8-AB42-A84D-08217B118A3D}"/>
          </ac:spMkLst>
        </pc:spChg>
        <pc:spChg chg="add mod">
          <ac:chgData name="Ali, Syed Waqqas" userId="1b3a5f44-9498-4738-8c4e-8127257d744d" providerId="ADAL" clId="{D9F3FD9A-FEF0-4B60-8DE8-2C9369BB9AA3}" dt="2024-01-07T21:55:05.510" v="1253" actId="1076"/>
          <ac:spMkLst>
            <pc:docMk/>
            <pc:sldMk cId="4088510983" sldId="264"/>
            <ac:spMk id="12" creationId="{0C877D1C-900A-3183-AF52-931C64549973}"/>
          </ac:spMkLst>
        </pc:spChg>
        <pc:spChg chg="add mod">
          <ac:chgData name="Ali, Syed Waqqas" userId="1b3a5f44-9498-4738-8c4e-8127257d744d" providerId="ADAL" clId="{D9F3FD9A-FEF0-4B60-8DE8-2C9369BB9AA3}" dt="2024-01-07T21:55:09.627" v="1255" actId="1076"/>
          <ac:spMkLst>
            <pc:docMk/>
            <pc:sldMk cId="4088510983" sldId="264"/>
            <ac:spMk id="13" creationId="{8F27C181-05BF-0DFA-5B12-FD7BBE2BB859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3:14:30.258" v="5134" actId="20577"/>
        <pc:sldMkLst>
          <pc:docMk/>
          <pc:sldMk cId="3638120062" sldId="265"/>
        </pc:sldMkLst>
        <pc:spChg chg="mod">
          <ac:chgData name="Ali, Syed Waqqas" userId="1b3a5f44-9498-4738-8c4e-8127257d744d" providerId="ADAL" clId="{D9F3FD9A-FEF0-4B60-8DE8-2C9369BB9AA3}" dt="2024-01-07T23:14:30.258" v="5134" actId="20577"/>
          <ac:spMkLst>
            <pc:docMk/>
            <pc:sldMk cId="3638120062" sldId="265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D9F3FD9A-FEF0-4B60-8DE8-2C9369BB9AA3}" dt="2024-01-07T21:59:04.672" v="1452" actId="1076"/>
          <ac:spMkLst>
            <pc:docMk/>
            <pc:sldMk cId="3638120062" sldId="265"/>
            <ac:spMk id="14" creationId="{AB1F6748-EBF2-D115-5DD9-13D2BC7AE003}"/>
          </ac:spMkLst>
        </pc:spChg>
        <pc:spChg chg="add mod">
          <ac:chgData name="Ali, Syed Waqqas" userId="1b3a5f44-9498-4738-8c4e-8127257d744d" providerId="ADAL" clId="{D9F3FD9A-FEF0-4B60-8DE8-2C9369BB9AA3}" dt="2024-01-07T22:06:37.027" v="1570" actId="20577"/>
          <ac:spMkLst>
            <pc:docMk/>
            <pc:sldMk cId="3638120062" sldId="265"/>
            <ac:spMk id="15" creationId="{A18A0CB5-1747-F08B-FE5D-41FCBEF6FAA1}"/>
          </ac:spMkLst>
        </pc:spChg>
        <pc:spChg chg="add mod">
          <ac:chgData name="Ali, Syed Waqqas" userId="1b3a5f44-9498-4738-8c4e-8127257d744d" providerId="ADAL" clId="{D9F3FD9A-FEF0-4B60-8DE8-2C9369BB9AA3}" dt="2024-01-07T22:06:31.079" v="1562" actId="20577"/>
          <ac:spMkLst>
            <pc:docMk/>
            <pc:sldMk cId="3638120062" sldId="265"/>
            <ac:spMk id="16" creationId="{F852C5A6-BA27-5E52-F6D2-E96180F3DCFC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3:14:33.955" v="5138" actId="20577"/>
        <pc:sldMkLst>
          <pc:docMk/>
          <pc:sldMk cId="97857732" sldId="266"/>
        </pc:sldMkLst>
        <pc:spChg chg="mod">
          <ac:chgData name="Ali, Syed Waqqas" userId="1b3a5f44-9498-4738-8c4e-8127257d744d" providerId="ADAL" clId="{D9F3FD9A-FEF0-4B60-8DE8-2C9369BB9AA3}" dt="2024-01-07T23:14:33.955" v="5138" actId="20577"/>
          <ac:spMkLst>
            <pc:docMk/>
            <pc:sldMk cId="97857732" sldId="26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2:22.130" v="1683" actId="207"/>
          <ac:spMkLst>
            <pc:docMk/>
            <pc:sldMk cId="97857732" sldId="266"/>
            <ac:spMk id="15" creationId="{A18A0CB5-1747-F08B-FE5D-41FCBEF6FAA1}"/>
          </ac:spMkLst>
        </pc:spChg>
        <pc:spChg chg="add mod">
          <ac:chgData name="Ali, Syed Waqqas" userId="1b3a5f44-9498-4738-8c4e-8127257d744d" providerId="ADAL" clId="{D9F3FD9A-FEF0-4B60-8DE8-2C9369BB9AA3}" dt="2024-01-07T22:11:35.282" v="1678" actId="1076"/>
          <ac:spMkLst>
            <pc:docMk/>
            <pc:sldMk cId="97857732" sldId="266"/>
            <ac:spMk id="17" creationId="{75F9CE5D-74EB-835A-2A66-882A37E6C12E}"/>
          </ac:spMkLst>
        </pc:spChg>
        <pc:spChg chg="add del">
          <ac:chgData name="Ali, Syed Waqqas" userId="1b3a5f44-9498-4738-8c4e-8127257d744d" providerId="ADAL" clId="{D9F3FD9A-FEF0-4B60-8DE8-2C9369BB9AA3}" dt="2024-01-07T22:09:55.094" v="1634" actId="11529"/>
          <ac:spMkLst>
            <pc:docMk/>
            <pc:sldMk cId="97857732" sldId="266"/>
            <ac:spMk id="18" creationId="{604F3ABF-19CF-4842-79A0-4BA7A5E98D76}"/>
          </ac:spMkLst>
        </pc:spChg>
        <pc:cxnChg chg="add del mod">
          <ac:chgData name="Ali, Syed Waqqas" userId="1b3a5f44-9498-4738-8c4e-8127257d744d" providerId="ADAL" clId="{D9F3FD9A-FEF0-4B60-8DE8-2C9369BB9AA3}" dt="2024-01-07T22:12:16.751" v="1682" actId="478"/>
          <ac:cxnSpMkLst>
            <pc:docMk/>
            <pc:sldMk cId="97857732" sldId="266"/>
            <ac:cxnSpMk id="20" creationId="{DC20A9B5-6B6B-D15F-E1EC-AB0FE318B111}"/>
          </ac:cxnSpMkLst>
        </pc:cxnChg>
        <pc:cxnChg chg="add mod">
          <ac:chgData name="Ali, Syed Waqqas" userId="1b3a5f44-9498-4738-8c4e-8127257d744d" providerId="ADAL" clId="{D9F3FD9A-FEF0-4B60-8DE8-2C9369BB9AA3}" dt="2024-01-07T22:11:37.843" v="1679" actId="14100"/>
          <ac:cxnSpMkLst>
            <pc:docMk/>
            <pc:sldMk cId="97857732" sldId="266"/>
            <ac:cxnSpMk id="22" creationId="{5CE86D30-F35B-2C81-CDD0-5A7AF74BA593}"/>
          </ac:cxnSpMkLst>
        </pc:cxnChg>
      </pc:sldChg>
      <pc:sldChg chg="add del">
        <pc:chgData name="Ali, Syed Waqqas" userId="1b3a5f44-9498-4738-8c4e-8127257d744d" providerId="ADAL" clId="{D9F3FD9A-FEF0-4B60-8DE8-2C9369BB9AA3}" dt="2024-01-07T22:13:11.103" v="1685" actId="47"/>
        <pc:sldMkLst>
          <pc:docMk/>
          <pc:sldMk cId="327460814" sldId="267"/>
        </pc:sldMkLst>
      </pc:sldChg>
      <pc:sldChg chg="modSp add mod">
        <pc:chgData name="Ali, Syed Waqqas" userId="1b3a5f44-9498-4738-8c4e-8127257d744d" providerId="ADAL" clId="{D9F3FD9A-FEF0-4B60-8DE8-2C9369BB9AA3}" dt="2024-01-07T22:15:02.661" v="2041" actId="20577"/>
        <pc:sldMkLst>
          <pc:docMk/>
          <pc:sldMk cId="3613913161" sldId="267"/>
        </pc:sldMkLst>
        <pc:spChg chg="mod">
          <ac:chgData name="Ali, Syed Waqqas" userId="1b3a5f44-9498-4738-8c4e-8127257d744d" providerId="ADAL" clId="{D9F3FD9A-FEF0-4B60-8DE8-2C9369BB9AA3}" dt="2024-01-07T22:13:57.653" v="1709" actId="20577"/>
          <ac:spMkLst>
            <pc:docMk/>
            <pc:sldMk cId="3613913161" sldId="26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5:02.661" v="2041" actId="20577"/>
          <ac:spMkLst>
            <pc:docMk/>
            <pc:sldMk cId="3613913161" sldId="267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3:14:38.762" v="5142" actId="20577"/>
        <pc:sldMkLst>
          <pc:docMk/>
          <pc:sldMk cId="3627690981" sldId="268"/>
        </pc:sldMkLst>
        <pc:spChg chg="mod">
          <ac:chgData name="Ali, Syed Waqqas" userId="1b3a5f44-9498-4738-8c4e-8127257d744d" providerId="ADAL" clId="{D9F3FD9A-FEF0-4B60-8DE8-2C9369BB9AA3}" dt="2024-01-07T23:14:38.762" v="5142" actId="20577"/>
          <ac:spMkLst>
            <pc:docMk/>
            <pc:sldMk cId="3627690981" sldId="268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9:13.285" v="2064" actId="1035"/>
          <ac:spMkLst>
            <pc:docMk/>
            <pc:sldMk cId="3627690981" sldId="268"/>
            <ac:spMk id="9" creationId="{37F11964-B17E-7C12-9E38-605A1B814635}"/>
          </ac:spMkLst>
        </pc:spChg>
        <pc:spChg chg="mod">
          <ac:chgData name="Ali, Syed Waqqas" userId="1b3a5f44-9498-4738-8c4e-8127257d744d" providerId="ADAL" clId="{D9F3FD9A-FEF0-4B60-8DE8-2C9369BB9AA3}" dt="2024-01-07T22:19:13.285" v="2064" actId="1035"/>
          <ac:spMkLst>
            <pc:docMk/>
            <pc:sldMk cId="3627690981" sldId="268"/>
            <ac:spMk id="10" creationId="{B5821302-9CF7-0F65-D2E1-13AC81581AD8}"/>
          </ac:spMkLst>
        </pc:spChg>
        <pc:spChg chg="mod">
          <ac:chgData name="Ali, Syed Waqqas" userId="1b3a5f44-9498-4738-8c4e-8127257d744d" providerId="ADAL" clId="{D9F3FD9A-FEF0-4B60-8DE8-2C9369BB9AA3}" dt="2024-01-07T22:21:56.046" v="2167" actId="14100"/>
          <ac:spMkLst>
            <pc:docMk/>
            <pc:sldMk cId="3627690981" sldId="268"/>
            <ac:spMk id="11" creationId="{AC4B27BE-51B8-AB42-A84D-08217B118A3D}"/>
          </ac:spMkLst>
        </pc:spChg>
        <pc:spChg chg="mod">
          <ac:chgData name="Ali, Syed Waqqas" userId="1b3a5f44-9498-4738-8c4e-8127257d744d" providerId="ADAL" clId="{D9F3FD9A-FEF0-4B60-8DE8-2C9369BB9AA3}" dt="2024-01-07T22:23:00.012" v="2192" actId="552"/>
          <ac:spMkLst>
            <pc:docMk/>
            <pc:sldMk cId="3627690981" sldId="268"/>
            <ac:spMk id="12" creationId="{0C877D1C-900A-3183-AF52-931C64549973}"/>
          </ac:spMkLst>
        </pc:spChg>
        <pc:spChg chg="mod">
          <ac:chgData name="Ali, Syed Waqqas" userId="1b3a5f44-9498-4738-8c4e-8127257d744d" providerId="ADAL" clId="{D9F3FD9A-FEF0-4B60-8DE8-2C9369BB9AA3}" dt="2024-01-07T22:22:48.591" v="2190" actId="552"/>
          <ac:spMkLst>
            <pc:docMk/>
            <pc:sldMk cId="3627690981" sldId="268"/>
            <ac:spMk id="13" creationId="{8F27C181-05BF-0DFA-5B12-FD7BBE2BB859}"/>
          </ac:spMkLst>
        </pc:spChg>
        <pc:spChg chg="del">
          <ac:chgData name="Ali, Syed Waqqas" userId="1b3a5f44-9498-4738-8c4e-8127257d744d" providerId="ADAL" clId="{D9F3FD9A-FEF0-4B60-8DE8-2C9369BB9AA3}" dt="2024-01-07T22:19:00.579" v="2047" actId="478"/>
          <ac:spMkLst>
            <pc:docMk/>
            <pc:sldMk cId="3627690981" sldId="268"/>
            <ac:spMk id="14" creationId="{AB1F6748-EBF2-D115-5DD9-13D2BC7AE003}"/>
          </ac:spMkLst>
        </pc:spChg>
        <pc:spChg chg="del">
          <ac:chgData name="Ali, Syed Waqqas" userId="1b3a5f44-9498-4738-8c4e-8127257d744d" providerId="ADAL" clId="{D9F3FD9A-FEF0-4B60-8DE8-2C9369BB9AA3}" dt="2024-01-07T22:18:58.203" v="2045" actId="478"/>
          <ac:spMkLst>
            <pc:docMk/>
            <pc:sldMk cId="3627690981" sldId="268"/>
            <ac:spMk id="15" creationId="{A18A0CB5-1747-F08B-FE5D-41FCBEF6FAA1}"/>
          </ac:spMkLst>
        </pc:spChg>
        <pc:spChg chg="del">
          <ac:chgData name="Ali, Syed Waqqas" userId="1b3a5f44-9498-4738-8c4e-8127257d744d" providerId="ADAL" clId="{D9F3FD9A-FEF0-4B60-8DE8-2C9369BB9AA3}" dt="2024-01-07T22:18:55.677" v="2044" actId="478"/>
          <ac:spMkLst>
            <pc:docMk/>
            <pc:sldMk cId="3627690981" sldId="268"/>
            <ac:spMk id="16" creationId="{F852C5A6-BA27-5E52-F6D2-E96180F3DCFC}"/>
          </ac:spMkLst>
        </pc:spChg>
        <pc:spChg chg="del">
          <ac:chgData name="Ali, Syed Waqqas" userId="1b3a5f44-9498-4738-8c4e-8127257d744d" providerId="ADAL" clId="{D9F3FD9A-FEF0-4B60-8DE8-2C9369BB9AA3}" dt="2024-01-07T22:18:53.342" v="2043" actId="478"/>
          <ac:spMkLst>
            <pc:docMk/>
            <pc:sldMk cId="3627690981" sldId="268"/>
            <ac:spMk id="17" creationId="{75F9CE5D-74EB-835A-2A66-882A37E6C12E}"/>
          </ac:spMkLst>
        </pc:spChg>
        <pc:spChg chg="add mod">
          <ac:chgData name="Ali, Syed Waqqas" userId="1b3a5f44-9498-4738-8c4e-8127257d744d" providerId="ADAL" clId="{D9F3FD9A-FEF0-4B60-8DE8-2C9369BB9AA3}" dt="2024-01-07T22:20:27.029" v="2121" actId="1035"/>
          <ac:spMkLst>
            <pc:docMk/>
            <pc:sldMk cId="3627690981" sldId="268"/>
            <ac:spMk id="18" creationId="{AC70F05C-CACB-734F-A50F-823B26C87DA2}"/>
          </ac:spMkLst>
        </pc:spChg>
        <pc:spChg chg="add del mod">
          <ac:chgData name="Ali, Syed Waqqas" userId="1b3a5f44-9498-4738-8c4e-8127257d744d" providerId="ADAL" clId="{D9F3FD9A-FEF0-4B60-8DE8-2C9369BB9AA3}" dt="2024-01-07T22:23:39.250" v="2205" actId="478"/>
          <ac:spMkLst>
            <pc:docMk/>
            <pc:sldMk cId="3627690981" sldId="268"/>
            <ac:spMk id="19" creationId="{8E870586-26B5-D988-7BC3-8688E35CAD2B}"/>
          </ac:spMkLst>
        </pc:spChg>
        <pc:spChg chg="add mod">
          <ac:chgData name="Ali, Syed Waqqas" userId="1b3a5f44-9498-4738-8c4e-8127257d744d" providerId="ADAL" clId="{D9F3FD9A-FEF0-4B60-8DE8-2C9369BB9AA3}" dt="2024-01-07T22:22:48.591" v="2190" actId="552"/>
          <ac:spMkLst>
            <pc:docMk/>
            <pc:sldMk cId="3627690981" sldId="268"/>
            <ac:spMk id="20" creationId="{7F71DC04-4FB8-1DF0-C648-AD62171E4C69}"/>
          </ac:spMkLst>
        </pc:spChg>
        <pc:spChg chg="add mod">
          <ac:chgData name="Ali, Syed Waqqas" userId="1b3a5f44-9498-4738-8c4e-8127257d744d" providerId="ADAL" clId="{D9F3FD9A-FEF0-4B60-8DE8-2C9369BB9AA3}" dt="2024-01-07T22:22:55.164" v="2191" actId="554"/>
          <ac:spMkLst>
            <pc:docMk/>
            <pc:sldMk cId="3627690981" sldId="268"/>
            <ac:spMk id="21" creationId="{138394BB-DFDC-0EB9-8732-26D0C5374AAF}"/>
          </ac:spMkLst>
        </pc:spChg>
        <pc:spChg chg="add mod">
          <ac:chgData name="Ali, Syed Waqqas" userId="1b3a5f44-9498-4738-8c4e-8127257d744d" providerId="ADAL" clId="{D9F3FD9A-FEF0-4B60-8DE8-2C9369BB9AA3}" dt="2024-01-07T22:20:35.706" v="2140" actId="20577"/>
          <ac:spMkLst>
            <pc:docMk/>
            <pc:sldMk cId="3627690981" sldId="268"/>
            <ac:spMk id="23" creationId="{8844393D-772E-3270-58DE-79F895ACB5F1}"/>
          </ac:spMkLst>
        </pc:spChg>
        <pc:spChg chg="add mod">
          <ac:chgData name="Ali, Syed Waqqas" userId="1b3a5f44-9498-4738-8c4e-8127257d744d" providerId="ADAL" clId="{D9F3FD9A-FEF0-4B60-8DE8-2C9369BB9AA3}" dt="2024-01-07T22:20:44.427" v="2142" actId="1076"/>
          <ac:spMkLst>
            <pc:docMk/>
            <pc:sldMk cId="3627690981" sldId="268"/>
            <ac:spMk id="24" creationId="{E85D890D-C612-39EC-F3A8-08C37A1E5ECE}"/>
          </ac:spMkLst>
        </pc:spChg>
        <pc:spChg chg="add mod">
          <ac:chgData name="Ali, Syed Waqqas" userId="1b3a5f44-9498-4738-8c4e-8127257d744d" providerId="ADAL" clId="{D9F3FD9A-FEF0-4B60-8DE8-2C9369BB9AA3}" dt="2024-01-07T22:21:20.589" v="2159" actId="20577"/>
          <ac:spMkLst>
            <pc:docMk/>
            <pc:sldMk cId="3627690981" sldId="268"/>
            <ac:spMk id="25" creationId="{56E9770C-64EA-1D37-B837-D31024744462}"/>
          </ac:spMkLst>
        </pc:spChg>
        <pc:spChg chg="add mod">
          <ac:chgData name="Ali, Syed Waqqas" userId="1b3a5f44-9498-4738-8c4e-8127257d744d" providerId="ADAL" clId="{D9F3FD9A-FEF0-4B60-8DE8-2C9369BB9AA3}" dt="2024-01-07T22:22:55.164" v="2191" actId="554"/>
          <ac:spMkLst>
            <pc:docMk/>
            <pc:sldMk cId="3627690981" sldId="268"/>
            <ac:spMk id="26" creationId="{3A596CA4-EBC1-E6F5-D52A-481EF27374D0}"/>
          </ac:spMkLst>
        </pc:spChg>
        <pc:spChg chg="add del mod">
          <ac:chgData name="Ali, Syed Waqqas" userId="1b3a5f44-9498-4738-8c4e-8127257d744d" providerId="ADAL" clId="{D9F3FD9A-FEF0-4B60-8DE8-2C9369BB9AA3}" dt="2024-01-07T22:23:39.800" v="2206" actId="478"/>
          <ac:spMkLst>
            <pc:docMk/>
            <pc:sldMk cId="3627690981" sldId="268"/>
            <ac:spMk id="27" creationId="{E6349F7F-7434-36F4-EE08-9BDC0CC44826}"/>
          </ac:spMkLst>
        </pc:spChg>
        <pc:spChg chg="add del mod">
          <ac:chgData name="Ali, Syed Waqqas" userId="1b3a5f44-9498-4738-8c4e-8127257d744d" providerId="ADAL" clId="{D9F3FD9A-FEF0-4B60-8DE8-2C9369BB9AA3}" dt="2024-01-07T22:23:41.674" v="2208" actId="478"/>
          <ac:spMkLst>
            <pc:docMk/>
            <pc:sldMk cId="3627690981" sldId="268"/>
            <ac:spMk id="28" creationId="{7CEC78E4-7070-8E5A-F551-5F17E2E34694}"/>
          </ac:spMkLst>
        </pc:spChg>
        <pc:spChg chg="add del mod">
          <ac:chgData name="Ali, Syed Waqqas" userId="1b3a5f44-9498-4738-8c4e-8127257d744d" providerId="ADAL" clId="{D9F3FD9A-FEF0-4B60-8DE8-2C9369BB9AA3}" dt="2024-01-07T22:23:40.320" v="2207" actId="478"/>
          <ac:spMkLst>
            <pc:docMk/>
            <pc:sldMk cId="3627690981" sldId="268"/>
            <ac:spMk id="29" creationId="{02E91E47-AF86-03A6-85AB-969E303EEBC4}"/>
          </ac:spMkLst>
        </pc:spChg>
        <pc:spChg chg="add mod">
          <ac:chgData name="Ali, Syed Waqqas" userId="1b3a5f44-9498-4738-8c4e-8127257d744d" providerId="ADAL" clId="{D9F3FD9A-FEF0-4B60-8DE8-2C9369BB9AA3}" dt="2024-01-07T22:24:26.975" v="2247" actId="14100"/>
          <ac:spMkLst>
            <pc:docMk/>
            <pc:sldMk cId="3627690981" sldId="268"/>
            <ac:spMk id="30" creationId="{06B428FA-C2DD-DCE0-4291-D73D6A84CCEA}"/>
          </ac:spMkLst>
        </pc:spChg>
        <pc:cxnChg chg="del mod">
          <ac:chgData name="Ali, Syed Waqqas" userId="1b3a5f44-9498-4738-8c4e-8127257d744d" providerId="ADAL" clId="{D9F3FD9A-FEF0-4B60-8DE8-2C9369BB9AA3}" dt="2024-01-07T22:18:59.228" v="2046" actId="478"/>
          <ac:cxnSpMkLst>
            <pc:docMk/>
            <pc:sldMk cId="3627690981" sldId="268"/>
            <ac:cxnSpMk id="22" creationId="{5CE86D30-F35B-2C81-CDD0-5A7AF74BA593}"/>
          </ac:cxnSpMkLst>
        </pc:cxnChg>
      </pc:sldChg>
      <pc:sldChg chg="modSp add mod">
        <pc:chgData name="Ali, Syed Waqqas" userId="1b3a5f44-9498-4738-8c4e-8127257d744d" providerId="ADAL" clId="{D9F3FD9A-FEF0-4B60-8DE8-2C9369BB9AA3}" dt="2024-01-07T23:14:42.794" v="5146" actId="20577"/>
        <pc:sldMkLst>
          <pc:docMk/>
          <pc:sldMk cId="3663719387" sldId="269"/>
        </pc:sldMkLst>
        <pc:spChg chg="mod">
          <ac:chgData name="Ali, Syed Waqqas" userId="1b3a5f44-9498-4738-8c4e-8127257d744d" providerId="ADAL" clId="{D9F3FD9A-FEF0-4B60-8DE8-2C9369BB9AA3}" dt="2024-01-07T23:14:42.794" v="5146" actId="20577"/>
          <ac:spMkLst>
            <pc:docMk/>
            <pc:sldMk cId="3663719387" sldId="269"/>
            <ac:spMk id="2" creationId="{0F38800C-8A7D-E150-1D69-4C942110B9A3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2:45:00.337" v="2493" actId="1076"/>
        <pc:sldMkLst>
          <pc:docMk/>
          <pc:sldMk cId="1127771605" sldId="270"/>
        </pc:sldMkLst>
        <pc:spChg chg="mod">
          <ac:chgData name="Ali, Syed Waqqas" userId="1b3a5f44-9498-4738-8c4e-8127257d744d" providerId="ADAL" clId="{D9F3FD9A-FEF0-4B60-8DE8-2C9369BB9AA3}" dt="2024-01-07T22:25:11.104" v="2273" actId="20577"/>
          <ac:spMkLst>
            <pc:docMk/>
            <pc:sldMk cId="1127771605" sldId="270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25:52.233" v="2464" actId="5793"/>
          <ac:spMkLst>
            <pc:docMk/>
            <pc:sldMk cId="1127771605" sldId="270"/>
            <ac:spMk id="3" creationId="{B3B2A76D-3F08-9C2B-C3E3-4A25DA409F80}"/>
          </ac:spMkLst>
        </pc:spChg>
        <pc:spChg chg="del">
          <ac:chgData name="Ali, Syed Waqqas" userId="1b3a5f44-9498-4738-8c4e-8127257d744d" providerId="ADAL" clId="{D9F3FD9A-FEF0-4B60-8DE8-2C9369BB9AA3}" dt="2024-01-07T22:24:54.706" v="2249" actId="478"/>
          <ac:spMkLst>
            <pc:docMk/>
            <pc:sldMk cId="1127771605" sldId="270"/>
            <ac:spMk id="9" creationId="{37F11964-B17E-7C12-9E38-605A1B814635}"/>
          </ac:spMkLst>
        </pc:spChg>
        <pc:spChg chg="del">
          <ac:chgData name="Ali, Syed Waqqas" userId="1b3a5f44-9498-4738-8c4e-8127257d744d" providerId="ADAL" clId="{D9F3FD9A-FEF0-4B60-8DE8-2C9369BB9AA3}" dt="2024-01-07T22:24:55.259" v="2250" actId="478"/>
          <ac:spMkLst>
            <pc:docMk/>
            <pc:sldMk cId="1127771605" sldId="270"/>
            <ac:spMk id="10" creationId="{B5821302-9CF7-0F65-D2E1-13AC81581AD8}"/>
          </ac:spMkLst>
        </pc:spChg>
        <pc:spChg chg="del">
          <ac:chgData name="Ali, Syed Waqqas" userId="1b3a5f44-9498-4738-8c4e-8127257d744d" providerId="ADAL" clId="{D9F3FD9A-FEF0-4B60-8DE8-2C9369BB9AA3}" dt="2024-01-07T22:25:04.546" v="2262" actId="478"/>
          <ac:spMkLst>
            <pc:docMk/>
            <pc:sldMk cId="1127771605" sldId="270"/>
            <ac:spMk id="11" creationId="{AC4B27BE-51B8-AB42-A84D-08217B118A3D}"/>
          </ac:spMkLst>
        </pc:spChg>
        <pc:spChg chg="del">
          <ac:chgData name="Ali, Syed Waqqas" userId="1b3a5f44-9498-4738-8c4e-8127257d744d" providerId="ADAL" clId="{D9F3FD9A-FEF0-4B60-8DE8-2C9369BB9AA3}" dt="2024-01-07T22:24:55.962" v="2251" actId="478"/>
          <ac:spMkLst>
            <pc:docMk/>
            <pc:sldMk cId="1127771605" sldId="270"/>
            <ac:spMk id="12" creationId="{0C877D1C-900A-3183-AF52-931C64549973}"/>
          </ac:spMkLst>
        </pc:spChg>
        <pc:spChg chg="del">
          <ac:chgData name="Ali, Syed Waqqas" userId="1b3a5f44-9498-4738-8c4e-8127257d744d" providerId="ADAL" clId="{D9F3FD9A-FEF0-4B60-8DE8-2C9369BB9AA3}" dt="2024-01-07T22:24:57.035" v="2253" actId="478"/>
          <ac:spMkLst>
            <pc:docMk/>
            <pc:sldMk cId="1127771605" sldId="270"/>
            <ac:spMk id="13" creationId="{8F27C181-05BF-0DFA-5B12-FD7BBE2BB859}"/>
          </ac:spMkLst>
        </pc:spChg>
        <pc:spChg chg="add mod">
          <ac:chgData name="Ali, Syed Waqqas" userId="1b3a5f44-9498-4738-8c4e-8127257d744d" providerId="ADAL" clId="{D9F3FD9A-FEF0-4B60-8DE8-2C9369BB9AA3}" dt="2024-01-07T22:44:21.221" v="2468" actId="1076"/>
          <ac:spMkLst>
            <pc:docMk/>
            <pc:sldMk cId="1127771605" sldId="270"/>
            <ac:spMk id="14" creationId="{963460F2-ECA5-EB05-7A2F-B5B9307B0E2A}"/>
          </ac:spMkLst>
        </pc:spChg>
        <pc:spChg chg="add mod">
          <ac:chgData name="Ali, Syed Waqqas" userId="1b3a5f44-9498-4738-8c4e-8127257d744d" providerId="ADAL" clId="{D9F3FD9A-FEF0-4B60-8DE8-2C9369BB9AA3}" dt="2024-01-07T22:45:00.337" v="2493" actId="1076"/>
          <ac:spMkLst>
            <pc:docMk/>
            <pc:sldMk cId="1127771605" sldId="270"/>
            <ac:spMk id="15" creationId="{1296F0FE-4317-FC84-9316-2903FC2EF0EA}"/>
          </ac:spMkLst>
        </pc:spChg>
        <pc:spChg chg="add mod">
          <ac:chgData name="Ali, Syed Waqqas" userId="1b3a5f44-9498-4738-8c4e-8127257d744d" providerId="ADAL" clId="{D9F3FD9A-FEF0-4B60-8DE8-2C9369BB9AA3}" dt="2024-01-07T22:44:33.880" v="2478" actId="1076"/>
          <ac:spMkLst>
            <pc:docMk/>
            <pc:sldMk cId="1127771605" sldId="270"/>
            <ac:spMk id="16" creationId="{CFB70107-DD96-5864-8A5A-576AAA12A219}"/>
          </ac:spMkLst>
        </pc:spChg>
        <pc:spChg chg="add mod">
          <ac:chgData name="Ali, Syed Waqqas" userId="1b3a5f44-9498-4738-8c4e-8127257d744d" providerId="ADAL" clId="{D9F3FD9A-FEF0-4B60-8DE8-2C9369BB9AA3}" dt="2024-01-07T22:44:52.153" v="2492" actId="1076"/>
          <ac:spMkLst>
            <pc:docMk/>
            <pc:sldMk cId="1127771605" sldId="270"/>
            <ac:spMk id="17" creationId="{1DA0AEB7-5640-CB4E-8ABE-9B2D77039AB4}"/>
          </ac:spMkLst>
        </pc:spChg>
        <pc:spChg chg="del">
          <ac:chgData name="Ali, Syed Waqqas" userId="1b3a5f44-9498-4738-8c4e-8127257d744d" providerId="ADAL" clId="{D9F3FD9A-FEF0-4B60-8DE8-2C9369BB9AA3}" dt="2024-01-07T22:25:03.375" v="2260" actId="478"/>
          <ac:spMkLst>
            <pc:docMk/>
            <pc:sldMk cId="1127771605" sldId="270"/>
            <ac:spMk id="18" creationId="{AC70F05C-CACB-734F-A50F-823B26C87DA2}"/>
          </ac:spMkLst>
        </pc:spChg>
        <pc:spChg chg="del">
          <ac:chgData name="Ali, Syed Waqqas" userId="1b3a5f44-9498-4738-8c4e-8127257d744d" providerId="ADAL" clId="{D9F3FD9A-FEF0-4B60-8DE8-2C9369BB9AA3}" dt="2024-01-07T22:24:59.314" v="2256" actId="478"/>
          <ac:spMkLst>
            <pc:docMk/>
            <pc:sldMk cId="1127771605" sldId="270"/>
            <ac:spMk id="19" creationId="{8E870586-26B5-D988-7BC3-8688E35CAD2B}"/>
          </ac:spMkLst>
        </pc:spChg>
        <pc:spChg chg="del">
          <ac:chgData name="Ali, Syed Waqqas" userId="1b3a5f44-9498-4738-8c4e-8127257d744d" providerId="ADAL" clId="{D9F3FD9A-FEF0-4B60-8DE8-2C9369BB9AA3}" dt="2024-01-07T22:24:57.591" v="2254" actId="478"/>
          <ac:spMkLst>
            <pc:docMk/>
            <pc:sldMk cId="1127771605" sldId="270"/>
            <ac:spMk id="20" creationId="{7F71DC04-4FB8-1DF0-C648-AD62171E4C69}"/>
          </ac:spMkLst>
        </pc:spChg>
        <pc:spChg chg="del">
          <ac:chgData name="Ali, Syed Waqqas" userId="1b3a5f44-9498-4738-8c4e-8127257d744d" providerId="ADAL" clId="{D9F3FD9A-FEF0-4B60-8DE8-2C9369BB9AA3}" dt="2024-01-07T22:25:03.882" v="2261" actId="478"/>
          <ac:spMkLst>
            <pc:docMk/>
            <pc:sldMk cId="1127771605" sldId="270"/>
            <ac:spMk id="21" creationId="{138394BB-DFDC-0EB9-8732-26D0C5374AAF}"/>
          </ac:spMkLst>
        </pc:spChg>
        <pc:spChg chg="mod">
          <ac:chgData name="Ali, Syed Waqqas" userId="1b3a5f44-9498-4738-8c4e-8127257d744d" providerId="ADAL" clId="{D9F3FD9A-FEF0-4B60-8DE8-2C9369BB9AA3}" dt="2024-01-07T22:44:15.600" v="2466" actId="1076"/>
          <ac:spMkLst>
            <pc:docMk/>
            <pc:sldMk cId="1127771605" sldId="270"/>
            <ac:spMk id="23" creationId="{8844393D-772E-3270-58DE-79F895ACB5F1}"/>
          </ac:spMkLst>
        </pc:spChg>
        <pc:spChg chg="del">
          <ac:chgData name="Ali, Syed Waqqas" userId="1b3a5f44-9498-4738-8c4e-8127257d744d" providerId="ADAL" clId="{D9F3FD9A-FEF0-4B60-8DE8-2C9369BB9AA3}" dt="2024-01-07T22:25:05.305" v="2263" actId="478"/>
          <ac:spMkLst>
            <pc:docMk/>
            <pc:sldMk cId="1127771605" sldId="270"/>
            <ac:spMk id="24" creationId="{E85D890D-C612-39EC-F3A8-08C37A1E5ECE}"/>
          </ac:spMkLst>
        </pc:spChg>
        <pc:spChg chg="del">
          <ac:chgData name="Ali, Syed Waqqas" userId="1b3a5f44-9498-4738-8c4e-8127257d744d" providerId="ADAL" clId="{D9F3FD9A-FEF0-4B60-8DE8-2C9369BB9AA3}" dt="2024-01-07T22:25:02.677" v="2259" actId="478"/>
          <ac:spMkLst>
            <pc:docMk/>
            <pc:sldMk cId="1127771605" sldId="270"/>
            <ac:spMk id="25" creationId="{56E9770C-64EA-1D37-B837-D31024744462}"/>
          </ac:spMkLst>
        </pc:spChg>
        <pc:spChg chg="del">
          <ac:chgData name="Ali, Syed Waqqas" userId="1b3a5f44-9498-4738-8c4e-8127257d744d" providerId="ADAL" clId="{D9F3FD9A-FEF0-4B60-8DE8-2C9369BB9AA3}" dt="2024-01-07T22:24:56.371" v="2252" actId="478"/>
          <ac:spMkLst>
            <pc:docMk/>
            <pc:sldMk cId="1127771605" sldId="270"/>
            <ac:spMk id="26" creationId="{3A596CA4-EBC1-E6F5-D52A-481EF27374D0}"/>
          </ac:spMkLst>
        </pc:spChg>
        <pc:spChg chg="del">
          <ac:chgData name="Ali, Syed Waqqas" userId="1b3a5f44-9498-4738-8c4e-8127257d744d" providerId="ADAL" clId="{D9F3FD9A-FEF0-4B60-8DE8-2C9369BB9AA3}" dt="2024-01-07T22:24:58.309" v="2255" actId="478"/>
          <ac:spMkLst>
            <pc:docMk/>
            <pc:sldMk cId="1127771605" sldId="270"/>
            <ac:spMk id="27" creationId="{E6349F7F-7434-36F4-EE08-9BDC0CC44826}"/>
          </ac:spMkLst>
        </pc:spChg>
        <pc:spChg chg="del">
          <ac:chgData name="Ali, Syed Waqqas" userId="1b3a5f44-9498-4738-8c4e-8127257d744d" providerId="ADAL" clId="{D9F3FD9A-FEF0-4B60-8DE8-2C9369BB9AA3}" dt="2024-01-07T22:25:01.634" v="2258" actId="478"/>
          <ac:spMkLst>
            <pc:docMk/>
            <pc:sldMk cId="1127771605" sldId="270"/>
            <ac:spMk id="28" creationId="{7CEC78E4-7070-8E5A-F551-5F17E2E34694}"/>
          </ac:spMkLst>
        </pc:spChg>
        <pc:spChg chg="del">
          <ac:chgData name="Ali, Syed Waqqas" userId="1b3a5f44-9498-4738-8c4e-8127257d744d" providerId="ADAL" clId="{D9F3FD9A-FEF0-4B60-8DE8-2C9369BB9AA3}" dt="2024-01-07T22:24:59.954" v="2257" actId="478"/>
          <ac:spMkLst>
            <pc:docMk/>
            <pc:sldMk cId="1127771605" sldId="270"/>
            <ac:spMk id="29" creationId="{02E91E47-AF86-03A6-85AB-969E303EEBC4}"/>
          </ac:spMkLst>
        </pc:spChg>
      </pc:sldChg>
      <pc:sldChg chg="addSp modSp new mod ord">
        <pc:chgData name="Ali, Syed Waqqas" userId="1b3a5f44-9498-4738-8c4e-8127257d744d" providerId="ADAL" clId="{D9F3FD9A-FEF0-4B60-8DE8-2C9369BB9AA3}" dt="2024-01-07T22:46:49.384" v="2501" actId="207"/>
        <pc:sldMkLst>
          <pc:docMk/>
          <pc:sldMk cId="2417431575" sldId="271"/>
        </pc:sldMkLst>
        <pc:spChg chg="mod">
          <ac:chgData name="Ali, Syed Waqqas" userId="1b3a5f44-9498-4738-8c4e-8127257d744d" providerId="ADAL" clId="{D9F3FD9A-FEF0-4B60-8DE8-2C9369BB9AA3}" dt="2024-01-07T22:46:49.384" v="2501" actId="207"/>
          <ac:spMkLst>
            <pc:docMk/>
            <pc:sldMk cId="2417431575" sldId="271"/>
            <ac:spMk id="4" creationId="{B5E9911F-55DB-ADDB-4B87-02B685E69E6F}"/>
          </ac:spMkLst>
        </pc:spChg>
        <pc:spChg chg="add mod ord">
          <ac:chgData name="Ali, Syed Waqqas" userId="1b3a5f44-9498-4738-8c4e-8127257d744d" providerId="ADAL" clId="{D9F3FD9A-FEF0-4B60-8DE8-2C9369BB9AA3}" dt="2024-01-07T22:46:45.562" v="2500" actId="167"/>
          <ac:spMkLst>
            <pc:docMk/>
            <pc:sldMk cId="2417431575" sldId="271"/>
            <ac:spMk id="5" creationId="{C0F2E010-F68E-60F4-DE1F-CC41804AF146}"/>
          </ac:spMkLst>
        </pc:spChg>
        <pc:spChg chg="add mod">
          <ac:chgData name="Ali, Syed Waqqas" userId="1b3a5f44-9498-4738-8c4e-8127257d744d" providerId="ADAL" clId="{D9F3FD9A-FEF0-4B60-8DE8-2C9369BB9AA3}" dt="2024-01-07T22:46:41.728" v="2499"/>
          <ac:spMkLst>
            <pc:docMk/>
            <pc:sldMk cId="2417431575" sldId="271"/>
            <ac:spMk id="8" creationId="{E23546D1-1E22-7B43-B636-22A9E903E74B}"/>
          </ac:spMkLst>
        </pc:spChg>
        <pc:picChg chg="add mod">
          <ac:chgData name="Ali, Syed Waqqas" userId="1b3a5f44-9498-4738-8c4e-8127257d744d" providerId="ADAL" clId="{D9F3FD9A-FEF0-4B60-8DE8-2C9369BB9AA3}" dt="2024-01-07T22:46:41.728" v="2499"/>
          <ac:picMkLst>
            <pc:docMk/>
            <pc:sldMk cId="2417431575" sldId="271"/>
            <ac:picMk id="7" creationId="{18D3814B-15A2-7675-4868-DD477F73BA2B}"/>
          </ac:picMkLst>
        </pc:picChg>
        <pc:cxnChg chg="add mod">
          <ac:chgData name="Ali, Syed Waqqas" userId="1b3a5f44-9498-4738-8c4e-8127257d744d" providerId="ADAL" clId="{D9F3FD9A-FEF0-4B60-8DE8-2C9369BB9AA3}" dt="2024-01-07T22:46:41.728" v="2499"/>
          <ac:cxnSpMkLst>
            <pc:docMk/>
            <pc:sldMk cId="2417431575" sldId="271"/>
            <ac:cxnSpMk id="6" creationId="{C5D05131-89E1-DEFE-14E2-DEA08453B801}"/>
          </ac:cxnSpMkLst>
        </pc:cxnChg>
      </pc:sldChg>
      <pc:sldChg chg="modSp add mod ord">
        <pc:chgData name="Ali, Syed Waqqas" userId="1b3a5f44-9498-4738-8c4e-8127257d744d" providerId="ADAL" clId="{D9F3FD9A-FEF0-4B60-8DE8-2C9369BB9AA3}" dt="2024-01-07T22:47:35.307" v="2532" actId="20577"/>
        <pc:sldMkLst>
          <pc:docMk/>
          <pc:sldMk cId="3437116191" sldId="272"/>
        </pc:sldMkLst>
        <pc:spChg chg="mod">
          <ac:chgData name="Ali, Syed Waqqas" userId="1b3a5f44-9498-4738-8c4e-8127257d744d" providerId="ADAL" clId="{D9F3FD9A-FEF0-4B60-8DE8-2C9369BB9AA3}" dt="2024-01-07T22:47:35.307" v="2532" actId="20577"/>
          <ac:spMkLst>
            <pc:docMk/>
            <pc:sldMk cId="3437116191" sldId="272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D9F3FD9A-FEF0-4B60-8DE8-2C9369BB9AA3}" dt="2024-01-07T22:54:04.710" v="3730" actId="20577"/>
        <pc:sldMkLst>
          <pc:docMk/>
          <pc:sldMk cId="2439768533" sldId="273"/>
        </pc:sldMkLst>
        <pc:spChg chg="mod">
          <ac:chgData name="Ali, Syed Waqqas" userId="1b3a5f44-9498-4738-8c4e-8127257d744d" providerId="ADAL" clId="{D9F3FD9A-FEF0-4B60-8DE8-2C9369BB9AA3}" dt="2024-01-07T22:47:55.087" v="2552" actId="20577"/>
          <ac:spMkLst>
            <pc:docMk/>
            <pc:sldMk cId="2439768533" sldId="273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4:04.710" v="3730" actId="20577"/>
          <ac:spMkLst>
            <pc:docMk/>
            <pc:sldMk cId="2439768533" sldId="27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14:48.457" v="5150" actId="20577"/>
        <pc:sldMkLst>
          <pc:docMk/>
          <pc:sldMk cId="1382307380" sldId="274"/>
        </pc:sldMkLst>
        <pc:spChg chg="mod">
          <ac:chgData name="Ali, Syed Waqqas" userId="1b3a5f44-9498-4738-8c4e-8127257d744d" providerId="ADAL" clId="{D9F3FD9A-FEF0-4B60-8DE8-2C9369BB9AA3}" dt="2024-01-07T23:14:48.457" v="5150" actId="20577"/>
          <ac:spMkLst>
            <pc:docMk/>
            <pc:sldMk cId="1382307380" sldId="27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4:09.390" v="3743" actId="20577"/>
          <ac:spMkLst>
            <pc:docMk/>
            <pc:sldMk cId="1382307380" sldId="27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8T20:28:03.059" v="8200" actId="20577"/>
        <pc:sldMkLst>
          <pc:docMk/>
          <pc:sldMk cId="4279838001" sldId="275"/>
        </pc:sldMkLst>
        <pc:spChg chg="mod">
          <ac:chgData name="Ali, Syed Waqqas" userId="1b3a5f44-9498-4738-8c4e-8127257d744d" providerId="ADAL" clId="{D9F3FD9A-FEF0-4B60-8DE8-2C9369BB9AA3}" dt="2024-01-07T23:14:51.965" v="5154" actId="20577"/>
          <ac:spMkLst>
            <pc:docMk/>
            <pc:sldMk cId="4279838001" sldId="275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8T20:28:03.059" v="8200" actId="20577"/>
          <ac:spMkLst>
            <pc:docMk/>
            <pc:sldMk cId="4279838001" sldId="27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14:56.097" v="5158" actId="20577"/>
        <pc:sldMkLst>
          <pc:docMk/>
          <pc:sldMk cId="3711048004" sldId="276"/>
        </pc:sldMkLst>
        <pc:spChg chg="mod">
          <ac:chgData name="Ali, Syed Waqqas" userId="1b3a5f44-9498-4738-8c4e-8127257d744d" providerId="ADAL" clId="{D9F3FD9A-FEF0-4B60-8DE8-2C9369BB9AA3}" dt="2024-01-07T23:14:56.097" v="5158" actId="20577"/>
          <ac:spMkLst>
            <pc:docMk/>
            <pc:sldMk cId="3711048004" sldId="27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2:40.075" v="3532" actId="20577"/>
          <ac:spMkLst>
            <pc:docMk/>
            <pc:sldMk cId="3711048004" sldId="27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03:56.159" v="4796" actId="20577"/>
        <pc:sldMkLst>
          <pc:docMk/>
          <pc:sldMk cId="120674221" sldId="277"/>
        </pc:sldMkLst>
        <pc:spChg chg="mod">
          <ac:chgData name="Ali, Syed Waqqas" userId="1b3a5f44-9498-4738-8c4e-8127257d744d" providerId="ADAL" clId="{D9F3FD9A-FEF0-4B60-8DE8-2C9369BB9AA3}" dt="2024-01-07T22:52:59.792" v="3543" actId="20577"/>
          <ac:spMkLst>
            <pc:docMk/>
            <pc:sldMk cId="120674221" sldId="277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2:53:36.405" v="3712" actId="20577"/>
          <ac:spMkLst>
            <pc:docMk/>
            <pc:sldMk cId="120674221" sldId="277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3:56.159" v="4796" actId="20577"/>
          <ac:spMkLst>
            <pc:docMk/>
            <pc:sldMk cId="120674221" sldId="277"/>
            <ac:spMk id="4" creationId="{49959AFF-12A6-2BF9-0391-BF2E7E44A9BF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3:15:03.875" v="5166" actId="20577"/>
        <pc:sldMkLst>
          <pc:docMk/>
          <pc:sldMk cId="3051113783" sldId="278"/>
        </pc:sldMkLst>
        <pc:spChg chg="mod">
          <ac:chgData name="Ali, Syed Waqqas" userId="1b3a5f44-9498-4738-8c4e-8127257d744d" providerId="ADAL" clId="{D9F3FD9A-FEF0-4B60-8DE8-2C9369BB9AA3}" dt="2024-01-07T23:15:03.875" v="5166" actId="20577"/>
          <ac:spMkLst>
            <pc:docMk/>
            <pc:sldMk cId="3051113783" sldId="278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2:58:27.980" v="4026" actId="20577"/>
          <ac:spMkLst>
            <pc:docMk/>
            <pc:sldMk cId="3051113783" sldId="278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2:55:12.182" v="3856" actId="113"/>
          <ac:spMkLst>
            <pc:docMk/>
            <pc:sldMk cId="3051113783" sldId="278"/>
            <ac:spMk id="4" creationId="{49959AFF-12A6-2BF9-0391-BF2E7E44A9BF}"/>
          </ac:spMkLst>
        </pc:spChg>
        <pc:graphicFrameChg chg="add mod modGraphic">
          <ac:chgData name="Ali, Syed Waqqas" userId="1b3a5f44-9498-4738-8c4e-8127257d744d" providerId="ADAL" clId="{D9F3FD9A-FEF0-4B60-8DE8-2C9369BB9AA3}" dt="2024-01-07T23:08:14" v="5091" actId="2166"/>
          <ac:graphicFrameMkLst>
            <pc:docMk/>
            <pc:sldMk cId="3051113783" sldId="278"/>
            <ac:graphicFrameMk id="10" creationId="{5D13437F-4AC1-D143-106D-3D2C977A8800}"/>
          </ac:graphicFrameMkLst>
        </pc:graphicFrameChg>
      </pc:sldChg>
      <pc:sldChg chg="addSp delSp modSp add mod">
        <pc:chgData name="Ali, Syed Waqqas" userId="1b3a5f44-9498-4738-8c4e-8127257d744d" providerId="ADAL" clId="{D9F3FD9A-FEF0-4B60-8DE8-2C9369BB9AA3}" dt="2024-01-07T23:56:53.091" v="8187" actId="122"/>
        <pc:sldMkLst>
          <pc:docMk/>
          <pc:sldMk cId="3045837468" sldId="279"/>
        </pc:sldMkLst>
        <pc:spChg chg="mod">
          <ac:chgData name="Ali, Syed Waqqas" userId="1b3a5f44-9498-4738-8c4e-8127257d744d" providerId="ADAL" clId="{D9F3FD9A-FEF0-4B60-8DE8-2C9369BB9AA3}" dt="2024-01-07T23:15:07.792" v="5170" actId="20577"/>
          <ac:spMkLst>
            <pc:docMk/>
            <pc:sldMk cId="3045837468" sldId="279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56:53.091" v="8187" actId="122"/>
          <ac:spMkLst>
            <pc:docMk/>
            <pc:sldMk cId="3045837468" sldId="279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0:47.494" v="4310" actId="113"/>
          <ac:spMkLst>
            <pc:docMk/>
            <pc:sldMk cId="3045837468" sldId="279"/>
            <ac:spMk id="4" creationId="{49959AFF-12A6-2BF9-0391-BF2E7E44A9BF}"/>
          </ac:spMkLst>
        </pc:spChg>
        <pc:picChg chg="add del mod">
          <ac:chgData name="Ali, Syed Waqqas" userId="1b3a5f44-9498-4738-8c4e-8127257d744d" providerId="ADAL" clId="{D9F3FD9A-FEF0-4B60-8DE8-2C9369BB9AA3}" dt="2024-01-07T23:56:34.344" v="8153" actId="478"/>
          <ac:picMkLst>
            <pc:docMk/>
            <pc:sldMk cId="3045837468" sldId="279"/>
            <ac:picMk id="11" creationId="{90AB56FF-84E5-2F7F-866C-4A6FCC62D0D2}"/>
          </ac:picMkLst>
        </pc:picChg>
      </pc:sldChg>
      <pc:sldChg chg="modSp add mod">
        <pc:chgData name="Ali, Syed Waqqas" userId="1b3a5f44-9498-4738-8c4e-8127257d744d" providerId="ADAL" clId="{D9F3FD9A-FEF0-4B60-8DE8-2C9369BB9AA3}" dt="2024-01-07T23:54:24.124" v="8148" actId="20577"/>
        <pc:sldMkLst>
          <pc:docMk/>
          <pc:sldMk cId="3898362502" sldId="280"/>
        </pc:sldMkLst>
        <pc:spChg chg="mod">
          <ac:chgData name="Ali, Syed Waqqas" userId="1b3a5f44-9498-4738-8c4e-8127257d744d" providerId="ADAL" clId="{D9F3FD9A-FEF0-4B60-8DE8-2C9369BB9AA3}" dt="2024-01-07T23:54:24.124" v="8148" actId="20577"/>
          <ac:spMkLst>
            <pc:docMk/>
            <pc:sldMk cId="3898362502" sldId="280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2:51.675" v="4720" actId="20577"/>
          <ac:spMkLst>
            <pc:docMk/>
            <pc:sldMk cId="3898362502" sldId="280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0:56.158" v="4313" actId="113"/>
          <ac:spMkLst>
            <pc:docMk/>
            <pc:sldMk cId="3898362502" sldId="280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26.956" v="8150" actId="20577"/>
        <pc:sldMkLst>
          <pc:docMk/>
          <pc:sldMk cId="1643959276" sldId="281"/>
        </pc:sldMkLst>
        <pc:spChg chg="mod">
          <ac:chgData name="Ali, Syed Waqqas" userId="1b3a5f44-9498-4738-8c4e-8127257d744d" providerId="ADAL" clId="{D9F3FD9A-FEF0-4B60-8DE8-2C9369BB9AA3}" dt="2024-01-07T23:54:26.956" v="8150" actId="20577"/>
          <ac:spMkLst>
            <pc:docMk/>
            <pc:sldMk cId="1643959276" sldId="281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4:42.202" v="4874" actId="20577"/>
          <ac:spMkLst>
            <pc:docMk/>
            <pc:sldMk cId="1643959276" sldId="281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3:09.489" v="4723" actId="113"/>
          <ac:spMkLst>
            <pc:docMk/>
            <pc:sldMk cId="1643959276" sldId="281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15:00.490" v="5162" actId="20577"/>
        <pc:sldMkLst>
          <pc:docMk/>
          <pc:sldMk cId="889487961" sldId="282"/>
        </pc:sldMkLst>
        <pc:spChg chg="mod">
          <ac:chgData name="Ali, Syed Waqqas" userId="1b3a5f44-9498-4738-8c4e-8127257d744d" providerId="ADAL" clId="{D9F3FD9A-FEF0-4B60-8DE8-2C9369BB9AA3}" dt="2024-01-07T23:15:00.490" v="5162" actId="20577"/>
          <ac:spMkLst>
            <pc:docMk/>
            <pc:sldMk cId="889487961" sldId="282"/>
            <ac:spMk id="2" creationId="{7941C4D4-39FE-4935-5E75-41F4E4B94491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30.429" v="8152" actId="20577"/>
        <pc:sldMkLst>
          <pc:docMk/>
          <pc:sldMk cId="3702377547" sldId="283"/>
        </pc:sldMkLst>
        <pc:spChg chg="mod">
          <ac:chgData name="Ali, Syed Waqqas" userId="1b3a5f44-9498-4738-8c4e-8127257d744d" providerId="ADAL" clId="{D9F3FD9A-FEF0-4B60-8DE8-2C9369BB9AA3}" dt="2024-01-07T23:54:30.429" v="8152" actId="20577"/>
          <ac:spMkLst>
            <pc:docMk/>
            <pc:sldMk cId="3702377547" sldId="283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6:14.604" v="5017" actId="20577"/>
          <ac:spMkLst>
            <pc:docMk/>
            <pc:sldMk cId="3702377547" sldId="283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5:41.425" v="4877" actId="113"/>
          <ac:spMkLst>
            <pc:docMk/>
            <pc:sldMk cId="3702377547" sldId="283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22:50.082" v="5515" actId="20577"/>
        <pc:sldMkLst>
          <pc:docMk/>
          <pc:sldMk cId="122608998" sldId="284"/>
        </pc:sldMkLst>
        <pc:spChg chg="mod">
          <ac:chgData name="Ali, Syed Waqqas" userId="1b3a5f44-9498-4738-8c4e-8127257d744d" providerId="ADAL" clId="{D9F3FD9A-FEF0-4B60-8DE8-2C9369BB9AA3}" dt="2024-01-07T23:14:21.690" v="5130" actId="20577"/>
          <ac:spMkLst>
            <pc:docMk/>
            <pc:sldMk cId="122608998" sldId="28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2:50.082" v="5515" actId="20577"/>
          <ac:spMkLst>
            <pc:docMk/>
            <pc:sldMk cId="122608998" sldId="28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3:58.520" v="5634" actId="20577"/>
        <pc:sldMkLst>
          <pc:docMk/>
          <pc:sldMk cId="854512771" sldId="285"/>
        </pc:sldMkLst>
        <pc:spChg chg="mod">
          <ac:chgData name="Ali, Syed Waqqas" userId="1b3a5f44-9498-4738-8c4e-8127257d744d" providerId="ADAL" clId="{D9F3FD9A-FEF0-4B60-8DE8-2C9369BB9AA3}" dt="2024-01-07T23:23:01.904" v="5519" actId="20577"/>
          <ac:spMkLst>
            <pc:docMk/>
            <pc:sldMk cId="854512771" sldId="285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3:58.520" v="5634" actId="20577"/>
          <ac:spMkLst>
            <pc:docMk/>
            <pc:sldMk cId="854512771" sldId="28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6:45.263" v="6065" actId="20577"/>
        <pc:sldMkLst>
          <pc:docMk/>
          <pc:sldMk cId="2342622368" sldId="286"/>
        </pc:sldMkLst>
        <pc:spChg chg="mod">
          <ac:chgData name="Ali, Syed Waqqas" userId="1b3a5f44-9498-4738-8c4e-8127257d744d" providerId="ADAL" clId="{D9F3FD9A-FEF0-4B60-8DE8-2C9369BB9AA3}" dt="2024-01-07T23:23:15.992" v="5554" actId="20577"/>
          <ac:spMkLst>
            <pc:docMk/>
            <pc:sldMk cId="2342622368" sldId="28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6:45.263" v="6065" actId="20577"/>
          <ac:spMkLst>
            <pc:docMk/>
            <pc:sldMk cId="2342622368" sldId="28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7:32.197" v="6079" actId="20577"/>
        <pc:sldMkLst>
          <pc:docMk/>
          <pc:sldMk cId="924849995" sldId="287"/>
        </pc:sldMkLst>
        <pc:spChg chg="mod">
          <ac:chgData name="Ali, Syed Waqqas" userId="1b3a5f44-9498-4738-8c4e-8127257d744d" providerId="ADAL" clId="{D9F3FD9A-FEF0-4B60-8DE8-2C9369BB9AA3}" dt="2024-01-07T23:27:32.197" v="6079" actId="20577"/>
          <ac:spMkLst>
            <pc:docMk/>
            <pc:sldMk cId="924849995" sldId="287"/>
            <ac:spMk id="2" creationId="{B5D19C15-72DF-16C9-E8B1-668BC2A4A015}"/>
          </ac:spMkLst>
        </pc:spChg>
      </pc:sldChg>
      <pc:sldChg chg="addSp modSp new mod">
        <pc:chgData name="Ali, Syed Waqqas" userId="1b3a5f44-9498-4738-8c4e-8127257d744d" providerId="ADAL" clId="{D9F3FD9A-FEF0-4B60-8DE8-2C9369BB9AA3}" dt="2024-01-07T23:28:49.901" v="6103" actId="122"/>
        <pc:sldMkLst>
          <pc:docMk/>
          <pc:sldMk cId="3992384185" sldId="288"/>
        </pc:sldMkLst>
        <pc:spChg chg="mod">
          <ac:chgData name="Ali, Syed Waqqas" userId="1b3a5f44-9498-4738-8c4e-8127257d744d" providerId="ADAL" clId="{D9F3FD9A-FEF0-4B60-8DE8-2C9369BB9AA3}" dt="2024-01-07T23:28:43.041" v="6101" actId="122"/>
          <ac:spMkLst>
            <pc:docMk/>
            <pc:sldMk cId="3992384185" sldId="288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28:47.830" v="6102" actId="122"/>
          <ac:spMkLst>
            <pc:docMk/>
            <pc:sldMk cId="3992384185" sldId="288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28:49.901" v="6103" actId="122"/>
          <ac:spMkLst>
            <pc:docMk/>
            <pc:sldMk cId="3992384185" sldId="288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28:00.388" v="6083" actId="207"/>
          <ac:spMkLst>
            <pc:docMk/>
            <pc:sldMk cId="3992384185" sldId="288"/>
            <ac:spMk id="7" creationId="{EA0FDDA0-DA11-5DFE-84EE-C2F0A4503FE5}"/>
          </ac:spMkLst>
        </pc:spChg>
        <pc:spChg chg="add mod ord">
          <ac:chgData name="Ali, Syed Waqqas" userId="1b3a5f44-9498-4738-8c4e-8127257d744d" providerId="ADAL" clId="{D9F3FD9A-FEF0-4B60-8DE8-2C9369BB9AA3}" dt="2024-01-07T23:27:55.436" v="6082" actId="167"/>
          <ac:spMkLst>
            <pc:docMk/>
            <pc:sldMk cId="3992384185" sldId="288"/>
            <ac:spMk id="8" creationId="{03021806-CB1F-A692-493A-4EEE86C80E7F}"/>
          </ac:spMkLst>
        </pc:spChg>
        <pc:spChg chg="add mod">
          <ac:chgData name="Ali, Syed Waqqas" userId="1b3a5f44-9498-4738-8c4e-8127257d744d" providerId="ADAL" clId="{D9F3FD9A-FEF0-4B60-8DE8-2C9369BB9AA3}" dt="2024-01-07T23:27:49.781" v="6081"/>
          <ac:spMkLst>
            <pc:docMk/>
            <pc:sldMk cId="3992384185" sldId="288"/>
            <ac:spMk id="11" creationId="{0DB48F52-A517-8F64-AACB-9A7AEB8B3258}"/>
          </ac:spMkLst>
        </pc:spChg>
        <pc:picChg chg="add mod">
          <ac:chgData name="Ali, Syed Waqqas" userId="1b3a5f44-9498-4738-8c4e-8127257d744d" providerId="ADAL" clId="{D9F3FD9A-FEF0-4B60-8DE8-2C9369BB9AA3}" dt="2024-01-07T23:27:49.781" v="6081"/>
          <ac:picMkLst>
            <pc:docMk/>
            <pc:sldMk cId="3992384185" sldId="288"/>
            <ac:picMk id="10" creationId="{4FADA35E-2C8C-9521-E64B-1B070A5FC4FA}"/>
          </ac:picMkLst>
        </pc:picChg>
        <pc:cxnChg chg="add mod">
          <ac:chgData name="Ali, Syed Waqqas" userId="1b3a5f44-9498-4738-8c4e-8127257d744d" providerId="ADAL" clId="{D9F3FD9A-FEF0-4B60-8DE8-2C9369BB9AA3}" dt="2024-01-07T23:27:49.781" v="6081"/>
          <ac:cxnSpMkLst>
            <pc:docMk/>
            <pc:sldMk cId="3992384185" sldId="288"/>
            <ac:cxnSpMk id="9" creationId="{6B86DE26-5F82-DBA3-2556-71D75F888A2F}"/>
          </ac:cxnSpMkLst>
        </pc:cxnChg>
      </pc:sldChg>
      <pc:sldChg chg="modSp add mod">
        <pc:chgData name="Ali, Syed Waqqas" userId="1b3a5f44-9498-4738-8c4e-8127257d744d" providerId="ADAL" clId="{D9F3FD9A-FEF0-4B60-8DE8-2C9369BB9AA3}" dt="2024-01-07T23:31:50.288" v="6566" actId="20577"/>
        <pc:sldMkLst>
          <pc:docMk/>
          <pc:sldMk cId="204606745" sldId="289"/>
        </pc:sldMkLst>
        <pc:spChg chg="mod">
          <ac:chgData name="Ali, Syed Waqqas" userId="1b3a5f44-9498-4738-8c4e-8127257d744d" providerId="ADAL" clId="{D9F3FD9A-FEF0-4B60-8DE8-2C9369BB9AA3}" dt="2024-01-07T23:28:55.595" v="6104" actId="122"/>
          <ac:spMkLst>
            <pc:docMk/>
            <pc:sldMk cId="204606745" sldId="289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28:59.451" v="6123" actId="20577"/>
          <ac:spMkLst>
            <pc:docMk/>
            <pc:sldMk cId="204606745" sldId="289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29:46.492" v="6354" actId="20577"/>
          <ac:spMkLst>
            <pc:docMk/>
            <pc:sldMk cId="204606745" sldId="289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29:03.612" v="6146" actId="20577"/>
          <ac:spMkLst>
            <pc:docMk/>
            <pc:sldMk cId="204606745" sldId="289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31:50.288" v="6566" actId="20577"/>
          <ac:spMkLst>
            <pc:docMk/>
            <pc:sldMk cId="204606745" sldId="289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1:57.234" v="6570" actId="20577"/>
        <pc:sldMkLst>
          <pc:docMk/>
          <pc:sldMk cId="2673422867" sldId="290"/>
        </pc:sldMkLst>
        <pc:spChg chg="mod">
          <ac:chgData name="Ali, Syed Waqqas" userId="1b3a5f44-9498-4738-8c4e-8127257d744d" providerId="ADAL" clId="{D9F3FD9A-FEF0-4B60-8DE8-2C9369BB9AA3}" dt="2024-01-07T23:31:57.234" v="6570" actId="20577"/>
          <ac:spMkLst>
            <pc:docMk/>
            <pc:sldMk cId="2673422867" sldId="290"/>
            <ac:spMk id="2" creationId="{47BAB8DC-792C-43B5-3EBC-D7F7902B705A}"/>
          </ac:spMkLst>
        </pc:spChg>
      </pc:sldChg>
      <pc:sldChg chg="modSp add mod">
        <pc:chgData name="Ali, Syed Waqqas" userId="1b3a5f44-9498-4738-8c4e-8127257d744d" providerId="ADAL" clId="{D9F3FD9A-FEF0-4B60-8DE8-2C9369BB9AA3}" dt="2024-01-07T23:35:16.544" v="6578" actId="20577"/>
        <pc:sldMkLst>
          <pc:docMk/>
          <pc:sldMk cId="988418522" sldId="291"/>
        </pc:sldMkLst>
        <pc:spChg chg="mod">
          <ac:chgData name="Ali, Syed Waqqas" userId="1b3a5f44-9498-4738-8c4e-8127257d744d" providerId="ADAL" clId="{D9F3FD9A-FEF0-4B60-8DE8-2C9369BB9AA3}" dt="2024-01-07T23:35:16.544" v="6578" actId="20577"/>
          <ac:spMkLst>
            <pc:docMk/>
            <pc:sldMk cId="988418522" sldId="29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D9F3FD9A-FEF0-4B60-8DE8-2C9369BB9AA3}" dt="2024-01-07T23:36:52.945" v="6827" actId="20577"/>
        <pc:sldMkLst>
          <pc:docMk/>
          <pc:sldMk cId="477691306" sldId="292"/>
        </pc:sldMkLst>
        <pc:spChg chg="mod">
          <ac:chgData name="Ali, Syed Waqqas" userId="1b3a5f44-9498-4738-8c4e-8127257d744d" providerId="ADAL" clId="{D9F3FD9A-FEF0-4B60-8DE8-2C9369BB9AA3}" dt="2024-01-07T23:35:36.180" v="6586" actId="20577"/>
          <ac:spMkLst>
            <pc:docMk/>
            <pc:sldMk cId="477691306" sldId="292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36:22.532" v="6719" actId="20577"/>
          <ac:spMkLst>
            <pc:docMk/>
            <pc:sldMk cId="477691306" sldId="292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36:52.945" v="6827" actId="20577"/>
          <ac:spMkLst>
            <pc:docMk/>
            <pc:sldMk cId="477691306" sldId="292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5:40.376" v="6594" actId="20577"/>
          <ac:spMkLst>
            <pc:docMk/>
            <pc:sldMk cId="477691306" sldId="292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36:07.426" v="6700" actId="20577"/>
          <ac:spMkLst>
            <pc:docMk/>
            <pc:sldMk cId="477691306" sldId="292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8:13.294" v="7069" actId="20577"/>
        <pc:sldMkLst>
          <pc:docMk/>
          <pc:sldMk cId="501282647" sldId="293"/>
        </pc:sldMkLst>
        <pc:spChg chg="mod">
          <ac:chgData name="Ali, Syed Waqqas" userId="1b3a5f44-9498-4738-8c4e-8127257d744d" providerId="ADAL" clId="{D9F3FD9A-FEF0-4B60-8DE8-2C9369BB9AA3}" dt="2024-01-07T23:38:13.294" v="7069" actId="20577"/>
          <ac:spMkLst>
            <pc:docMk/>
            <pc:sldMk cId="501282647" sldId="293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7:14.276" v="6828" actId="113"/>
          <ac:spMkLst>
            <pc:docMk/>
            <pc:sldMk cId="501282647" sldId="293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9:20.962" v="7246" actId="20577"/>
        <pc:sldMkLst>
          <pc:docMk/>
          <pc:sldMk cId="2306367822" sldId="294"/>
        </pc:sldMkLst>
        <pc:spChg chg="mod">
          <ac:chgData name="Ali, Syed Waqqas" userId="1b3a5f44-9498-4738-8c4e-8127257d744d" providerId="ADAL" clId="{D9F3FD9A-FEF0-4B60-8DE8-2C9369BB9AA3}" dt="2024-01-07T23:39:20.962" v="7246" actId="20577"/>
          <ac:spMkLst>
            <pc:docMk/>
            <pc:sldMk cId="2306367822" sldId="294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8:25.073" v="7072" actId="113"/>
          <ac:spMkLst>
            <pc:docMk/>
            <pc:sldMk cId="2306367822" sldId="294"/>
            <ac:spMk id="6" creationId="{0B409958-BD7F-BA57-4C4D-20FADD342AD8}"/>
          </ac:spMkLst>
        </pc:spChg>
      </pc:sldChg>
      <pc:sldChg chg="modSp add del mod">
        <pc:chgData name="Ali, Syed Waqqas" userId="1b3a5f44-9498-4738-8c4e-8127257d744d" providerId="ADAL" clId="{D9F3FD9A-FEF0-4B60-8DE8-2C9369BB9AA3}" dt="2024-01-07T23:40:53.042" v="7287" actId="47"/>
        <pc:sldMkLst>
          <pc:docMk/>
          <pc:sldMk cId="170370400" sldId="295"/>
        </pc:sldMkLst>
        <pc:spChg chg="mod">
          <ac:chgData name="Ali, Syed Waqqas" userId="1b3a5f44-9498-4738-8c4e-8127257d744d" providerId="ADAL" clId="{D9F3FD9A-FEF0-4B60-8DE8-2C9369BB9AA3}" dt="2024-01-07T23:40:30.139" v="7285" actId="20577"/>
          <ac:spMkLst>
            <pc:docMk/>
            <pc:sldMk cId="170370400" sldId="295"/>
            <ac:spMk id="2" creationId="{B5D19C15-72DF-16C9-E8B1-668BC2A4A015}"/>
          </ac:spMkLst>
        </pc:spChg>
      </pc:sldChg>
      <pc:sldChg chg="add">
        <pc:chgData name="Ali, Syed Waqqas" userId="1b3a5f44-9498-4738-8c4e-8127257d744d" providerId="ADAL" clId="{D9F3FD9A-FEF0-4B60-8DE8-2C9369BB9AA3}" dt="2024-01-07T23:40:47.493" v="7286"/>
        <pc:sldMkLst>
          <pc:docMk/>
          <pc:sldMk cId="3283488933" sldId="296"/>
        </pc:sldMkLst>
      </pc:sldChg>
      <pc:sldChg chg="modSp add mod">
        <pc:chgData name="Ali, Syed Waqqas" userId="1b3a5f44-9498-4738-8c4e-8127257d744d" providerId="ADAL" clId="{D9F3FD9A-FEF0-4B60-8DE8-2C9369BB9AA3}" dt="2024-01-07T23:50:37.253" v="7957" actId="20577"/>
        <pc:sldMkLst>
          <pc:docMk/>
          <pc:sldMk cId="2686103335" sldId="297"/>
        </pc:sldMkLst>
        <pc:spChg chg="mod">
          <ac:chgData name="Ali, Syed Waqqas" userId="1b3a5f44-9498-4738-8c4e-8127257d744d" providerId="ADAL" clId="{D9F3FD9A-FEF0-4B60-8DE8-2C9369BB9AA3}" dt="2024-01-07T23:41:23.187" v="7344" actId="20577"/>
          <ac:spMkLst>
            <pc:docMk/>
            <pc:sldMk cId="2686103335" sldId="29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50:37.253" v="7957" actId="20577"/>
          <ac:spMkLst>
            <pc:docMk/>
            <pc:sldMk cId="2686103335" sldId="29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52:24.824" v="8143" actId="20577"/>
        <pc:sldMkLst>
          <pc:docMk/>
          <pc:sldMk cId="3198958262" sldId="298"/>
        </pc:sldMkLst>
        <pc:spChg chg="mod">
          <ac:chgData name="Ali, Syed Waqqas" userId="1b3a5f44-9498-4738-8c4e-8127257d744d" providerId="ADAL" clId="{D9F3FD9A-FEF0-4B60-8DE8-2C9369BB9AA3}" dt="2024-01-07T23:51:18.813" v="7976" actId="20577"/>
          <ac:spMkLst>
            <pc:docMk/>
            <pc:sldMk cId="3198958262" sldId="298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52:24.824" v="8143" actId="20577"/>
          <ac:spMkLst>
            <pc:docMk/>
            <pc:sldMk cId="3198958262" sldId="29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21.482" v="8146" actId="20577"/>
        <pc:sldMkLst>
          <pc:docMk/>
          <pc:sldMk cId="1772713163" sldId="299"/>
        </pc:sldMkLst>
        <pc:spChg chg="mod">
          <ac:chgData name="Ali, Syed Waqqas" userId="1b3a5f44-9498-4738-8c4e-8127257d744d" providerId="ADAL" clId="{D9F3FD9A-FEF0-4B60-8DE8-2C9369BB9AA3}" dt="2024-01-07T23:54:21.482" v="8146" actId="20577"/>
          <ac:spMkLst>
            <pc:docMk/>
            <pc:sldMk cId="1772713163" sldId="299"/>
            <ac:spMk id="2" creationId="{7941C4D4-39FE-4935-5E75-41F4E4B94491}"/>
          </ac:spMkLst>
        </pc:spChg>
      </pc:sldChg>
    </pc:docChg>
  </pc:docChgLst>
  <pc:docChgLst>
    <pc:chgData name="Ali, Syed Waqqas" userId="1b3a5f44-9498-4738-8c4e-8127257d744d" providerId="ADAL" clId="{87E1A513-5D24-4750-8F2C-30F1CDBA0A9D}"/>
    <pc:docChg chg="undo custSel addSld delSld modSld">
      <pc:chgData name="Ali, Syed Waqqas" userId="1b3a5f44-9498-4738-8c4e-8127257d744d" providerId="ADAL" clId="{87E1A513-5D24-4750-8F2C-30F1CDBA0A9D}" dt="2024-01-30T20:08:52.966" v="1542" actId="20577"/>
      <pc:docMkLst>
        <pc:docMk/>
      </pc:docMkLst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65091583" sldId="333"/>
        </pc:sldMkLst>
      </pc:sldChg>
      <pc:sldChg chg="modSp add mod">
        <pc:chgData name="Ali, Syed Waqqas" userId="1b3a5f44-9498-4738-8c4e-8127257d744d" providerId="ADAL" clId="{87E1A513-5D24-4750-8F2C-30F1CDBA0A9D}" dt="2024-01-30T18:22:01.382" v="201" actId="20577"/>
        <pc:sldMkLst>
          <pc:docMk/>
          <pc:sldMk cId="2295564693" sldId="333"/>
        </pc:sldMkLst>
        <pc:spChg chg="mod">
          <ac:chgData name="Ali, Syed Waqqas" userId="1b3a5f44-9498-4738-8c4e-8127257d744d" providerId="ADAL" clId="{87E1A513-5D24-4750-8F2C-30F1CDBA0A9D}" dt="2024-01-30T18:20:42.591" v="44" actId="20577"/>
          <ac:spMkLst>
            <pc:docMk/>
            <pc:sldMk cId="2295564693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87E1A513-5D24-4750-8F2C-30F1CDBA0A9D}" dt="2024-01-30T18:22:01.382" v="201" actId="20577"/>
          <ac:spMkLst>
            <pc:docMk/>
            <pc:sldMk cId="2295564693" sldId="33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898683145" sldId="334"/>
        </pc:sldMkLst>
      </pc:sldChg>
      <pc:sldChg chg="addSp delSp modSp add mod">
        <pc:chgData name="Ali, Syed Waqqas" userId="1b3a5f44-9498-4738-8c4e-8127257d744d" providerId="ADAL" clId="{87E1A513-5D24-4750-8F2C-30F1CDBA0A9D}" dt="2024-01-30T18:28:42.940" v="594" actId="1076"/>
        <pc:sldMkLst>
          <pc:docMk/>
          <pc:sldMk cId="2012123850" sldId="334"/>
        </pc:sldMkLst>
        <pc:spChg chg="mod">
          <ac:chgData name="Ali, Syed Waqqas" userId="1b3a5f44-9498-4738-8c4e-8127257d744d" providerId="ADAL" clId="{87E1A513-5D24-4750-8F2C-30F1CDBA0A9D}" dt="2024-01-30T18:26:33.628" v="466" actId="20577"/>
          <ac:spMkLst>
            <pc:docMk/>
            <pc:sldMk cId="2012123850" sldId="334"/>
            <ac:spMk id="2" creationId="{0F38800C-8A7D-E150-1D69-4C942110B9A3}"/>
          </ac:spMkLst>
        </pc:spChg>
        <pc:spChg chg="del">
          <ac:chgData name="Ali, Syed Waqqas" userId="1b3a5f44-9498-4738-8c4e-8127257d744d" providerId="ADAL" clId="{87E1A513-5D24-4750-8F2C-30F1CDBA0A9D}" dt="2024-01-30T18:26:37.084" v="467" actId="478"/>
          <ac:spMkLst>
            <pc:docMk/>
            <pc:sldMk cId="2012123850" sldId="33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87E1A513-5D24-4750-8F2C-30F1CDBA0A9D}" dt="2024-01-30T18:27:05.730" v="479" actId="1076"/>
          <ac:spMkLst>
            <pc:docMk/>
            <pc:sldMk cId="2012123850" sldId="334"/>
            <ac:spMk id="9" creationId="{936A4FF9-15A0-F567-75DC-A767F8BDDD44}"/>
          </ac:spMkLst>
        </pc:spChg>
        <pc:spChg chg="add mod">
          <ac:chgData name="Ali, Syed Waqqas" userId="1b3a5f44-9498-4738-8c4e-8127257d744d" providerId="ADAL" clId="{87E1A513-5D24-4750-8F2C-30F1CDBA0A9D}" dt="2024-01-30T18:27:14.090" v="482" actId="20577"/>
          <ac:spMkLst>
            <pc:docMk/>
            <pc:sldMk cId="2012123850" sldId="334"/>
            <ac:spMk id="10" creationId="{2037CF5C-7DB9-EA0F-1842-A0454F061A2D}"/>
          </ac:spMkLst>
        </pc:spChg>
        <pc:spChg chg="add mod">
          <ac:chgData name="Ali, Syed Waqqas" userId="1b3a5f44-9498-4738-8c4e-8127257d744d" providerId="ADAL" clId="{87E1A513-5D24-4750-8F2C-30F1CDBA0A9D}" dt="2024-01-30T18:27:23.203" v="486" actId="1076"/>
          <ac:spMkLst>
            <pc:docMk/>
            <pc:sldMk cId="2012123850" sldId="334"/>
            <ac:spMk id="11" creationId="{A9015A1B-EE6B-463A-7E2F-58BCA70F2DD1}"/>
          </ac:spMkLst>
        </pc:spChg>
        <pc:spChg chg="add mod">
          <ac:chgData name="Ali, Syed Waqqas" userId="1b3a5f44-9498-4738-8c4e-8127257d744d" providerId="ADAL" clId="{87E1A513-5D24-4750-8F2C-30F1CDBA0A9D}" dt="2024-01-30T18:28:25.974" v="569" actId="1076"/>
          <ac:spMkLst>
            <pc:docMk/>
            <pc:sldMk cId="2012123850" sldId="334"/>
            <ac:spMk id="14" creationId="{9AC3FBE3-1588-A01A-B42E-D33CA6CAA186}"/>
          </ac:spMkLst>
        </pc:spChg>
        <pc:spChg chg="add mod">
          <ac:chgData name="Ali, Syed Waqqas" userId="1b3a5f44-9498-4738-8c4e-8127257d744d" providerId="ADAL" clId="{87E1A513-5D24-4750-8F2C-30F1CDBA0A9D}" dt="2024-01-30T18:28:42.940" v="594" actId="1076"/>
          <ac:spMkLst>
            <pc:docMk/>
            <pc:sldMk cId="2012123850" sldId="334"/>
            <ac:spMk id="15" creationId="{AC2640DA-2A61-AC40-004F-DC3CED4EF47C}"/>
          </ac:spMkLst>
        </pc:spChg>
        <pc:cxnChg chg="add mod">
          <ac:chgData name="Ali, Syed Waqqas" userId="1b3a5f44-9498-4738-8c4e-8127257d744d" providerId="ADAL" clId="{87E1A513-5D24-4750-8F2C-30F1CDBA0A9D}" dt="2024-01-30T18:27:40.999" v="502" actId="692"/>
          <ac:cxnSpMkLst>
            <pc:docMk/>
            <pc:sldMk cId="2012123850" sldId="334"/>
            <ac:cxnSpMk id="13" creationId="{BA404C93-AD19-A231-1C39-E7C35512B82B}"/>
          </ac:cxnSpMkLst>
        </pc:cxnChg>
      </pc:sldChg>
      <pc:sldChg chg="modSp add mod">
        <pc:chgData name="Ali, Syed Waqqas" userId="1b3a5f44-9498-4738-8c4e-8127257d744d" providerId="ADAL" clId="{87E1A513-5D24-4750-8F2C-30F1CDBA0A9D}" dt="2024-01-30T18:25:00.985" v="444" actId="207"/>
        <pc:sldMkLst>
          <pc:docMk/>
          <pc:sldMk cId="772985243" sldId="335"/>
        </pc:sldMkLst>
        <pc:spChg chg="mod">
          <ac:chgData name="Ali, Syed Waqqas" userId="1b3a5f44-9498-4738-8c4e-8127257d744d" providerId="ADAL" clId="{87E1A513-5D24-4750-8F2C-30F1CDBA0A9D}" dt="2024-01-30T18:22:43.053" v="266"/>
          <ac:spMkLst>
            <pc:docMk/>
            <pc:sldMk cId="772985243" sldId="335"/>
            <ac:spMk id="2" creationId="{7941C4D4-39FE-4935-5E75-41F4E4B94491}"/>
          </ac:spMkLst>
        </pc:spChg>
        <pc:spChg chg="mod">
          <ac:chgData name="Ali, Syed Waqqas" userId="1b3a5f44-9498-4738-8c4e-8127257d744d" providerId="ADAL" clId="{87E1A513-5D24-4750-8F2C-30F1CDBA0A9D}" dt="2024-01-30T18:22:54.751" v="271" actId="20577"/>
          <ac:spMkLst>
            <pc:docMk/>
            <pc:sldMk cId="772985243" sldId="335"/>
            <ac:spMk id="3" creationId="{CD25B33D-4588-828C-A6BD-8326B33B6334}"/>
          </ac:spMkLst>
        </pc:spChg>
        <pc:spChg chg="mod">
          <ac:chgData name="Ali, Syed Waqqas" userId="1b3a5f44-9498-4738-8c4e-8127257d744d" providerId="ADAL" clId="{87E1A513-5D24-4750-8F2C-30F1CDBA0A9D}" dt="2024-01-30T18:25:00.985" v="444" actId="207"/>
          <ac:spMkLst>
            <pc:docMk/>
            <pc:sldMk cId="772985243" sldId="335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704253487" sldId="335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861195080" sldId="336"/>
        </pc:sldMkLst>
      </pc:sldChg>
      <pc:sldChg chg="addSp delSp modSp add mod">
        <pc:chgData name="Ali, Syed Waqqas" userId="1b3a5f44-9498-4738-8c4e-8127257d744d" providerId="ADAL" clId="{87E1A513-5D24-4750-8F2C-30F1CDBA0A9D}" dt="2024-01-30T18:50:53.761" v="1287" actId="20577"/>
        <pc:sldMkLst>
          <pc:docMk/>
          <pc:sldMk cId="1249882133" sldId="336"/>
        </pc:sldMkLst>
        <pc:spChg chg="mod">
          <ac:chgData name="Ali, Syed Waqqas" userId="1b3a5f44-9498-4738-8c4e-8127257d744d" providerId="ADAL" clId="{87E1A513-5D24-4750-8F2C-30F1CDBA0A9D}" dt="2024-01-30T18:50:53.761" v="1287" actId="20577"/>
          <ac:spMkLst>
            <pc:docMk/>
            <pc:sldMk cId="1249882133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87E1A513-5D24-4750-8F2C-30F1CDBA0A9D}" dt="2024-01-30T18:28:53.840" v="596" actId="1076"/>
          <ac:spMkLst>
            <pc:docMk/>
            <pc:sldMk cId="1249882133" sldId="336"/>
            <ac:spMk id="9" creationId="{936A4FF9-15A0-F567-75DC-A767F8BDDD44}"/>
          </ac:spMkLst>
        </pc:spChg>
        <pc:spChg chg="mod">
          <ac:chgData name="Ali, Syed Waqqas" userId="1b3a5f44-9498-4738-8c4e-8127257d744d" providerId="ADAL" clId="{87E1A513-5D24-4750-8F2C-30F1CDBA0A9D}" dt="2024-01-30T18:28:58.610" v="597" actId="1076"/>
          <ac:spMkLst>
            <pc:docMk/>
            <pc:sldMk cId="1249882133" sldId="336"/>
            <ac:spMk id="10" creationId="{2037CF5C-7DB9-EA0F-1842-A0454F061A2D}"/>
          </ac:spMkLst>
        </pc:spChg>
        <pc:spChg chg="mod">
          <ac:chgData name="Ali, Syed Waqqas" userId="1b3a5f44-9498-4738-8c4e-8127257d744d" providerId="ADAL" clId="{87E1A513-5D24-4750-8F2C-30F1CDBA0A9D}" dt="2024-01-30T18:28:58.610" v="597" actId="1076"/>
          <ac:spMkLst>
            <pc:docMk/>
            <pc:sldMk cId="1249882133" sldId="336"/>
            <ac:spMk id="11" creationId="{A9015A1B-EE6B-463A-7E2F-58BCA70F2DD1}"/>
          </ac:spMkLst>
        </pc:spChg>
        <pc:spChg chg="mod">
          <ac:chgData name="Ali, Syed Waqqas" userId="1b3a5f44-9498-4738-8c4e-8127257d744d" providerId="ADAL" clId="{87E1A513-5D24-4750-8F2C-30F1CDBA0A9D}" dt="2024-01-30T18:29:00.322" v="598" actId="1076"/>
          <ac:spMkLst>
            <pc:docMk/>
            <pc:sldMk cId="1249882133" sldId="336"/>
            <ac:spMk id="14" creationId="{9AC3FBE3-1588-A01A-B42E-D33CA6CAA186}"/>
          </ac:spMkLst>
        </pc:spChg>
        <pc:spChg chg="mod">
          <ac:chgData name="Ali, Syed Waqqas" userId="1b3a5f44-9498-4738-8c4e-8127257d744d" providerId="ADAL" clId="{87E1A513-5D24-4750-8F2C-30F1CDBA0A9D}" dt="2024-01-30T18:29:03.136" v="599" actId="1076"/>
          <ac:spMkLst>
            <pc:docMk/>
            <pc:sldMk cId="1249882133" sldId="336"/>
            <ac:spMk id="15" creationId="{AC2640DA-2A61-AC40-004F-DC3CED4EF47C}"/>
          </ac:spMkLst>
        </pc:spChg>
        <pc:spChg chg="add mod">
          <ac:chgData name="Ali, Syed Waqqas" userId="1b3a5f44-9498-4738-8c4e-8127257d744d" providerId="ADAL" clId="{87E1A513-5D24-4750-8F2C-30F1CDBA0A9D}" dt="2024-01-30T18:29:21.282" v="602" actId="20577"/>
          <ac:spMkLst>
            <pc:docMk/>
            <pc:sldMk cId="1249882133" sldId="336"/>
            <ac:spMk id="16" creationId="{BA89DD87-D110-DF03-217E-9EF795084F81}"/>
          </ac:spMkLst>
        </pc:spChg>
        <pc:spChg chg="add mod">
          <ac:chgData name="Ali, Syed Waqqas" userId="1b3a5f44-9498-4738-8c4e-8127257d744d" providerId="ADAL" clId="{87E1A513-5D24-4750-8F2C-30F1CDBA0A9D}" dt="2024-01-30T18:29:40.219" v="612" actId="1076"/>
          <ac:spMkLst>
            <pc:docMk/>
            <pc:sldMk cId="1249882133" sldId="336"/>
            <ac:spMk id="20" creationId="{CD7173C0-F12D-81AB-EAC2-0FD9AE6605EE}"/>
          </ac:spMkLst>
        </pc:spChg>
        <pc:spChg chg="add mod">
          <ac:chgData name="Ali, Syed Waqqas" userId="1b3a5f44-9498-4738-8c4e-8127257d744d" providerId="ADAL" clId="{87E1A513-5D24-4750-8F2C-30F1CDBA0A9D}" dt="2024-01-30T18:30:06.611" v="629" actId="1076"/>
          <ac:spMkLst>
            <pc:docMk/>
            <pc:sldMk cId="1249882133" sldId="336"/>
            <ac:spMk id="21" creationId="{5ABBC78B-C2F2-D09C-B8FE-D0BA6FF32066}"/>
          </ac:spMkLst>
        </pc:spChg>
        <pc:spChg chg="add mod">
          <ac:chgData name="Ali, Syed Waqqas" userId="1b3a5f44-9498-4738-8c4e-8127257d744d" providerId="ADAL" clId="{87E1A513-5D24-4750-8F2C-30F1CDBA0A9D}" dt="2024-01-30T18:33:01.944" v="741" actId="1076"/>
          <ac:spMkLst>
            <pc:docMk/>
            <pc:sldMk cId="1249882133" sldId="336"/>
            <ac:spMk id="27" creationId="{CE5C4A44-3386-49A9-D10E-5A18EA1E6860}"/>
          </ac:spMkLst>
        </pc:spChg>
        <pc:spChg chg="add mod">
          <ac:chgData name="Ali, Syed Waqqas" userId="1b3a5f44-9498-4738-8c4e-8127257d744d" providerId="ADAL" clId="{87E1A513-5D24-4750-8F2C-30F1CDBA0A9D}" dt="2024-01-30T18:31:15.799" v="666" actId="1076"/>
          <ac:spMkLst>
            <pc:docMk/>
            <pc:sldMk cId="1249882133" sldId="336"/>
            <ac:spMk id="28" creationId="{D9177097-2BFF-8FF2-A250-2381028770D2}"/>
          </ac:spMkLst>
        </pc:spChg>
        <pc:spChg chg="add mod">
          <ac:chgData name="Ali, Syed Waqqas" userId="1b3a5f44-9498-4738-8c4e-8127257d744d" providerId="ADAL" clId="{87E1A513-5D24-4750-8F2C-30F1CDBA0A9D}" dt="2024-01-30T18:32:36.842" v="732" actId="1076"/>
          <ac:spMkLst>
            <pc:docMk/>
            <pc:sldMk cId="1249882133" sldId="336"/>
            <ac:spMk id="29" creationId="{EE144DB2-DFA7-3CBA-7EFE-7E843E85CF52}"/>
          </ac:spMkLst>
        </pc:spChg>
        <pc:spChg chg="add del mod">
          <ac:chgData name="Ali, Syed Waqqas" userId="1b3a5f44-9498-4738-8c4e-8127257d744d" providerId="ADAL" clId="{87E1A513-5D24-4750-8F2C-30F1CDBA0A9D}" dt="2024-01-30T18:33:30.087" v="749" actId="478"/>
          <ac:spMkLst>
            <pc:docMk/>
            <pc:sldMk cId="1249882133" sldId="336"/>
            <ac:spMk id="30" creationId="{F140322E-FA3D-7F1C-BCFD-B9BF3150304C}"/>
          </ac:spMkLst>
        </pc:spChg>
        <pc:spChg chg="add del mod">
          <ac:chgData name="Ali, Syed Waqqas" userId="1b3a5f44-9498-4738-8c4e-8127257d744d" providerId="ADAL" clId="{87E1A513-5D24-4750-8F2C-30F1CDBA0A9D}" dt="2024-01-30T18:33:27.743" v="747" actId="478"/>
          <ac:spMkLst>
            <pc:docMk/>
            <pc:sldMk cId="1249882133" sldId="336"/>
            <ac:spMk id="31" creationId="{4669716F-C85F-DF81-CD04-80F7C34BDE03}"/>
          </ac:spMkLst>
        </pc:spChg>
        <pc:spChg chg="add del mod">
          <ac:chgData name="Ali, Syed Waqqas" userId="1b3a5f44-9498-4738-8c4e-8127257d744d" providerId="ADAL" clId="{87E1A513-5D24-4750-8F2C-30F1CDBA0A9D}" dt="2024-01-30T18:33:26.921" v="746" actId="478"/>
          <ac:spMkLst>
            <pc:docMk/>
            <pc:sldMk cId="1249882133" sldId="336"/>
            <ac:spMk id="32" creationId="{F0CF6D91-48FC-95DF-659A-9F7BC43A09D7}"/>
          </ac:spMkLst>
        </pc:spChg>
        <pc:spChg chg="add del mod">
          <ac:chgData name="Ali, Syed Waqqas" userId="1b3a5f44-9498-4738-8c4e-8127257d744d" providerId="ADAL" clId="{87E1A513-5D24-4750-8F2C-30F1CDBA0A9D}" dt="2024-01-30T18:33:34.722" v="750" actId="478"/>
          <ac:spMkLst>
            <pc:docMk/>
            <pc:sldMk cId="1249882133" sldId="336"/>
            <ac:spMk id="34" creationId="{BF32D7CB-AC37-8117-E115-84341642C951}"/>
          </ac:spMkLst>
        </pc:spChg>
        <pc:spChg chg="add del mod">
          <ac:chgData name="Ali, Syed Waqqas" userId="1b3a5f44-9498-4738-8c4e-8127257d744d" providerId="ADAL" clId="{87E1A513-5D24-4750-8F2C-30F1CDBA0A9D}" dt="2024-01-30T18:33:34.722" v="750" actId="478"/>
          <ac:spMkLst>
            <pc:docMk/>
            <pc:sldMk cId="1249882133" sldId="336"/>
            <ac:spMk id="35" creationId="{EEE5F469-26B7-EF62-7EAF-53C73688145D}"/>
          </ac:spMkLst>
        </pc:spChg>
        <pc:spChg chg="add del mod">
          <ac:chgData name="Ali, Syed Waqqas" userId="1b3a5f44-9498-4738-8c4e-8127257d744d" providerId="ADAL" clId="{87E1A513-5D24-4750-8F2C-30F1CDBA0A9D}" dt="2024-01-30T18:33:28.954" v="748" actId="478"/>
          <ac:spMkLst>
            <pc:docMk/>
            <pc:sldMk cId="1249882133" sldId="336"/>
            <ac:spMk id="37" creationId="{AE576906-84FD-84C3-663A-E89DD824B574}"/>
          </ac:spMkLst>
        </pc:spChg>
        <pc:spChg chg="add del mod">
          <ac:chgData name="Ali, Syed Waqqas" userId="1b3a5f44-9498-4738-8c4e-8127257d744d" providerId="ADAL" clId="{87E1A513-5D24-4750-8F2C-30F1CDBA0A9D}" dt="2024-01-30T18:33:28.954" v="748" actId="478"/>
          <ac:spMkLst>
            <pc:docMk/>
            <pc:sldMk cId="1249882133" sldId="336"/>
            <ac:spMk id="38" creationId="{F1F9B770-33BE-BD27-82E4-C042AE3A1C34}"/>
          </ac:spMkLst>
        </pc:spChg>
        <pc:spChg chg="add del mod">
          <ac:chgData name="Ali, Syed Waqqas" userId="1b3a5f44-9498-4738-8c4e-8127257d744d" providerId="ADAL" clId="{87E1A513-5D24-4750-8F2C-30F1CDBA0A9D}" dt="2024-01-30T18:33:26.240" v="745" actId="478"/>
          <ac:spMkLst>
            <pc:docMk/>
            <pc:sldMk cId="1249882133" sldId="336"/>
            <ac:spMk id="42" creationId="{B5288C27-0CA7-7452-7C82-C3A7F5329329}"/>
          </ac:spMkLst>
        </pc:spChg>
        <pc:spChg chg="add del mod">
          <ac:chgData name="Ali, Syed Waqqas" userId="1b3a5f44-9498-4738-8c4e-8127257d744d" providerId="ADAL" clId="{87E1A513-5D24-4750-8F2C-30F1CDBA0A9D}" dt="2024-01-30T18:33:26.240" v="745" actId="478"/>
          <ac:spMkLst>
            <pc:docMk/>
            <pc:sldMk cId="1249882133" sldId="336"/>
            <ac:spMk id="43" creationId="{83D2792A-4397-5CA8-B8E1-9479F8790D17}"/>
          </ac:spMkLst>
        </pc:spChg>
        <pc:cxnChg chg="mod">
          <ac:chgData name="Ali, Syed Waqqas" userId="1b3a5f44-9498-4738-8c4e-8127257d744d" providerId="ADAL" clId="{87E1A513-5D24-4750-8F2C-30F1CDBA0A9D}" dt="2024-01-30T18:28:58.610" v="597" actId="1076"/>
          <ac:cxnSpMkLst>
            <pc:docMk/>
            <pc:sldMk cId="1249882133" sldId="336"/>
            <ac:cxnSpMk id="13" creationId="{BA404C93-AD19-A231-1C39-E7C35512B82B}"/>
          </ac:cxnSpMkLst>
        </pc:cxnChg>
        <pc:cxnChg chg="add mod">
          <ac:chgData name="Ali, Syed Waqqas" userId="1b3a5f44-9498-4738-8c4e-8127257d744d" providerId="ADAL" clId="{87E1A513-5D24-4750-8F2C-30F1CDBA0A9D}" dt="2024-01-30T18:29:27.385" v="605" actId="14100"/>
          <ac:cxnSpMkLst>
            <pc:docMk/>
            <pc:sldMk cId="1249882133" sldId="336"/>
            <ac:cxnSpMk id="17" creationId="{299813CB-C7B8-D590-6256-24109A1664CF}"/>
          </ac:cxnSpMkLst>
        </pc:cxnChg>
        <pc:cxnChg chg="add mod">
          <ac:chgData name="Ali, Syed Waqqas" userId="1b3a5f44-9498-4738-8c4e-8127257d744d" providerId="ADAL" clId="{87E1A513-5D24-4750-8F2C-30F1CDBA0A9D}" dt="2024-01-30T18:33:34.722" v="750" actId="478"/>
          <ac:cxnSpMkLst>
            <pc:docMk/>
            <pc:sldMk cId="1249882133" sldId="336"/>
            <ac:cxnSpMk id="22" creationId="{AF1EA956-9B17-CCD1-A6B2-EF7DDDA62B87}"/>
          </ac:cxnSpMkLst>
        </pc:cxnChg>
        <pc:cxnChg chg="add mod">
          <ac:chgData name="Ali, Syed Waqqas" userId="1b3a5f44-9498-4738-8c4e-8127257d744d" providerId="ADAL" clId="{87E1A513-5D24-4750-8F2C-30F1CDBA0A9D}" dt="2024-01-30T18:32:53.657" v="737" actId="14100"/>
          <ac:cxnSpMkLst>
            <pc:docMk/>
            <pc:sldMk cId="1249882133" sldId="336"/>
            <ac:cxnSpMk id="23" creationId="{A57B819B-19D8-3C90-2D08-CD2B2B93C32E}"/>
          </ac:cxnSpMkLst>
        </pc:cxnChg>
        <pc:cxnChg chg="add mod">
          <ac:chgData name="Ali, Syed Waqqas" userId="1b3a5f44-9498-4738-8c4e-8127257d744d" providerId="ADAL" clId="{87E1A513-5D24-4750-8F2C-30F1CDBA0A9D}" dt="2024-01-30T18:32:59.829" v="740" actId="14100"/>
          <ac:cxnSpMkLst>
            <pc:docMk/>
            <pc:sldMk cId="1249882133" sldId="336"/>
            <ac:cxnSpMk id="25" creationId="{D2BF5AF4-0F98-2083-FDA0-571D6C5EA398}"/>
          </ac:cxnSpMkLst>
        </pc:cxnChg>
      </pc:sldChg>
      <pc:sldChg chg="addSp modSp add mod">
        <pc:chgData name="Ali, Syed Waqqas" userId="1b3a5f44-9498-4738-8c4e-8127257d744d" providerId="ADAL" clId="{87E1A513-5D24-4750-8F2C-30F1CDBA0A9D}" dt="2024-01-30T18:50:58.510" v="1291" actId="20577"/>
        <pc:sldMkLst>
          <pc:docMk/>
          <pc:sldMk cId="1503592271" sldId="337"/>
        </pc:sldMkLst>
        <pc:spChg chg="mod">
          <ac:chgData name="Ali, Syed Waqqas" userId="1b3a5f44-9498-4738-8c4e-8127257d744d" providerId="ADAL" clId="{87E1A513-5D24-4750-8F2C-30F1CDBA0A9D}" dt="2024-01-30T18:50:58.510" v="1291" actId="20577"/>
          <ac:spMkLst>
            <pc:docMk/>
            <pc:sldMk cId="1503592271" sldId="337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87E1A513-5D24-4750-8F2C-30F1CDBA0A9D}" dt="2024-01-30T18:34:47.925" v="831" actId="1076"/>
          <ac:spMkLst>
            <pc:docMk/>
            <pc:sldMk cId="1503592271" sldId="337"/>
            <ac:spMk id="3" creationId="{7A57BA73-0FAC-ABF0-4745-4219C9C71CF0}"/>
          </ac:spMkLst>
        </pc:spChg>
        <pc:spChg chg="mod">
          <ac:chgData name="Ali, Syed Waqqas" userId="1b3a5f44-9498-4738-8c4e-8127257d744d" providerId="ADAL" clId="{87E1A513-5D24-4750-8F2C-30F1CDBA0A9D}" dt="2024-01-30T18:45:50.402" v="1129" actId="20577"/>
          <ac:spMkLst>
            <pc:docMk/>
            <pc:sldMk cId="1503592271" sldId="337"/>
            <ac:spMk id="30" creationId="{F140322E-FA3D-7F1C-BCFD-B9BF3150304C}"/>
          </ac:spMkLst>
        </pc:spChg>
        <pc:spChg chg="mod">
          <ac:chgData name="Ali, Syed Waqqas" userId="1b3a5f44-9498-4738-8c4e-8127257d744d" providerId="ADAL" clId="{87E1A513-5D24-4750-8F2C-30F1CDBA0A9D}" dt="2024-01-30T18:45:47.691" v="1123" actId="20577"/>
          <ac:spMkLst>
            <pc:docMk/>
            <pc:sldMk cId="1503592271" sldId="337"/>
            <ac:spMk id="31" creationId="{4669716F-C85F-DF81-CD04-80F7C34BDE03}"/>
          </ac:spMkLst>
        </pc:spChg>
        <pc:spChg chg="mod">
          <ac:chgData name="Ali, Syed Waqqas" userId="1b3a5f44-9498-4738-8c4e-8127257d744d" providerId="ADAL" clId="{87E1A513-5D24-4750-8F2C-30F1CDBA0A9D}" dt="2024-01-30T18:45:44.005" v="1117" actId="20577"/>
          <ac:spMkLst>
            <pc:docMk/>
            <pc:sldMk cId="1503592271" sldId="337"/>
            <ac:spMk id="32" creationId="{F0CF6D91-48FC-95DF-659A-9F7BC43A09D7}"/>
          </ac:spMkLst>
        </pc:spChg>
        <pc:spChg chg="mod">
          <ac:chgData name="Ali, Syed Waqqas" userId="1b3a5f44-9498-4738-8c4e-8127257d744d" providerId="ADAL" clId="{87E1A513-5D24-4750-8F2C-30F1CDBA0A9D}" dt="2024-01-30T18:34:58.294" v="838" actId="1037"/>
          <ac:spMkLst>
            <pc:docMk/>
            <pc:sldMk cId="1503592271" sldId="337"/>
            <ac:spMk id="42" creationId="{B5288C27-0CA7-7452-7C82-C3A7F5329329}"/>
          </ac:spMkLst>
        </pc:spChg>
        <pc:spChg chg="mod">
          <ac:chgData name="Ali, Syed Waqqas" userId="1b3a5f44-9498-4738-8c4e-8127257d744d" providerId="ADAL" clId="{87E1A513-5D24-4750-8F2C-30F1CDBA0A9D}" dt="2024-01-30T18:34:58.294" v="838" actId="1037"/>
          <ac:spMkLst>
            <pc:docMk/>
            <pc:sldMk cId="1503592271" sldId="337"/>
            <ac:spMk id="43" creationId="{83D2792A-4397-5CA8-B8E1-9479F8790D17}"/>
          </ac:spMkLst>
        </pc:sp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124168973" sldId="337"/>
        </pc:sldMkLst>
      </pc:sldChg>
      <pc:sldChg chg="addSp delSp modSp add mod">
        <pc:chgData name="Ali, Syed Waqqas" userId="1b3a5f44-9498-4738-8c4e-8127257d744d" providerId="ADAL" clId="{87E1A513-5D24-4750-8F2C-30F1CDBA0A9D}" dt="2024-01-30T18:56:47.191" v="1301" actId="1076"/>
        <pc:sldMkLst>
          <pc:docMk/>
          <pc:sldMk cId="2119862745" sldId="338"/>
        </pc:sldMkLst>
        <pc:spChg chg="mod">
          <ac:chgData name="Ali, Syed Waqqas" userId="1b3a5f44-9498-4738-8c4e-8127257d744d" providerId="ADAL" clId="{87E1A513-5D24-4750-8F2C-30F1CDBA0A9D}" dt="2024-01-30T18:51:02.209" v="1295" actId="20577"/>
          <ac:spMkLst>
            <pc:docMk/>
            <pc:sldMk cId="2119862745" sldId="338"/>
            <ac:spMk id="2" creationId="{0F38800C-8A7D-E150-1D69-4C942110B9A3}"/>
          </ac:spMkLst>
        </pc:spChg>
        <pc:spChg chg="del">
          <ac:chgData name="Ali, Syed Waqqas" userId="1b3a5f44-9498-4738-8c4e-8127257d744d" providerId="ADAL" clId="{87E1A513-5D24-4750-8F2C-30F1CDBA0A9D}" dt="2024-01-30T18:35:22.822" v="840" actId="478"/>
          <ac:spMkLst>
            <pc:docMk/>
            <pc:sldMk cId="2119862745" sldId="338"/>
            <ac:spMk id="3" creationId="{7A57BA73-0FAC-ABF0-4745-4219C9C71CF0}"/>
          </ac:spMkLst>
        </pc:spChg>
        <pc:spChg chg="mod">
          <ac:chgData name="Ali, Syed Waqqas" userId="1b3a5f44-9498-4738-8c4e-8127257d744d" providerId="ADAL" clId="{87E1A513-5D24-4750-8F2C-30F1CDBA0A9D}" dt="2024-01-30T18:35:38.015" v="848" actId="1076"/>
          <ac:spMkLst>
            <pc:docMk/>
            <pc:sldMk cId="2119862745" sldId="338"/>
            <ac:spMk id="9" creationId="{936A4FF9-15A0-F567-75DC-A767F8BDDD44}"/>
          </ac:spMkLst>
        </pc:spChg>
        <pc:spChg chg="del">
          <ac:chgData name="Ali, Syed Waqqas" userId="1b3a5f44-9498-4738-8c4e-8127257d744d" providerId="ADAL" clId="{87E1A513-5D24-4750-8F2C-30F1CDBA0A9D}" dt="2024-01-30T18:35:55.979" v="855" actId="478"/>
          <ac:spMkLst>
            <pc:docMk/>
            <pc:sldMk cId="2119862745" sldId="338"/>
            <ac:spMk id="10" creationId="{2037CF5C-7DB9-EA0F-1842-A0454F061A2D}"/>
          </ac:spMkLst>
        </pc:spChg>
        <pc:spChg chg="del">
          <ac:chgData name="Ali, Syed Waqqas" userId="1b3a5f44-9498-4738-8c4e-8127257d744d" providerId="ADAL" clId="{87E1A513-5D24-4750-8F2C-30F1CDBA0A9D}" dt="2024-01-30T18:35:55.979" v="855" actId="478"/>
          <ac:spMkLst>
            <pc:docMk/>
            <pc:sldMk cId="2119862745" sldId="338"/>
            <ac:spMk id="11" creationId="{A9015A1B-EE6B-463A-7E2F-58BCA70F2DD1}"/>
          </ac:spMkLst>
        </pc:spChg>
        <pc:spChg chg="mod">
          <ac:chgData name="Ali, Syed Waqqas" userId="1b3a5f44-9498-4738-8c4e-8127257d744d" providerId="ADAL" clId="{87E1A513-5D24-4750-8F2C-30F1CDBA0A9D}" dt="2024-01-30T18:35:53.689" v="854" actId="1076"/>
          <ac:spMkLst>
            <pc:docMk/>
            <pc:sldMk cId="2119862745" sldId="338"/>
            <ac:spMk id="14" creationId="{9AC3FBE3-1588-A01A-B42E-D33CA6CAA186}"/>
          </ac:spMkLst>
        </pc:spChg>
        <pc:spChg chg="del">
          <ac:chgData name="Ali, Syed Waqqas" userId="1b3a5f44-9498-4738-8c4e-8127257d744d" providerId="ADAL" clId="{87E1A513-5D24-4750-8F2C-30F1CDBA0A9D}" dt="2024-01-30T18:35:55.979" v="855" actId="478"/>
          <ac:spMkLst>
            <pc:docMk/>
            <pc:sldMk cId="2119862745" sldId="338"/>
            <ac:spMk id="15" creationId="{AC2640DA-2A61-AC40-004F-DC3CED4EF47C}"/>
          </ac:spMkLst>
        </pc:spChg>
        <pc:spChg chg="del">
          <ac:chgData name="Ali, Syed Waqqas" userId="1b3a5f44-9498-4738-8c4e-8127257d744d" providerId="ADAL" clId="{87E1A513-5D24-4750-8F2C-30F1CDBA0A9D}" dt="2024-01-30T18:35:25.162" v="842" actId="478"/>
          <ac:spMkLst>
            <pc:docMk/>
            <pc:sldMk cId="2119862745" sldId="338"/>
            <ac:spMk id="16" creationId="{BA89DD87-D110-DF03-217E-9EF795084F81}"/>
          </ac:spMkLst>
        </pc:spChg>
        <pc:spChg chg="mod">
          <ac:chgData name="Ali, Syed Waqqas" userId="1b3a5f44-9498-4738-8c4e-8127257d744d" providerId="ADAL" clId="{87E1A513-5D24-4750-8F2C-30F1CDBA0A9D}" dt="2024-01-30T18:35:51.165" v="853" actId="1076"/>
          <ac:spMkLst>
            <pc:docMk/>
            <pc:sldMk cId="2119862745" sldId="338"/>
            <ac:spMk id="20" creationId="{CD7173C0-F12D-81AB-EAC2-0FD9AE6605EE}"/>
          </ac:spMkLst>
        </pc:spChg>
        <pc:spChg chg="del">
          <ac:chgData name="Ali, Syed Waqqas" userId="1b3a5f44-9498-4738-8c4e-8127257d744d" providerId="ADAL" clId="{87E1A513-5D24-4750-8F2C-30F1CDBA0A9D}" dt="2024-01-30T18:35:24.255" v="841" actId="478"/>
          <ac:spMkLst>
            <pc:docMk/>
            <pc:sldMk cId="2119862745" sldId="338"/>
            <ac:spMk id="21" creationId="{5ABBC78B-C2F2-D09C-B8FE-D0BA6FF32066}"/>
          </ac:spMkLst>
        </pc:spChg>
        <pc:spChg chg="add mod">
          <ac:chgData name="Ali, Syed Waqqas" userId="1b3a5f44-9498-4738-8c4e-8127257d744d" providerId="ADAL" clId="{87E1A513-5D24-4750-8F2C-30F1CDBA0A9D}" dt="2024-01-30T18:38:36.520" v="864" actId="1076"/>
          <ac:spMkLst>
            <pc:docMk/>
            <pc:sldMk cId="2119862745" sldId="338"/>
            <ac:spMk id="24" creationId="{8B50E0CD-35C7-5EA1-B403-09A181864E05}"/>
          </ac:spMkLst>
        </pc:spChg>
        <pc:spChg chg="add mod">
          <ac:chgData name="Ali, Syed Waqqas" userId="1b3a5f44-9498-4738-8c4e-8127257d744d" providerId="ADAL" clId="{87E1A513-5D24-4750-8F2C-30F1CDBA0A9D}" dt="2024-01-30T18:38:40.124" v="866" actId="1076"/>
          <ac:spMkLst>
            <pc:docMk/>
            <pc:sldMk cId="2119862745" sldId="338"/>
            <ac:spMk id="26" creationId="{F5BE79CD-0618-94E8-2996-3D07D715B42C}"/>
          </ac:spMkLst>
        </pc:spChg>
        <pc:spChg chg="del">
          <ac:chgData name="Ali, Syed Waqqas" userId="1b3a5f44-9498-4738-8c4e-8127257d744d" providerId="ADAL" clId="{87E1A513-5D24-4750-8F2C-30F1CDBA0A9D}" dt="2024-01-30T18:35:30.484" v="845" actId="478"/>
          <ac:spMkLst>
            <pc:docMk/>
            <pc:sldMk cId="2119862745" sldId="338"/>
            <ac:spMk id="27" creationId="{CE5C4A44-3386-49A9-D10E-5A18EA1E6860}"/>
          </ac:spMkLst>
        </pc:spChg>
        <pc:spChg chg="del">
          <ac:chgData name="Ali, Syed Waqqas" userId="1b3a5f44-9498-4738-8c4e-8127257d744d" providerId="ADAL" clId="{87E1A513-5D24-4750-8F2C-30F1CDBA0A9D}" dt="2024-01-30T18:35:30.484" v="845" actId="478"/>
          <ac:spMkLst>
            <pc:docMk/>
            <pc:sldMk cId="2119862745" sldId="338"/>
            <ac:spMk id="28" creationId="{D9177097-2BFF-8FF2-A250-2381028770D2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29" creationId="{EE144DB2-DFA7-3CBA-7EFE-7E843E85CF52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0" creationId="{F140322E-FA3D-7F1C-BCFD-B9BF3150304C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1" creationId="{4669716F-C85F-DF81-CD04-80F7C34BDE03}"/>
          </ac:spMkLst>
        </pc:spChg>
        <pc:spChg chg="del">
          <ac:chgData name="Ali, Syed Waqqas" userId="1b3a5f44-9498-4738-8c4e-8127257d744d" providerId="ADAL" clId="{87E1A513-5D24-4750-8F2C-30F1CDBA0A9D}" dt="2024-01-30T18:35:31.695" v="846" actId="478"/>
          <ac:spMkLst>
            <pc:docMk/>
            <pc:sldMk cId="2119862745" sldId="338"/>
            <ac:spMk id="32" creationId="{F0CF6D91-48FC-95DF-659A-9F7BC43A09D7}"/>
          </ac:spMkLst>
        </pc:spChg>
        <pc:spChg chg="add mod">
          <ac:chgData name="Ali, Syed Waqqas" userId="1b3a5f44-9498-4738-8c4e-8127257d744d" providerId="ADAL" clId="{87E1A513-5D24-4750-8F2C-30F1CDBA0A9D}" dt="2024-01-30T18:38:57.109" v="869" actId="20577"/>
          <ac:spMkLst>
            <pc:docMk/>
            <pc:sldMk cId="2119862745" sldId="338"/>
            <ac:spMk id="33" creationId="{2F34DF75-F461-A580-45D8-03CA2D588CAB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4" creationId="{BF32D7CB-AC37-8117-E115-84341642C951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5" creationId="{EEE5F469-26B7-EF62-7EAF-53C73688145D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7" creationId="{AE576906-84FD-84C3-663A-E89DD824B574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8" creationId="{F1F9B770-33BE-BD27-82E4-C042AE3A1C34}"/>
          </ac:spMkLst>
        </pc:spChg>
        <pc:spChg chg="add mod">
          <ac:chgData name="Ali, Syed Waqqas" userId="1b3a5f44-9498-4738-8c4e-8127257d744d" providerId="ADAL" clId="{87E1A513-5D24-4750-8F2C-30F1CDBA0A9D}" dt="2024-01-30T18:56:47.191" v="1301" actId="1076"/>
          <ac:spMkLst>
            <pc:docMk/>
            <pc:sldMk cId="2119862745" sldId="338"/>
            <ac:spMk id="41" creationId="{2BB36BDD-8C95-CCF1-7078-752CABB946E1}"/>
          </ac:spMkLst>
        </pc:spChg>
        <pc:spChg chg="del">
          <ac:chgData name="Ali, Syed Waqqas" userId="1b3a5f44-9498-4738-8c4e-8127257d744d" providerId="ADAL" clId="{87E1A513-5D24-4750-8F2C-30F1CDBA0A9D}" dt="2024-01-30T18:35:30.484" v="845" actId="478"/>
          <ac:spMkLst>
            <pc:docMk/>
            <pc:sldMk cId="2119862745" sldId="338"/>
            <ac:spMk id="42" creationId="{B5288C27-0CA7-7452-7C82-C3A7F5329329}"/>
          </ac:spMkLst>
        </pc:spChg>
        <pc:spChg chg="del">
          <ac:chgData name="Ali, Syed Waqqas" userId="1b3a5f44-9498-4738-8c4e-8127257d744d" providerId="ADAL" clId="{87E1A513-5D24-4750-8F2C-30F1CDBA0A9D}" dt="2024-01-30T18:35:30.484" v="845" actId="478"/>
          <ac:spMkLst>
            <pc:docMk/>
            <pc:sldMk cId="2119862745" sldId="338"/>
            <ac:spMk id="43" creationId="{83D2792A-4397-5CA8-B8E1-9479F8790D17}"/>
          </ac:spMkLst>
        </pc:spChg>
        <pc:spChg chg="add mod">
          <ac:chgData name="Ali, Syed Waqqas" userId="1b3a5f44-9498-4738-8c4e-8127257d744d" providerId="ADAL" clId="{87E1A513-5D24-4750-8F2C-30F1CDBA0A9D}" dt="2024-01-30T18:56:42.938" v="1300" actId="1076"/>
          <ac:spMkLst>
            <pc:docMk/>
            <pc:sldMk cId="2119862745" sldId="338"/>
            <ac:spMk id="46" creationId="{A32C54E4-0D39-2C27-41E9-0D98F5DD39CE}"/>
          </ac:spMkLst>
        </pc:spChg>
        <pc:spChg chg="add mod">
          <ac:chgData name="Ali, Syed Waqqas" userId="1b3a5f44-9498-4738-8c4e-8127257d744d" providerId="ADAL" clId="{87E1A513-5D24-4750-8F2C-30F1CDBA0A9D}" dt="2024-01-30T18:39:54.576" v="886" actId="1076"/>
          <ac:spMkLst>
            <pc:docMk/>
            <pc:sldMk cId="2119862745" sldId="338"/>
            <ac:spMk id="47" creationId="{C1F03D4A-D117-FD68-8570-46D2AE85DCE4}"/>
          </ac:spMkLst>
        </pc:spChg>
        <pc:spChg chg="add mod">
          <ac:chgData name="Ali, Syed Waqqas" userId="1b3a5f44-9498-4738-8c4e-8127257d744d" providerId="ADAL" clId="{87E1A513-5D24-4750-8F2C-30F1CDBA0A9D}" dt="2024-01-30T18:39:54.576" v="886" actId="1076"/>
          <ac:spMkLst>
            <pc:docMk/>
            <pc:sldMk cId="2119862745" sldId="338"/>
            <ac:spMk id="48" creationId="{7D9DD76C-0016-288A-7AB2-ECF6B2CEE146}"/>
          </ac:spMkLst>
        </pc:spChg>
        <pc:spChg chg="add mod">
          <ac:chgData name="Ali, Syed Waqqas" userId="1b3a5f44-9498-4738-8c4e-8127257d744d" providerId="ADAL" clId="{87E1A513-5D24-4750-8F2C-30F1CDBA0A9D}" dt="2024-01-30T18:45:31.912" v="1099" actId="20577"/>
          <ac:spMkLst>
            <pc:docMk/>
            <pc:sldMk cId="2119862745" sldId="338"/>
            <ac:spMk id="49" creationId="{B6CB087E-BC5E-03B5-1B6D-BC68F37A6C0C}"/>
          </ac:spMkLst>
        </pc:spChg>
        <pc:spChg chg="add mod">
          <ac:chgData name="Ali, Syed Waqqas" userId="1b3a5f44-9498-4738-8c4e-8127257d744d" providerId="ADAL" clId="{87E1A513-5D24-4750-8F2C-30F1CDBA0A9D}" dt="2024-01-30T18:40:51.973" v="921" actId="1076"/>
          <ac:spMkLst>
            <pc:docMk/>
            <pc:sldMk cId="2119862745" sldId="338"/>
            <ac:spMk id="52" creationId="{9099C299-F256-BE74-A323-A72DC0B71D3C}"/>
          </ac:spMkLst>
        </pc:spChg>
        <pc:spChg chg="add mod">
          <ac:chgData name="Ali, Syed Waqqas" userId="1b3a5f44-9498-4738-8c4e-8127257d744d" providerId="ADAL" clId="{87E1A513-5D24-4750-8F2C-30F1CDBA0A9D}" dt="2024-01-30T18:41:01.242" v="923" actId="1076"/>
          <ac:spMkLst>
            <pc:docMk/>
            <pc:sldMk cId="2119862745" sldId="338"/>
            <ac:spMk id="53" creationId="{AFD76E8A-4C13-D650-EA4F-2EAAFC6DF1F7}"/>
          </ac:spMkLst>
        </pc:spChg>
        <pc:spChg chg="add mod">
          <ac:chgData name="Ali, Syed Waqqas" userId="1b3a5f44-9498-4738-8c4e-8127257d744d" providerId="ADAL" clId="{87E1A513-5D24-4750-8F2C-30F1CDBA0A9D}" dt="2024-01-30T18:41:01.242" v="923" actId="1076"/>
          <ac:spMkLst>
            <pc:docMk/>
            <pc:sldMk cId="2119862745" sldId="338"/>
            <ac:spMk id="54" creationId="{9CB2F004-30FB-14A5-3F61-E878BA6CC971}"/>
          </ac:spMkLst>
        </pc:spChg>
        <pc:spChg chg="add mod">
          <ac:chgData name="Ali, Syed Waqqas" userId="1b3a5f44-9498-4738-8c4e-8127257d744d" providerId="ADAL" clId="{87E1A513-5D24-4750-8F2C-30F1CDBA0A9D}" dt="2024-01-30T18:48:24.124" v="1215" actId="1076"/>
          <ac:spMkLst>
            <pc:docMk/>
            <pc:sldMk cId="2119862745" sldId="338"/>
            <ac:spMk id="55" creationId="{B922B945-196E-4E1D-CF7A-AFA56740C59B}"/>
          </ac:spMkLst>
        </pc:spChg>
        <pc:spChg chg="add mod">
          <ac:chgData name="Ali, Syed Waqqas" userId="1b3a5f44-9498-4738-8c4e-8127257d744d" providerId="ADAL" clId="{87E1A513-5D24-4750-8F2C-30F1CDBA0A9D}" dt="2024-01-30T18:42:09.393" v="991" actId="1076"/>
          <ac:spMkLst>
            <pc:docMk/>
            <pc:sldMk cId="2119862745" sldId="338"/>
            <ac:spMk id="60" creationId="{086A6FEC-96CE-F312-CAEB-A45BABC879EF}"/>
          </ac:spMkLst>
        </pc:spChg>
        <pc:spChg chg="add mod">
          <ac:chgData name="Ali, Syed Waqqas" userId="1b3a5f44-9498-4738-8c4e-8127257d744d" providerId="ADAL" clId="{87E1A513-5D24-4750-8F2C-30F1CDBA0A9D}" dt="2024-01-30T18:43:10.482" v="993" actId="1076"/>
          <ac:spMkLst>
            <pc:docMk/>
            <pc:sldMk cId="2119862745" sldId="338"/>
            <ac:spMk id="61" creationId="{DF8E385F-8076-5F27-AD30-14E11C977F5E}"/>
          </ac:spMkLst>
        </pc:spChg>
        <pc:spChg chg="add mod">
          <ac:chgData name="Ali, Syed Waqqas" userId="1b3a5f44-9498-4738-8c4e-8127257d744d" providerId="ADAL" clId="{87E1A513-5D24-4750-8F2C-30F1CDBA0A9D}" dt="2024-01-30T18:43:10.482" v="993" actId="1076"/>
          <ac:spMkLst>
            <pc:docMk/>
            <pc:sldMk cId="2119862745" sldId="338"/>
            <ac:spMk id="62" creationId="{FCC26CA1-BAEB-C418-E2B6-1EB7DCE1478F}"/>
          </ac:spMkLst>
        </pc:spChg>
        <pc:spChg chg="add mod">
          <ac:chgData name="Ali, Syed Waqqas" userId="1b3a5f44-9498-4738-8c4e-8127257d744d" providerId="ADAL" clId="{87E1A513-5D24-4750-8F2C-30F1CDBA0A9D}" dt="2024-01-30T18:45:38.709" v="1111" actId="20577"/>
          <ac:spMkLst>
            <pc:docMk/>
            <pc:sldMk cId="2119862745" sldId="338"/>
            <ac:spMk id="63" creationId="{1BF48B26-F5E4-E4C1-E3C7-15ABBAB5F657}"/>
          </ac:spMkLst>
        </pc:spChg>
        <pc:spChg chg="add mod">
          <ac:chgData name="Ali, Syed Waqqas" userId="1b3a5f44-9498-4738-8c4e-8127257d744d" providerId="ADAL" clId="{87E1A513-5D24-4750-8F2C-30F1CDBA0A9D}" dt="2024-01-30T18:44:27.019" v="1054" actId="1076"/>
          <ac:spMkLst>
            <pc:docMk/>
            <pc:sldMk cId="2119862745" sldId="338"/>
            <ac:spMk id="67" creationId="{9C64F5F9-5B14-64FC-F150-E0796FD927CE}"/>
          </ac:spMkLst>
        </pc:spChg>
        <pc:spChg chg="add del mod">
          <ac:chgData name="Ali, Syed Waqqas" userId="1b3a5f44-9498-4738-8c4e-8127257d744d" providerId="ADAL" clId="{87E1A513-5D24-4750-8F2C-30F1CDBA0A9D}" dt="2024-01-30T18:48:19.857" v="1212" actId="478"/>
          <ac:spMkLst>
            <pc:docMk/>
            <pc:sldMk cId="2119862745" sldId="338"/>
            <ac:spMk id="68" creationId="{5646DE94-3727-A8AC-B04E-2E81F8606C23}"/>
          </ac:spMkLst>
        </pc:spChg>
        <pc:spChg chg="add del mod">
          <ac:chgData name="Ali, Syed Waqqas" userId="1b3a5f44-9498-4738-8c4e-8127257d744d" providerId="ADAL" clId="{87E1A513-5D24-4750-8F2C-30F1CDBA0A9D}" dt="2024-01-30T18:48:21.476" v="1213" actId="478"/>
          <ac:spMkLst>
            <pc:docMk/>
            <pc:sldMk cId="2119862745" sldId="338"/>
            <ac:spMk id="73" creationId="{11C7CA08-D369-125B-21F5-EB35B30F303B}"/>
          </ac:spMkLst>
        </pc:spChg>
        <pc:spChg chg="add del mod">
          <ac:chgData name="Ali, Syed Waqqas" userId="1b3a5f44-9498-4738-8c4e-8127257d744d" providerId="ADAL" clId="{87E1A513-5D24-4750-8F2C-30F1CDBA0A9D}" dt="2024-01-30T18:48:25.443" v="1216" actId="478"/>
          <ac:spMkLst>
            <pc:docMk/>
            <pc:sldMk cId="2119862745" sldId="338"/>
            <ac:spMk id="74" creationId="{5CAFA540-845F-4A96-10A5-5A5A697B1459}"/>
          </ac:spMkLst>
        </pc:spChg>
        <pc:spChg chg="add del mod">
          <ac:chgData name="Ali, Syed Waqqas" userId="1b3a5f44-9498-4738-8c4e-8127257d744d" providerId="ADAL" clId="{87E1A513-5D24-4750-8F2C-30F1CDBA0A9D}" dt="2024-01-30T18:48:28.847" v="1220" actId="478"/>
          <ac:spMkLst>
            <pc:docMk/>
            <pc:sldMk cId="2119862745" sldId="338"/>
            <ac:spMk id="77" creationId="{39A586A6-E496-0C9A-3A58-F4577577B88E}"/>
          </ac:spMkLst>
        </pc:spChg>
        <pc:spChg chg="add del mod">
          <ac:chgData name="Ali, Syed Waqqas" userId="1b3a5f44-9498-4738-8c4e-8127257d744d" providerId="ADAL" clId="{87E1A513-5D24-4750-8F2C-30F1CDBA0A9D}" dt="2024-01-30T18:48:26.186" v="1217" actId="478"/>
          <ac:spMkLst>
            <pc:docMk/>
            <pc:sldMk cId="2119862745" sldId="338"/>
            <ac:spMk id="78" creationId="{7EF1416F-4EE4-89A8-166B-5B7D33DE4DB2}"/>
          </ac:spMkLst>
        </pc:spChg>
        <pc:spChg chg="add del mod">
          <ac:chgData name="Ali, Syed Waqqas" userId="1b3a5f44-9498-4738-8c4e-8127257d744d" providerId="ADAL" clId="{87E1A513-5D24-4750-8F2C-30F1CDBA0A9D}" dt="2024-01-30T18:48:21.476" v="1213" actId="478"/>
          <ac:spMkLst>
            <pc:docMk/>
            <pc:sldMk cId="2119862745" sldId="338"/>
            <ac:spMk id="79" creationId="{C0E5A140-A8A4-205A-E7D0-6D70EA4D0B5E}"/>
          </ac:spMkLst>
        </pc:spChg>
        <pc:spChg chg="add del mod">
          <ac:chgData name="Ali, Syed Waqqas" userId="1b3a5f44-9498-4738-8c4e-8127257d744d" providerId="ADAL" clId="{87E1A513-5D24-4750-8F2C-30F1CDBA0A9D}" dt="2024-01-30T18:48:29.817" v="1221" actId="478"/>
          <ac:spMkLst>
            <pc:docMk/>
            <pc:sldMk cId="2119862745" sldId="338"/>
            <ac:spMk id="82" creationId="{C3EACB50-8BFC-1592-5749-CF167ABD533A}"/>
          </ac:spMkLst>
        </pc:spChg>
        <pc:spChg chg="add del mod">
          <ac:chgData name="Ali, Syed Waqqas" userId="1b3a5f44-9498-4738-8c4e-8127257d744d" providerId="ADAL" clId="{87E1A513-5D24-4750-8F2C-30F1CDBA0A9D}" dt="2024-01-30T18:48:29.817" v="1221" actId="478"/>
          <ac:spMkLst>
            <pc:docMk/>
            <pc:sldMk cId="2119862745" sldId="338"/>
            <ac:spMk id="83" creationId="{D7C4CEA3-2D34-484E-2CBF-334D62950F2F}"/>
          </ac:spMkLst>
        </pc:spChg>
        <pc:spChg chg="add del mod">
          <ac:chgData name="Ali, Syed Waqqas" userId="1b3a5f44-9498-4738-8c4e-8127257d744d" providerId="ADAL" clId="{87E1A513-5D24-4750-8F2C-30F1CDBA0A9D}" dt="2024-01-30T18:48:30.735" v="1222" actId="478"/>
          <ac:spMkLst>
            <pc:docMk/>
            <pc:sldMk cId="2119862745" sldId="338"/>
            <ac:spMk id="84" creationId="{52B95331-33B2-B8F8-3F7A-1D0302A14910}"/>
          </ac:spMkLst>
        </pc:spChg>
        <pc:spChg chg="add mod">
          <ac:chgData name="Ali, Syed Waqqas" userId="1b3a5f44-9498-4738-8c4e-8127257d744d" providerId="ADAL" clId="{87E1A513-5D24-4750-8F2C-30F1CDBA0A9D}" dt="2024-01-30T18:48:54.647" v="1280" actId="1076"/>
          <ac:spMkLst>
            <pc:docMk/>
            <pc:sldMk cId="2119862745" sldId="338"/>
            <ac:spMk id="85" creationId="{10D53382-F7D9-ED29-CCA3-37BE4E86C491}"/>
          </ac:spMkLst>
        </pc:spChg>
        <pc:cxnChg chg="mod">
          <ac:chgData name="Ali, Syed Waqqas" userId="1b3a5f44-9498-4738-8c4e-8127257d744d" providerId="ADAL" clId="{87E1A513-5D24-4750-8F2C-30F1CDBA0A9D}" dt="2024-01-30T18:35:43.203" v="850" actId="1076"/>
          <ac:cxnSpMkLst>
            <pc:docMk/>
            <pc:sldMk cId="2119862745" sldId="338"/>
            <ac:cxnSpMk id="13" creationId="{BA404C93-AD19-A231-1C39-E7C35512B82B}"/>
          </ac:cxnSpMkLst>
        </pc:cxnChg>
        <pc:cxnChg chg="mod">
          <ac:chgData name="Ali, Syed Waqqas" userId="1b3a5f44-9498-4738-8c4e-8127257d744d" providerId="ADAL" clId="{87E1A513-5D24-4750-8F2C-30F1CDBA0A9D}" dt="2024-01-30T18:35:48.662" v="852" actId="1076"/>
          <ac:cxnSpMkLst>
            <pc:docMk/>
            <pc:sldMk cId="2119862745" sldId="338"/>
            <ac:cxnSpMk id="17" creationId="{299813CB-C7B8-D590-6256-24109A1664CF}"/>
          </ac:cxnSpMkLst>
        </pc:cxnChg>
        <pc:cxnChg chg="del mod">
          <ac:chgData name="Ali, Syed Waqqas" userId="1b3a5f44-9498-4738-8c4e-8127257d744d" providerId="ADAL" clId="{87E1A513-5D24-4750-8F2C-30F1CDBA0A9D}" dt="2024-01-30T18:35:25.823" v="843" actId="478"/>
          <ac:cxnSpMkLst>
            <pc:docMk/>
            <pc:sldMk cId="2119862745" sldId="338"/>
            <ac:cxnSpMk id="22" creationId="{AF1EA956-9B17-CCD1-A6B2-EF7DDDA62B87}"/>
          </ac:cxnSpMkLst>
        </pc:cxnChg>
        <pc:cxnChg chg="del">
          <ac:chgData name="Ali, Syed Waqqas" userId="1b3a5f44-9498-4738-8c4e-8127257d744d" providerId="ADAL" clId="{87E1A513-5D24-4750-8F2C-30F1CDBA0A9D}" dt="2024-01-30T18:35:30.484" v="845" actId="478"/>
          <ac:cxnSpMkLst>
            <pc:docMk/>
            <pc:sldMk cId="2119862745" sldId="338"/>
            <ac:cxnSpMk id="23" creationId="{A57B819B-19D8-3C90-2D08-CD2B2B93C32E}"/>
          </ac:cxnSpMkLst>
        </pc:cxnChg>
        <pc:cxnChg chg="del">
          <ac:chgData name="Ali, Syed Waqqas" userId="1b3a5f44-9498-4738-8c4e-8127257d744d" providerId="ADAL" clId="{87E1A513-5D24-4750-8F2C-30F1CDBA0A9D}" dt="2024-01-30T18:35:30.484" v="845" actId="478"/>
          <ac:cxnSpMkLst>
            <pc:docMk/>
            <pc:sldMk cId="2119862745" sldId="338"/>
            <ac:cxnSpMk id="25" creationId="{D2BF5AF4-0F98-2083-FDA0-571D6C5EA398}"/>
          </ac:cxnSpMkLst>
        </pc:cxnChg>
        <pc:cxnChg chg="add mod">
          <ac:chgData name="Ali, Syed Waqqas" userId="1b3a5f44-9498-4738-8c4e-8127257d744d" providerId="ADAL" clId="{87E1A513-5D24-4750-8F2C-30F1CDBA0A9D}" dt="2024-01-30T18:39:03.691" v="873" actId="14100"/>
          <ac:cxnSpMkLst>
            <pc:docMk/>
            <pc:sldMk cId="2119862745" sldId="338"/>
            <ac:cxnSpMk id="36" creationId="{3F68ED14-B497-945E-16DA-DC9AE7163559}"/>
          </ac:cxnSpMkLst>
        </pc:cxnChg>
        <pc:cxnChg chg="add mod">
          <ac:chgData name="Ali, Syed Waqqas" userId="1b3a5f44-9498-4738-8c4e-8127257d744d" providerId="ADAL" clId="{87E1A513-5D24-4750-8F2C-30F1CDBA0A9D}" dt="2024-01-30T18:44:15.068" v="1050" actId="1076"/>
          <ac:cxnSpMkLst>
            <pc:docMk/>
            <pc:sldMk cId="2119862745" sldId="338"/>
            <ac:cxnSpMk id="44" creationId="{C766DD1B-02D0-D127-C686-FA8E6073E49C}"/>
          </ac:cxnSpMkLst>
        </pc:cxnChg>
        <pc:cxnChg chg="add mod">
          <ac:chgData name="Ali, Syed Waqqas" userId="1b3a5f44-9498-4738-8c4e-8127257d744d" providerId="ADAL" clId="{87E1A513-5D24-4750-8F2C-30F1CDBA0A9D}" dt="2024-01-30T18:40:38.102" v="906" actId="14100"/>
          <ac:cxnSpMkLst>
            <pc:docMk/>
            <pc:sldMk cId="2119862745" sldId="338"/>
            <ac:cxnSpMk id="50" creationId="{332E5E37-D044-B0DD-0633-EAEDBAEE13A0}"/>
          </ac:cxnSpMkLst>
        </pc:cxnChg>
        <pc:cxnChg chg="add mod">
          <ac:chgData name="Ali, Syed Waqqas" userId="1b3a5f44-9498-4738-8c4e-8127257d744d" providerId="ADAL" clId="{87E1A513-5D24-4750-8F2C-30F1CDBA0A9D}" dt="2024-01-30T18:41:51.187" v="976" actId="1076"/>
          <ac:cxnSpMkLst>
            <pc:docMk/>
            <pc:sldMk cId="2119862745" sldId="338"/>
            <ac:cxnSpMk id="56" creationId="{08075400-3D58-FA0E-4406-AF82C1ABFFB7}"/>
          </ac:cxnSpMkLst>
        </pc:cxnChg>
        <pc:cxnChg chg="add mod">
          <ac:chgData name="Ali, Syed Waqqas" userId="1b3a5f44-9498-4738-8c4e-8127257d744d" providerId="ADAL" clId="{87E1A513-5D24-4750-8F2C-30F1CDBA0A9D}" dt="2024-01-30T18:44:24.766" v="1053" actId="14100"/>
          <ac:cxnSpMkLst>
            <pc:docMk/>
            <pc:sldMk cId="2119862745" sldId="338"/>
            <ac:cxnSpMk id="64" creationId="{D2EEE6DA-99EA-6F37-A547-671877D6854B}"/>
          </ac:cxnSpMkLst>
        </pc:cxnChg>
        <pc:cxnChg chg="add del mod">
          <ac:chgData name="Ali, Syed Waqqas" userId="1b3a5f44-9498-4738-8c4e-8127257d744d" providerId="ADAL" clId="{87E1A513-5D24-4750-8F2C-30F1CDBA0A9D}" dt="2024-01-30T18:48:21.476" v="1213" actId="478"/>
          <ac:cxnSpMkLst>
            <pc:docMk/>
            <pc:sldMk cId="2119862745" sldId="338"/>
            <ac:cxnSpMk id="69" creationId="{4220FE45-95AF-5AB0-BD87-B66C892CB233}"/>
          </ac:cxnSpMkLst>
        </pc:cxnChg>
        <pc:cxnChg chg="add del mod">
          <ac:chgData name="Ali, Syed Waqqas" userId="1b3a5f44-9498-4738-8c4e-8127257d744d" providerId="ADAL" clId="{87E1A513-5D24-4750-8F2C-30F1CDBA0A9D}" dt="2024-01-30T18:48:26.983" v="1218" actId="478"/>
          <ac:cxnSpMkLst>
            <pc:docMk/>
            <pc:sldMk cId="2119862745" sldId="338"/>
            <ac:cxnSpMk id="75" creationId="{C3B3C577-5166-095E-E09D-013A1523CF8B}"/>
          </ac:cxnSpMkLst>
        </pc:cxn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035158570" sldId="338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685813140" sldId="339"/>
        </pc:sldMkLst>
      </pc:sldChg>
      <pc:sldChg chg="modSp add mod">
        <pc:chgData name="Ali, Syed Waqqas" userId="1b3a5f44-9498-4738-8c4e-8127257d744d" providerId="ADAL" clId="{87E1A513-5D24-4750-8F2C-30F1CDBA0A9D}" dt="2024-01-30T18:51:06.719" v="1299" actId="20577"/>
        <pc:sldMkLst>
          <pc:docMk/>
          <pc:sldMk cId="3415501624" sldId="339"/>
        </pc:sldMkLst>
        <pc:spChg chg="mod">
          <ac:chgData name="Ali, Syed Waqqas" userId="1b3a5f44-9498-4738-8c4e-8127257d744d" providerId="ADAL" clId="{87E1A513-5D24-4750-8F2C-30F1CDBA0A9D}" dt="2024-01-30T18:51:06.719" v="1299" actId="20577"/>
          <ac:spMkLst>
            <pc:docMk/>
            <pc:sldMk cId="3415501624" sldId="339"/>
            <ac:spMk id="2" creationId="{0F38800C-8A7D-E150-1D69-4C942110B9A3}"/>
          </ac:spMkLst>
        </pc:spChg>
        <pc:spChg chg="mod">
          <ac:chgData name="Ali, Syed Waqqas" userId="1b3a5f44-9498-4738-8c4e-8127257d744d" providerId="ADAL" clId="{87E1A513-5D24-4750-8F2C-30F1CDBA0A9D}" dt="2024-01-30T18:49:11.203" v="1281" actId="1076"/>
          <ac:spMkLst>
            <pc:docMk/>
            <pc:sldMk cId="3415501624" sldId="339"/>
            <ac:spMk id="41" creationId="{2BB36BDD-8C95-CCF1-7078-752CABB946E1}"/>
          </ac:spMkLst>
        </pc:spChg>
        <pc:spChg chg="mod">
          <ac:chgData name="Ali, Syed Waqqas" userId="1b3a5f44-9498-4738-8c4e-8127257d744d" providerId="ADAL" clId="{87E1A513-5D24-4750-8F2C-30F1CDBA0A9D}" dt="2024-01-30T18:49:13.785" v="1282" actId="1076"/>
          <ac:spMkLst>
            <pc:docMk/>
            <pc:sldMk cId="3415501624" sldId="339"/>
            <ac:spMk id="46" creationId="{A32C54E4-0D39-2C27-41E9-0D98F5DD39CE}"/>
          </ac:spMkLst>
        </pc:spChg>
        <pc:spChg chg="mod">
          <ac:chgData name="Ali, Syed Waqqas" userId="1b3a5f44-9498-4738-8c4e-8127257d744d" providerId="ADAL" clId="{87E1A513-5D24-4750-8F2C-30F1CDBA0A9D}" dt="2024-01-30T18:50:40.808" v="1283" actId="1076"/>
          <ac:spMkLst>
            <pc:docMk/>
            <pc:sldMk cId="3415501624" sldId="339"/>
            <ac:spMk id="77" creationId="{39A586A6-E496-0C9A-3A58-F4577577B88E}"/>
          </ac:spMkLst>
        </pc:sp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662111154" sldId="340"/>
        </pc:sldMkLst>
      </pc:sldChg>
      <pc:sldChg chg="modSp add mod">
        <pc:chgData name="Ali, Syed Waqqas" userId="1b3a5f44-9498-4738-8c4e-8127257d744d" providerId="ADAL" clId="{87E1A513-5D24-4750-8F2C-30F1CDBA0A9D}" dt="2024-01-30T20:08:52.966" v="1542" actId="20577"/>
        <pc:sldMkLst>
          <pc:docMk/>
          <pc:sldMk cId="4227356999" sldId="340"/>
        </pc:sldMkLst>
        <pc:spChg chg="mod">
          <ac:chgData name="Ali, Syed Waqqas" userId="1b3a5f44-9498-4738-8c4e-8127257d744d" providerId="ADAL" clId="{87E1A513-5D24-4750-8F2C-30F1CDBA0A9D}" dt="2024-01-30T20:07:59.630" v="1322" actId="20577"/>
          <ac:spMkLst>
            <pc:docMk/>
            <pc:sldMk cId="4227356999" sldId="340"/>
            <ac:spMk id="2" creationId="{0F38800C-8A7D-E150-1D69-4C942110B9A3}"/>
          </ac:spMkLst>
        </pc:spChg>
        <pc:spChg chg="mod">
          <ac:chgData name="Ali, Syed Waqqas" userId="1b3a5f44-9498-4738-8c4e-8127257d744d" providerId="ADAL" clId="{87E1A513-5D24-4750-8F2C-30F1CDBA0A9D}" dt="2024-01-30T20:08:52.966" v="1542" actId="20577"/>
          <ac:spMkLst>
            <pc:docMk/>
            <pc:sldMk cId="4227356999" sldId="34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356456674" sldId="341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293257089" sldId="342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227170434" sldId="343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042277932" sldId="344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756707839" sldId="345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817611919" sldId="346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361916492" sldId="347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4134338341" sldId="348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102866518" sldId="349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983364003" sldId="350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93166704" sldId="351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419896622" sldId="352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004965311" sldId="353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630772463" sldId="354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265044659" sldId="355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714129704" sldId="356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892054885" sldId="357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673136379" sldId="358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769292298" sldId="359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390717667" sldId="360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741107085" sldId="361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316633237" sldId="362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995959186" sldId="363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26002757" sldId="364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99234972" sldId="365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340608350" sldId="366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247387191" sldId="367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961993155" sldId="368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768718286" sldId="369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885828506" sldId="370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983367424" sldId="371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986992906" sldId="372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680024371" sldId="373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409349198" sldId="374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425207810" sldId="375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963848547" sldId="376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765627840" sldId="377"/>
        </pc:sldMkLst>
      </pc:sldChg>
    </pc:docChg>
  </pc:docChgLst>
  <pc:docChgLst>
    <pc:chgData name="Ali, Syed Waqqas" userId="1b3a5f44-9498-4738-8c4e-8127257d744d" providerId="ADAL" clId="{C60846EF-678B-48A1-B445-90CEAA282AFB}"/>
    <pc:docChg chg="custSel addSld modSld">
      <pc:chgData name="Ali, Syed Waqqas" userId="1b3a5f44-9498-4738-8c4e-8127257d744d" providerId="ADAL" clId="{C60846EF-678B-48A1-B445-90CEAA282AFB}" dt="2024-01-23T21:01:19.144" v="211" actId="478"/>
      <pc:docMkLst>
        <pc:docMk/>
      </pc:docMkLst>
      <pc:sldChg chg="delSp mod">
        <pc:chgData name="Ali, Syed Waqqas" userId="1b3a5f44-9498-4738-8c4e-8127257d744d" providerId="ADAL" clId="{C60846EF-678B-48A1-B445-90CEAA282AFB}" dt="2024-01-23T21:01:19.144" v="211" actId="478"/>
        <pc:sldMkLst>
          <pc:docMk/>
          <pc:sldMk cId="2021725047" sldId="313"/>
        </pc:sldMkLst>
        <pc:spChg chg="del">
          <ac:chgData name="Ali, Syed Waqqas" userId="1b3a5f44-9498-4738-8c4e-8127257d744d" providerId="ADAL" clId="{C60846EF-678B-48A1-B445-90CEAA282AFB}" dt="2024-01-23T21:01:19.144" v="211" actId="478"/>
          <ac:spMkLst>
            <pc:docMk/>
            <pc:sldMk cId="2021725047" sldId="313"/>
            <ac:spMk id="4" creationId="{49959AFF-12A6-2BF9-0391-BF2E7E44A9BF}"/>
          </ac:spMkLst>
        </pc:spChg>
      </pc:sldChg>
      <pc:sldChg chg="modSp mod">
        <pc:chgData name="Ali, Syed Waqqas" userId="1b3a5f44-9498-4738-8c4e-8127257d744d" providerId="ADAL" clId="{C60846EF-678B-48A1-B445-90CEAA282AFB}" dt="2024-01-23T19:55:46.566" v="101" actId="27636"/>
        <pc:sldMkLst>
          <pc:docMk/>
          <pc:sldMk cId="126515380" sldId="325"/>
        </pc:sldMkLst>
        <pc:spChg chg="mod">
          <ac:chgData name="Ali, Syed Waqqas" userId="1b3a5f44-9498-4738-8c4e-8127257d744d" providerId="ADAL" clId="{C60846EF-678B-48A1-B445-90CEAA282AFB}" dt="2024-01-23T19:55:46.566" v="101" actId="27636"/>
          <ac:spMkLst>
            <pc:docMk/>
            <pc:sldMk cId="126515380" sldId="32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19:56:09.006" v="102" actId="207"/>
        <pc:sldMkLst>
          <pc:docMk/>
          <pc:sldMk cId="3162934042" sldId="327"/>
        </pc:sldMkLst>
        <pc:spChg chg="mod">
          <ac:chgData name="Ali, Syed Waqqas" userId="1b3a5f44-9498-4738-8c4e-8127257d744d" providerId="ADAL" clId="{C60846EF-678B-48A1-B445-90CEAA282AFB}" dt="2024-01-23T19:56:09.006" v="102" actId="207"/>
          <ac:spMkLst>
            <pc:docMk/>
            <pc:sldMk cId="3162934042" sldId="32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19:56:21.385" v="103" actId="20577"/>
        <pc:sldMkLst>
          <pc:docMk/>
          <pc:sldMk cId="1697353793" sldId="328"/>
        </pc:sldMkLst>
        <pc:spChg chg="mod">
          <ac:chgData name="Ali, Syed Waqqas" userId="1b3a5f44-9498-4738-8c4e-8127257d744d" providerId="ADAL" clId="{C60846EF-678B-48A1-B445-90CEAA282AFB}" dt="2024-01-23T19:56:21.385" v="103" actId="20577"/>
          <ac:spMkLst>
            <pc:docMk/>
            <pc:sldMk cId="1697353793" sldId="328"/>
            <ac:spMk id="3" creationId="{B3B2A76D-3F08-9C2B-C3E3-4A25DA409F80}"/>
          </ac:spMkLst>
        </pc:spChg>
      </pc:sldChg>
      <pc:sldChg chg="modSp">
        <pc:chgData name="Ali, Syed Waqqas" userId="1b3a5f44-9498-4738-8c4e-8127257d744d" providerId="ADAL" clId="{C60846EF-678B-48A1-B445-90CEAA282AFB}" dt="2024-01-23T20:04:35.144" v="107" actId="403"/>
        <pc:sldMkLst>
          <pc:docMk/>
          <pc:sldMk cId="1009290015" sldId="330"/>
        </pc:sldMkLst>
        <pc:spChg chg="mod">
          <ac:chgData name="Ali, Syed Waqqas" userId="1b3a5f44-9498-4738-8c4e-8127257d744d" providerId="ADAL" clId="{C60846EF-678B-48A1-B445-90CEAA282AFB}" dt="2024-01-23T20:04:35.144" v="107" actId="403"/>
          <ac:spMkLst>
            <pc:docMk/>
            <pc:sldMk cId="1009290015" sldId="330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4:28.931" v="105" actId="403"/>
        <pc:sldMkLst>
          <pc:docMk/>
          <pc:sldMk cId="522826630" sldId="331"/>
        </pc:sldMkLst>
        <pc:spChg chg="mod">
          <ac:chgData name="Ali, Syed Waqqas" userId="1b3a5f44-9498-4738-8c4e-8127257d744d" providerId="ADAL" clId="{C60846EF-678B-48A1-B445-90CEAA282AFB}" dt="2024-01-23T20:04:28.931" v="105" actId="403"/>
          <ac:spMkLst>
            <pc:docMk/>
            <pc:sldMk cId="522826630" sldId="331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5:23.685" v="123" actId="20577"/>
        <pc:sldMkLst>
          <pc:docMk/>
          <pc:sldMk cId="2409605237" sldId="334"/>
        </pc:sldMkLst>
        <pc:spChg chg="mod">
          <ac:chgData name="Ali, Syed Waqqas" userId="1b3a5f44-9498-4738-8c4e-8127257d744d" providerId="ADAL" clId="{C60846EF-678B-48A1-B445-90CEAA282AFB}" dt="2024-01-23T20:05:23.685" v="123" actId="20577"/>
          <ac:spMkLst>
            <pc:docMk/>
            <pc:sldMk cId="2409605237" sldId="334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5:13.461" v="116" actId="20577"/>
        <pc:sldMkLst>
          <pc:docMk/>
          <pc:sldMk cId="281419329" sldId="335"/>
        </pc:sldMkLst>
        <pc:spChg chg="mod">
          <ac:chgData name="Ali, Syed Waqqas" userId="1b3a5f44-9498-4738-8c4e-8127257d744d" providerId="ADAL" clId="{C60846EF-678B-48A1-B445-90CEAA282AFB}" dt="2024-01-23T20:05:13.461" v="116" actId="20577"/>
          <ac:spMkLst>
            <pc:docMk/>
            <pc:sldMk cId="281419329" sldId="33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6:12.740" v="132" actId="113"/>
        <pc:sldMkLst>
          <pc:docMk/>
          <pc:sldMk cId="852373297" sldId="337"/>
        </pc:sldMkLst>
        <pc:spChg chg="mod">
          <ac:chgData name="Ali, Syed Waqqas" userId="1b3a5f44-9498-4738-8c4e-8127257d744d" providerId="ADAL" clId="{C60846EF-678B-48A1-B445-90CEAA282AFB}" dt="2024-01-23T20:06:12.740" v="132" actId="113"/>
          <ac:spMkLst>
            <pc:docMk/>
            <pc:sldMk cId="852373297" sldId="33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7:30.021" v="210" actId="403"/>
        <pc:sldMkLst>
          <pc:docMk/>
          <pc:sldMk cId="3410420799" sldId="347"/>
        </pc:sldMkLst>
        <pc:spChg chg="mod">
          <ac:chgData name="Ali, Syed Waqqas" userId="1b3a5f44-9498-4738-8c4e-8127257d744d" providerId="ADAL" clId="{C60846EF-678B-48A1-B445-90CEAA282AFB}" dt="2024-01-23T20:07:30.021" v="210" actId="403"/>
          <ac:spMkLst>
            <pc:docMk/>
            <pc:sldMk cId="3410420799" sldId="34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C60846EF-678B-48A1-B445-90CEAA282AFB}" dt="2024-01-23T19:38:23.825" v="64" actId="20577"/>
        <pc:sldMkLst>
          <pc:docMk/>
          <pc:sldMk cId="1714156620" sldId="348"/>
        </pc:sldMkLst>
        <pc:spChg chg="mod">
          <ac:chgData name="Ali, Syed Waqqas" userId="1b3a5f44-9498-4738-8c4e-8127257d744d" providerId="ADAL" clId="{C60846EF-678B-48A1-B445-90CEAA282AFB}" dt="2024-01-23T19:37:41.463" v="22" actId="20577"/>
          <ac:spMkLst>
            <pc:docMk/>
            <pc:sldMk cId="1714156620" sldId="348"/>
            <ac:spMk id="2" creationId="{0F38800C-8A7D-E150-1D69-4C942110B9A3}"/>
          </ac:spMkLst>
        </pc:spChg>
        <pc:spChg chg="mod">
          <ac:chgData name="Ali, Syed Waqqas" userId="1b3a5f44-9498-4738-8c4e-8127257d744d" providerId="ADAL" clId="{C60846EF-678B-48A1-B445-90CEAA282AFB}" dt="2024-01-23T19:38:23.825" v="64" actId="20577"/>
          <ac:spMkLst>
            <pc:docMk/>
            <pc:sldMk cId="1714156620" sldId="348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FFEE2D67-A7FB-4823-B677-76D25811BE8B}"/>
    <pc:docChg chg="undo custSel addSld delSld modSld sldOrd">
      <pc:chgData name="Ali, Syed Waqqas" userId="1b3a5f44-9498-4738-8c4e-8127257d744d" providerId="ADAL" clId="{FFEE2D67-A7FB-4823-B677-76D25811BE8B}" dt="2024-01-23T11:42:15.910" v="13425" actId="20577"/>
      <pc:docMkLst>
        <pc:docMk/>
      </pc:docMkLst>
      <pc:sldChg chg="modSp mod">
        <pc:chgData name="Ali, Syed Waqqas" userId="1b3a5f44-9498-4738-8c4e-8127257d744d" providerId="ADAL" clId="{FFEE2D67-A7FB-4823-B677-76D25811BE8B}" dt="2024-01-23T09:37:07.783" v="5632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FFEE2D67-A7FB-4823-B677-76D25811BE8B}" dt="2024-01-23T09:37:07.783" v="5632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mod ord">
        <pc:chgData name="Ali, Syed Waqqas" userId="1b3a5f44-9498-4738-8c4e-8127257d744d" providerId="ADAL" clId="{FFEE2D67-A7FB-4823-B677-76D25811BE8B}" dt="2024-01-23T10:30:40.811" v="9274" actId="20577"/>
        <pc:sldMkLst>
          <pc:docMk/>
          <pc:sldMk cId="3375649757" sldId="257"/>
        </pc:sldMkLst>
        <pc:spChg chg="mod">
          <ac:chgData name="Ali, Syed Waqqas" userId="1b3a5f44-9498-4738-8c4e-8127257d744d" providerId="ADAL" clId="{FFEE2D67-A7FB-4823-B677-76D25811BE8B}" dt="2024-01-23T10:25:52.925" v="8968" actId="20577"/>
          <ac:spMkLst>
            <pc:docMk/>
            <pc:sldMk cId="3375649757" sldId="25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0:18.070" v="9258" actId="114"/>
          <ac:spMkLst>
            <pc:docMk/>
            <pc:sldMk cId="3375649757" sldId="257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30:40.811" v="9274" actId="20577"/>
          <ac:spMkLst>
            <pc:docMk/>
            <pc:sldMk cId="3375649757" sldId="257"/>
            <ac:spMk id="8" creationId="{0B58A229-77C1-434D-D9A7-9FF908E4DB29}"/>
          </ac:spMkLst>
        </pc:spChg>
      </pc:sldChg>
      <pc:sldChg chg="addSp modSp add mod">
        <pc:chgData name="Ali, Syed Waqqas" userId="1b3a5f44-9498-4738-8c4e-8127257d744d" providerId="ADAL" clId="{FFEE2D67-A7FB-4823-B677-76D25811BE8B}" dt="2024-01-22T16:58:06.737" v="334" actId="1076"/>
        <pc:sldMkLst>
          <pc:docMk/>
          <pc:sldMk cId="1010265778" sldId="289"/>
        </pc:sldMkLst>
        <pc:spChg chg="mod">
          <ac:chgData name="Ali, Syed Waqqas" userId="1b3a5f44-9498-4738-8c4e-8127257d744d" providerId="ADAL" clId="{FFEE2D67-A7FB-4823-B677-76D25811BE8B}" dt="2024-01-22T16:55:54.185" v="23" actId="20577"/>
          <ac:spMkLst>
            <pc:docMk/>
            <pc:sldMk cId="1010265778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6:56:10.581" v="106" actId="20577"/>
          <ac:spMkLst>
            <pc:docMk/>
            <pc:sldMk cId="1010265778" sldId="289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FFEE2D67-A7FB-4823-B677-76D25811BE8B}" dt="2024-01-22T16:58:06.737" v="334" actId="1076"/>
          <ac:picMkLst>
            <pc:docMk/>
            <pc:sldMk cId="1010265778" sldId="289"/>
            <ac:picMk id="10" creationId="{246D80D6-606B-95C4-4A03-D7F3F82CF3ED}"/>
          </ac:picMkLst>
        </pc:pic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74175370" sldId="289"/>
        </pc:sldMkLst>
      </pc:sldChg>
      <pc:sldChg chg="modSp add mod">
        <pc:chgData name="Ali, Syed Waqqas" userId="1b3a5f44-9498-4738-8c4e-8127257d744d" providerId="ADAL" clId="{FFEE2D67-A7FB-4823-B677-76D25811BE8B}" dt="2024-01-22T16:57:31.141" v="330" actId="403"/>
        <pc:sldMkLst>
          <pc:docMk/>
          <pc:sldMk cId="1467374830" sldId="290"/>
        </pc:sldMkLst>
        <pc:spChg chg="mod">
          <ac:chgData name="Ali, Syed Waqqas" userId="1b3a5f44-9498-4738-8c4e-8127257d744d" providerId="ADAL" clId="{FFEE2D67-A7FB-4823-B677-76D25811BE8B}" dt="2024-01-22T16:56:34.324" v="127" actId="20577"/>
          <ac:spMkLst>
            <pc:docMk/>
            <pc:sldMk cId="1467374830" sldId="29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6:57:31.141" v="330" actId="403"/>
          <ac:spMkLst>
            <pc:docMk/>
            <pc:sldMk cId="1467374830" sldId="29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4193791558" sldId="290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073216080" sldId="291"/>
        </pc:sldMkLst>
      </pc:sldChg>
      <pc:sldChg chg="modSp add mod">
        <pc:chgData name="Ali, Syed Waqqas" userId="1b3a5f44-9498-4738-8c4e-8127257d744d" providerId="ADAL" clId="{FFEE2D67-A7FB-4823-B677-76D25811BE8B}" dt="2024-01-22T16:59:30.253" v="373" actId="20577"/>
        <pc:sldMkLst>
          <pc:docMk/>
          <pc:sldMk cId="3430273535" sldId="291"/>
        </pc:sldMkLst>
        <pc:spChg chg="mod">
          <ac:chgData name="Ali, Syed Waqqas" userId="1b3a5f44-9498-4738-8c4e-8127257d744d" providerId="ADAL" clId="{FFEE2D67-A7FB-4823-B677-76D25811BE8B}" dt="2024-01-22T16:58:58.720" v="348" actId="20577"/>
          <ac:spMkLst>
            <pc:docMk/>
            <pc:sldMk cId="3430273535" sldId="291"/>
            <ac:spMk id="2" creationId="{B5D19C15-72DF-16C9-E8B1-668BC2A4A015}"/>
          </ac:spMkLst>
        </pc:spChg>
        <pc:spChg chg="mod">
          <ac:chgData name="Ali, Syed Waqqas" userId="1b3a5f44-9498-4738-8c4e-8127257d744d" providerId="ADAL" clId="{FFEE2D67-A7FB-4823-B677-76D25811BE8B}" dt="2024-01-22T16:59:30.253" v="373" actId="20577"/>
          <ac:spMkLst>
            <pc:docMk/>
            <pc:sldMk cId="3430273535" sldId="291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FFEE2D67-A7FB-4823-B677-76D25811BE8B}" dt="2024-01-22T18:00:47.780" v="1949" actId="20577"/>
        <pc:sldMkLst>
          <pc:docMk/>
          <pc:sldMk cId="2113464944" sldId="292"/>
        </pc:sldMkLst>
        <pc:spChg chg="mod">
          <ac:chgData name="Ali, Syed Waqqas" userId="1b3a5f44-9498-4738-8c4e-8127257d744d" providerId="ADAL" clId="{FFEE2D67-A7FB-4823-B677-76D25811BE8B}" dt="2024-01-22T17:08:30.157" v="390" actId="20577"/>
          <ac:spMkLst>
            <pc:docMk/>
            <pc:sldMk cId="2113464944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7:12:19.320" v="728" actId="207"/>
          <ac:spMkLst>
            <pc:docMk/>
            <pc:sldMk cId="2113464944" sldId="292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00:47.780" v="1949" actId="20577"/>
          <ac:spMkLst>
            <pc:docMk/>
            <pc:sldMk cId="2113464944" sldId="292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523546529" sldId="292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922221259" sldId="293"/>
        </pc:sldMkLst>
      </pc:sldChg>
      <pc:sldChg chg="modSp add mod">
        <pc:chgData name="Ali, Syed Waqqas" userId="1b3a5f44-9498-4738-8c4e-8127257d744d" providerId="ADAL" clId="{FFEE2D67-A7FB-4823-B677-76D25811BE8B}" dt="2024-01-22T18:00:52.269" v="1960" actId="20577"/>
        <pc:sldMkLst>
          <pc:docMk/>
          <pc:sldMk cId="1488044186" sldId="293"/>
        </pc:sldMkLst>
        <pc:spChg chg="mod">
          <ac:chgData name="Ali, Syed Waqqas" userId="1b3a5f44-9498-4738-8c4e-8127257d744d" providerId="ADAL" clId="{FFEE2D67-A7FB-4823-B677-76D25811BE8B}" dt="2024-01-22T17:12:29.506" v="738" actId="20577"/>
          <ac:spMkLst>
            <pc:docMk/>
            <pc:sldMk cId="1488044186" sldId="293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7:18:22.637" v="1023" actId="113"/>
          <ac:spMkLst>
            <pc:docMk/>
            <pc:sldMk cId="1488044186" sldId="293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00:52.269" v="1960" actId="20577"/>
          <ac:spMkLst>
            <pc:docMk/>
            <pc:sldMk cId="1488044186" sldId="293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904540098" sldId="294"/>
        </pc:sldMkLst>
      </pc:sldChg>
      <pc:sldChg chg="modSp add mod">
        <pc:chgData name="Ali, Syed Waqqas" userId="1b3a5f44-9498-4738-8c4e-8127257d744d" providerId="ADAL" clId="{FFEE2D67-A7FB-4823-B677-76D25811BE8B}" dt="2024-01-22T18:01:08.713" v="1964" actId="14"/>
        <pc:sldMkLst>
          <pc:docMk/>
          <pc:sldMk cId="2108649534" sldId="294"/>
        </pc:sldMkLst>
        <pc:spChg chg="mod">
          <ac:chgData name="Ali, Syed Waqqas" userId="1b3a5f44-9498-4738-8c4e-8127257d744d" providerId="ADAL" clId="{FFEE2D67-A7FB-4823-B677-76D25811BE8B}" dt="2024-01-22T17:28:06.127" v="1053" actId="20577"/>
          <ac:spMkLst>
            <pc:docMk/>
            <pc:sldMk cId="2108649534" sldId="29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01:08.713" v="1964" actId="14"/>
          <ac:spMkLst>
            <pc:docMk/>
            <pc:sldMk cId="2108649534" sldId="29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2T22:35:14.488" v="5552" actId="20577"/>
        <pc:sldMkLst>
          <pc:docMk/>
          <pc:sldMk cId="230423287" sldId="295"/>
        </pc:sldMkLst>
        <pc:spChg chg="mod">
          <ac:chgData name="Ali, Syed Waqqas" userId="1b3a5f44-9498-4738-8c4e-8127257d744d" providerId="ADAL" clId="{FFEE2D67-A7FB-4823-B677-76D25811BE8B}" dt="2024-01-22T17:33:11.362" v="1388" actId="20577"/>
          <ac:spMkLst>
            <pc:docMk/>
            <pc:sldMk cId="230423287" sldId="295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22:35:14.488" v="5552" actId="20577"/>
          <ac:spMkLst>
            <pc:docMk/>
            <pc:sldMk cId="230423287" sldId="295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11:04.376" v="2615" actId="20577"/>
          <ac:spMkLst>
            <pc:docMk/>
            <pc:sldMk cId="230423287" sldId="295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614255406" sldId="295"/>
        </pc:sldMkLst>
      </pc:sldChg>
      <pc:sldChg chg="modSp add mod">
        <pc:chgData name="Ali, Syed Waqqas" userId="1b3a5f44-9498-4738-8c4e-8127257d744d" providerId="ADAL" clId="{FFEE2D67-A7FB-4823-B677-76D25811BE8B}" dt="2024-01-22T18:03:10.940" v="2203" actId="20577"/>
        <pc:sldMkLst>
          <pc:docMk/>
          <pc:sldMk cId="859227236" sldId="296"/>
        </pc:sldMkLst>
        <pc:spChg chg="mod">
          <ac:chgData name="Ali, Syed Waqqas" userId="1b3a5f44-9498-4738-8c4e-8127257d744d" providerId="ADAL" clId="{FFEE2D67-A7FB-4823-B677-76D25811BE8B}" dt="2024-01-22T18:00:26.183" v="1931" actId="20577"/>
          <ac:spMkLst>
            <pc:docMk/>
            <pc:sldMk cId="859227236" sldId="29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03:10.940" v="2203" actId="20577"/>
          <ac:spMkLst>
            <pc:docMk/>
            <pc:sldMk cId="859227236" sldId="29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58720189" sldId="296"/>
        </pc:sldMkLst>
      </pc:sldChg>
      <pc:sldChg chg="modSp add del mod">
        <pc:chgData name="Ali, Syed Waqqas" userId="1b3a5f44-9498-4738-8c4e-8127257d744d" providerId="ADAL" clId="{FFEE2D67-A7FB-4823-B677-76D25811BE8B}" dt="2024-01-22T17:31:25.776" v="1325" actId="47"/>
        <pc:sldMkLst>
          <pc:docMk/>
          <pc:sldMk cId="4047006680" sldId="296"/>
        </pc:sldMkLst>
        <pc:spChg chg="mod">
          <ac:chgData name="Ali, Syed Waqqas" userId="1b3a5f44-9498-4738-8c4e-8127257d744d" providerId="ADAL" clId="{FFEE2D67-A7FB-4823-B677-76D25811BE8B}" dt="2024-01-22T17:29:57.973" v="1324" actId="20577"/>
          <ac:spMkLst>
            <pc:docMk/>
            <pc:sldMk cId="4047006680" sldId="296"/>
            <ac:spMk id="2" creationId="{0F38800C-8A7D-E150-1D69-4C942110B9A3}"/>
          </ac:spMkLst>
        </pc:spChg>
      </pc:sldChg>
      <pc:sldChg chg="modSp add mod">
        <pc:chgData name="Ali, Syed Waqqas" userId="1b3a5f44-9498-4738-8c4e-8127257d744d" providerId="ADAL" clId="{FFEE2D67-A7FB-4823-B677-76D25811BE8B}" dt="2024-01-22T18:04:29.529" v="2362" actId="20577"/>
        <pc:sldMkLst>
          <pc:docMk/>
          <pc:sldMk cId="3600404884" sldId="297"/>
        </pc:sldMkLst>
        <pc:spChg chg="mod">
          <ac:chgData name="Ali, Syed Waqqas" userId="1b3a5f44-9498-4738-8c4e-8127257d744d" providerId="ADAL" clId="{FFEE2D67-A7FB-4823-B677-76D25811BE8B}" dt="2024-01-22T18:04:29.529" v="2362" actId="20577"/>
          <ac:spMkLst>
            <pc:docMk/>
            <pc:sldMk cId="3600404884" sldId="29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685801888" sldId="297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04254112" sldId="298"/>
        </pc:sldMkLst>
      </pc:sldChg>
      <pc:sldChg chg="modSp add mod">
        <pc:chgData name="Ali, Syed Waqqas" userId="1b3a5f44-9498-4738-8c4e-8127257d744d" providerId="ADAL" clId="{FFEE2D67-A7FB-4823-B677-76D25811BE8B}" dt="2024-01-22T18:11:15.045" v="2630" actId="20577"/>
        <pc:sldMkLst>
          <pc:docMk/>
          <pc:sldMk cId="2683195128" sldId="298"/>
        </pc:sldMkLst>
        <pc:spChg chg="mod">
          <ac:chgData name="Ali, Syed Waqqas" userId="1b3a5f44-9498-4738-8c4e-8127257d744d" providerId="ADAL" clId="{FFEE2D67-A7FB-4823-B677-76D25811BE8B}" dt="2024-01-22T18:06:04.783" v="2376" actId="20577"/>
          <ac:spMkLst>
            <pc:docMk/>
            <pc:sldMk cId="2683195128" sldId="298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07:12.164" v="2592" actId="20577"/>
          <ac:spMkLst>
            <pc:docMk/>
            <pc:sldMk cId="2683195128" sldId="298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11:15.045" v="2630" actId="20577"/>
          <ac:spMkLst>
            <pc:docMk/>
            <pc:sldMk cId="2683195128" sldId="298"/>
            <ac:spMk id="8" creationId="{0B58A229-77C1-434D-D9A7-9FF908E4DB29}"/>
          </ac:spMkLst>
        </pc:spChg>
      </pc:sldChg>
      <pc:sldChg chg="modSp add mod ord">
        <pc:chgData name="Ali, Syed Waqqas" userId="1b3a5f44-9498-4738-8c4e-8127257d744d" providerId="ADAL" clId="{FFEE2D67-A7FB-4823-B677-76D25811BE8B}" dt="2024-01-22T18:11:37.850" v="2658"/>
        <pc:sldMkLst>
          <pc:docMk/>
          <pc:sldMk cId="1283562324" sldId="299"/>
        </pc:sldMkLst>
        <pc:spChg chg="mod">
          <ac:chgData name="Ali, Syed Waqqas" userId="1b3a5f44-9498-4738-8c4e-8127257d744d" providerId="ADAL" clId="{FFEE2D67-A7FB-4823-B677-76D25811BE8B}" dt="2024-01-22T18:11:28.867" v="2656" actId="20577"/>
          <ac:spMkLst>
            <pc:docMk/>
            <pc:sldMk cId="1283562324" sldId="299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768557698" sldId="299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522364143" sldId="300"/>
        </pc:sldMkLst>
      </pc:sldChg>
      <pc:sldChg chg="modSp add del mod">
        <pc:chgData name="Ali, Syed Waqqas" userId="1b3a5f44-9498-4738-8c4e-8127257d744d" providerId="ADAL" clId="{FFEE2D67-A7FB-4823-B677-76D25811BE8B}" dt="2024-01-22T18:14:15.222" v="2674" actId="47"/>
        <pc:sldMkLst>
          <pc:docMk/>
          <pc:sldMk cId="2537601355" sldId="300"/>
        </pc:sldMkLst>
        <pc:spChg chg="mod">
          <ac:chgData name="Ali, Syed Waqqas" userId="1b3a5f44-9498-4738-8c4e-8127257d744d" providerId="ADAL" clId="{FFEE2D67-A7FB-4823-B677-76D25811BE8B}" dt="2024-01-22T18:14:03.673" v="2671" actId="20577"/>
          <ac:spMkLst>
            <pc:docMk/>
            <pc:sldMk cId="2537601355" sldId="30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14:10.142" v="2673" actId="5793"/>
          <ac:spMkLst>
            <pc:docMk/>
            <pc:sldMk cId="2537601355" sldId="3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2T23:35:33.511" v="5560" actId="20577"/>
        <pc:sldMkLst>
          <pc:docMk/>
          <pc:sldMk cId="3538157070" sldId="300"/>
        </pc:sldMkLst>
        <pc:spChg chg="mod">
          <ac:chgData name="Ali, Syed Waqqas" userId="1b3a5f44-9498-4738-8c4e-8127257d744d" providerId="ADAL" clId="{FFEE2D67-A7FB-4823-B677-76D25811BE8B}" dt="2024-01-22T18:14:23.828" v="2694" actId="20577"/>
          <ac:spMkLst>
            <pc:docMk/>
            <pc:sldMk cId="3538157070" sldId="300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14:28.682" v="2697" actId="20577"/>
          <ac:spMkLst>
            <pc:docMk/>
            <pc:sldMk cId="3538157070" sldId="300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18:15:07.898" v="2758" actId="207"/>
          <ac:spMkLst>
            <pc:docMk/>
            <pc:sldMk cId="3538157070" sldId="300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23:35:33.511" v="5560" actId="20577"/>
          <ac:spMkLst>
            <pc:docMk/>
            <pc:sldMk cId="3538157070" sldId="300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8:15:51.057" v="2760" actId="20577"/>
          <ac:spMkLst>
            <pc:docMk/>
            <pc:sldMk cId="3538157070" sldId="300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098290670" sldId="301"/>
        </pc:sldMkLst>
      </pc:sldChg>
      <pc:sldChg chg="modSp add mod">
        <pc:chgData name="Ali, Syed Waqqas" userId="1b3a5f44-9498-4738-8c4e-8127257d744d" providerId="ADAL" clId="{FFEE2D67-A7FB-4823-B677-76D25811BE8B}" dt="2024-01-22T23:35:37.816" v="5564" actId="20577"/>
        <pc:sldMkLst>
          <pc:docMk/>
          <pc:sldMk cId="3331138963" sldId="301"/>
        </pc:sldMkLst>
        <pc:spChg chg="mod">
          <ac:chgData name="Ali, Syed Waqqas" userId="1b3a5f44-9498-4738-8c4e-8127257d744d" providerId="ADAL" clId="{FFEE2D67-A7FB-4823-B677-76D25811BE8B}" dt="2024-01-22T23:35:37.816" v="5564" actId="20577"/>
          <ac:spMkLst>
            <pc:docMk/>
            <pc:sldMk cId="3331138963" sldId="301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8:22:02.400" v="2773" actId="20577"/>
          <ac:spMkLst>
            <pc:docMk/>
            <pc:sldMk cId="3331138963" sldId="301"/>
            <ac:spMk id="11" creationId="{0DB48F52-A517-8F64-AACB-9A7AEB8B325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465584035" sldId="302"/>
        </pc:sldMkLst>
      </pc:sldChg>
      <pc:sldChg chg="modSp add mod">
        <pc:chgData name="Ali, Syed Waqqas" userId="1b3a5f44-9498-4738-8c4e-8127257d744d" providerId="ADAL" clId="{FFEE2D67-A7FB-4823-B677-76D25811BE8B}" dt="2024-01-22T18:25:12.695" v="3045" actId="20577"/>
        <pc:sldMkLst>
          <pc:docMk/>
          <pc:sldMk cId="3835519670" sldId="302"/>
        </pc:sldMkLst>
        <pc:spChg chg="mod">
          <ac:chgData name="Ali, Syed Waqqas" userId="1b3a5f44-9498-4738-8c4e-8127257d744d" providerId="ADAL" clId="{FFEE2D67-A7FB-4823-B677-76D25811BE8B}" dt="2024-01-22T18:22:19.704" v="2796" actId="20577"/>
          <ac:spMkLst>
            <pc:docMk/>
            <pc:sldMk cId="3835519670" sldId="302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24:44.596" v="3028" actId="20577"/>
          <ac:spMkLst>
            <pc:docMk/>
            <pc:sldMk cId="3835519670" sldId="302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18:24:04.154" v="2979" actId="207"/>
          <ac:spMkLst>
            <pc:docMk/>
            <pc:sldMk cId="3835519670" sldId="302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18:25:00.613" v="3042" actId="20577"/>
          <ac:spMkLst>
            <pc:docMk/>
            <pc:sldMk cId="3835519670" sldId="302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8:25:12.695" v="3045" actId="20577"/>
          <ac:spMkLst>
            <pc:docMk/>
            <pc:sldMk cId="3835519670" sldId="302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713721500" sldId="303"/>
        </pc:sldMkLst>
      </pc:sldChg>
      <pc:sldChg chg="addSp modSp add mod">
        <pc:chgData name="Ali, Syed Waqqas" userId="1b3a5f44-9498-4738-8c4e-8127257d744d" providerId="ADAL" clId="{FFEE2D67-A7FB-4823-B677-76D25811BE8B}" dt="2024-01-22T18:37:52.292" v="3296" actId="20577"/>
        <pc:sldMkLst>
          <pc:docMk/>
          <pc:sldMk cId="2090179984" sldId="303"/>
        </pc:sldMkLst>
        <pc:spChg chg="mod">
          <ac:chgData name="Ali, Syed Waqqas" userId="1b3a5f44-9498-4738-8c4e-8127257d744d" providerId="ADAL" clId="{FFEE2D67-A7FB-4823-B677-76D25811BE8B}" dt="2024-01-22T18:28:17.405" v="3069" actId="20577"/>
          <ac:spMkLst>
            <pc:docMk/>
            <pc:sldMk cId="2090179984" sldId="303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31:01.790" v="3293" actId="403"/>
          <ac:spMkLst>
            <pc:docMk/>
            <pc:sldMk cId="2090179984" sldId="303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18:31:04.109" v="3295" actId="403"/>
          <ac:spMkLst>
            <pc:docMk/>
            <pc:sldMk cId="2090179984" sldId="303"/>
            <ac:spMk id="6" creationId="{0B409958-BD7F-BA57-4C4D-20FADD342AD8}"/>
          </ac:spMkLst>
        </pc:spChg>
        <pc:spChg chg="add mod">
          <ac:chgData name="Ali, Syed Waqqas" userId="1b3a5f44-9498-4738-8c4e-8127257d744d" providerId="ADAL" clId="{FFEE2D67-A7FB-4823-B677-76D25811BE8B}" dt="2024-01-22T18:37:52.292" v="3296" actId="20577"/>
          <ac:spMkLst>
            <pc:docMk/>
            <pc:sldMk cId="2090179984" sldId="303"/>
            <ac:spMk id="12" creationId="{CD611B4F-AD26-1C1B-B5BD-2A5D42F43AB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806609530" sldId="304"/>
        </pc:sldMkLst>
      </pc:sldChg>
      <pc:sldChg chg="addSp delSp modSp add mod">
        <pc:chgData name="Ali, Syed Waqqas" userId="1b3a5f44-9498-4738-8c4e-8127257d744d" providerId="ADAL" clId="{FFEE2D67-A7FB-4823-B677-76D25811BE8B}" dt="2024-01-22T19:01:34.151" v="4098" actId="207"/>
        <pc:sldMkLst>
          <pc:docMk/>
          <pc:sldMk cId="3229134981" sldId="304"/>
        </pc:sldMkLst>
        <pc:spChg chg="mod">
          <ac:chgData name="Ali, Syed Waqqas" userId="1b3a5f44-9498-4738-8c4e-8127257d744d" providerId="ADAL" clId="{FFEE2D67-A7FB-4823-B677-76D25811BE8B}" dt="2024-01-22T18:38:37.659" v="3319" actId="20577"/>
          <ac:spMkLst>
            <pc:docMk/>
            <pc:sldMk cId="3229134981" sldId="30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9:01:34.151" v="4098" actId="207"/>
          <ac:spMkLst>
            <pc:docMk/>
            <pc:sldMk cId="3229134981" sldId="304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48" v="3698" actId="20577"/>
          <ac:spMkLst>
            <pc:docMk/>
            <pc:sldMk cId="3229134981" sldId="304"/>
            <ac:spMk id="8" creationId="{0B58A229-77C1-434D-D9A7-9FF908E4DB29}"/>
          </ac:spMkLst>
        </pc:spChg>
        <pc:spChg chg="add del mod">
          <ac:chgData name="Ali, Syed Waqqas" userId="1b3a5f44-9498-4738-8c4e-8127257d744d" providerId="ADAL" clId="{FFEE2D67-A7FB-4823-B677-76D25811BE8B}" dt="2024-01-22T18:42:24.694" v="3684" actId="478"/>
          <ac:spMkLst>
            <pc:docMk/>
            <pc:sldMk cId="3229134981" sldId="304"/>
            <ac:spMk id="9" creationId="{CDB5785B-0C69-7514-044C-3024B3C3CD1F}"/>
          </ac:spMkLst>
        </pc:spChg>
      </pc:sldChg>
      <pc:sldChg chg="delSp modSp add mod">
        <pc:chgData name="Ali, Syed Waqqas" userId="1b3a5f44-9498-4738-8c4e-8127257d744d" providerId="ADAL" clId="{FFEE2D67-A7FB-4823-B677-76D25811BE8B}" dt="2024-01-22T23:36:11.248" v="5566" actId="403"/>
        <pc:sldMkLst>
          <pc:docMk/>
          <pc:sldMk cId="124160832" sldId="305"/>
        </pc:sldMkLst>
        <pc:spChg chg="mod">
          <ac:chgData name="Ali, Syed Waqqas" userId="1b3a5f44-9498-4738-8c4e-8127257d744d" providerId="ADAL" clId="{FFEE2D67-A7FB-4823-B677-76D25811BE8B}" dt="2024-01-22T23:36:11.248" v="5566" actId="403"/>
          <ac:spMkLst>
            <pc:docMk/>
            <pc:sldMk cId="124160832" sldId="305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51.680" v="3709" actId="20577"/>
          <ac:spMkLst>
            <pc:docMk/>
            <pc:sldMk cId="124160832" sldId="305"/>
            <ac:spMk id="8" creationId="{0B58A229-77C1-434D-D9A7-9FF908E4DB29}"/>
          </ac:spMkLst>
        </pc:spChg>
        <pc:spChg chg="del">
          <ac:chgData name="Ali, Syed Waqqas" userId="1b3a5f44-9498-4738-8c4e-8127257d744d" providerId="ADAL" clId="{FFEE2D67-A7FB-4823-B677-76D25811BE8B}" dt="2024-01-22T18:42:19.513" v="3683" actId="478"/>
          <ac:spMkLst>
            <pc:docMk/>
            <pc:sldMk cId="124160832" sldId="305"/>
            <ac:spMk id="9" creationId="{CDB5785B-0C69-7514-044C-3024B3C3CD1F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623712234" sldId="305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718663223" sldId="306"/>
        </pc:sldMkLst>
      </pc:sldChg>
      <pc:sldChg chg="modSp add mod">
        <pc:chgData name="Ali, Syed Waqqas" userId="1b3a5f44-9498-4738-8c4e-8127257d744d" providerId="ADAL" clId="{FFEE2D67-A7FB-4823-B677-76D25811BE8B}" dt="2024-01-22T23:36:57.285" v="5604" actId="20577"/>
        <pc:sldMkLst>
          <pc:docMk/>
          <pc:sldMk cId="2751643288" sldId="306"/>
        </pc:sldMkLst>
        <pc:spChg chg="mod">
          <ac:chgData name="Ali, Syed Waqqas" userId="1b3a5f44-9498-4738-8c4e-8127257d744d" providerId="ADAL" clId="{FFEE2D67-A7FB-4823-B677-76D25811BE8B}" dt="2024-01-22T19:01:11.785" v="4095" actId="207"/>
          <ac:spMkLst>
            <pc:docMk/>
            <pc:sldMk cId="2751643288" sldId="30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59.973" v="3731" actId="20577"/>
          <ac:spMkLst>
            <pc:docMk/>
            <pc:sldMk cId="2751643288" sldId="306"/>
            <ac:spMk id="8" creationId="{0B58A229-77C1-434D-D9A7-9FF908E4DB29}"/>
          </ac:spMkLst>
        </pc:spChg>
        <pc:spChg chg="mod">
          <ac:chgData name="Ali, Syed Waqqas" userId="1b3a5f44-9498-4738-8c4e-8127257d744d" providerId="ADAL" clId="{FFEE2D67-A7FB-4823-B677-76D25811BE8B}" dt="2024-01-22T23:36:57.285" v="5604" actId="20577"/>
          <ac:spMkLst>
            <pc:docMk/>
            <pc:sldMk cId="2751643288" sldId="306"/>
            <ac:spMk id="9" creationId="{CDB5785B-0C69-7514-044C-3024B3C3CD1F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085050104" sldId="307"/>
        </pc:sldMkLst>
      </pc:sldChg>
      <pc:sldChg chg="modSp add mod">
        <pc:chgData name="Ali, Syed Waqqas" userId="1b3a5f44-9498-4738-8c4e-8127257d744d" providerId="ADAL" clId="{FFEE2D67-A7FB-4823-B677-76D25811BE8B}" dt="2024-01-22T23:36:41.024" v="5573" actId="113"/>
        <pc:sldMkLst>
          <pc:docMk/>
          <pc:sldMk cId="3259778925" sldId="307"/>
        </pc:sldMkLst>
        <pc:spChg chg="mod">
          <ac:chgData name="Ali, Syed Waqqas" userId="1b3a5f44-9498-4738-8c4e-8127257d744d" providerId="ADAL" clId="{FFEE2D67-A7FB-4823-B677-76D25811BE8B}" dt="2024-01-22T23:36:41.024" v="5573" actId="113"/>
          <ac:spMkLst>
            <pc:docMk/>
            <pc:sldMk cId="3259778925" sldId="307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56.015" v="3720" actId="20577"/>
          <ac:spMkLst>
            <pc:docMk/>
            <pc:sldMk cId="3259778925" sldId="307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94179604" sldId="308"/>
        </pc:sldMkLst>
      </pc:sldChg>
      <pc:sldChg chg="modSp add del mod">
        <pc:chgData name="Ali, Syed Waqqas" userId="1b3a5f44-9498-4738-8c4e-8127257d744d" providerId="ADAL" clId="{FFEE2D67-A7FB-4823-B677-76D25811BE8B}" dt="2024-01-22T18:54:55.304" v="3768" actId="47"/>
        <pc:sldMkLst>
          <pc:docMk/>
          <pc:sldMk cId="2916515928" sldId="308"/>
        </pc:sldMkLst>
        <pc:spChg chg="mod">
          <ac:chgData name="Ali, Syed Waqqas" userId="1b3a5f44-9498-4738-8c4e-8127257d744d" providerId="ADAL" clId="{FFEE2D67-A7FB-4823-B677-76D25811BE8B}" dt="2024-01-22T18:54:26.513" v="3755" actId="20577"/>
          <ac:spMkLst>
            <pc:docMk/>
            <pc:sldMk cId="2916515928" sldId="308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18:54:33.686" v="3766" actId="20577"/>
          <ac:spMkLst>
            <pc:docMk/>
            <pc:sldMk cId="2916515928" sldId="308"/>
            <ac:spMk id="9" creationId="{05407D09-D62F-D968-FCC8-CE349F660698}"/>
          </ac:spMkLst>
        </pc:spChg>
      </pc:sldChg>
      <pc:sldChg chg="modSp add mod">
        <pc:chgData name="Ali, Syed Waqqas" userId="1b3a5f44-9498-4738-8c4e-8127257d744d" providerId="ADAL" clId="{FFEE2D67-A7FB-4823-B677-76D25811BE8B}" dt="2024-01-22T19:00:57.996" v="4094" actId="207"/>
        <pc:sldMkLst>
          <pc:docMk/>
          <pc:sldMk cId="1724696896" sldId="309"/>
        </pc:sldMkLst>
        <pc:spChg chg="mod">
          <ac:chgData name="Ali, Syed Waqqas" userId="1b3a5f44-9498-4738-8c4e-8127257d744d" providerId="ADAL" clId="{FFEE2D67-A7FB-4823-B677-76D25811BE8B}" dt="2024-01-22T18:55:10.200" v="3825" actId="20577"/>
          <ac:spMkLst>
            <pc:docMk/>
            <pc:sldMk cId="1724696896" sldId="309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55:15.974" v="3840" actId="20577"/>
          <ac:spMkLst>
            <pc:docMk/>
            <pc:sldMk cId="1724696896" sldId="309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19:00:57.996" v="4094" actId="207"/>
          <ac:spMkLst>
            <pc:docMk/>
            <pc:sldMk cId="1724696896" sldId="309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18:55:22.731" v="3882" actId="20577"/>
          <ac:spMkLst>
            <pc:docMk/>
            <pc:sldMk cId="1724696896" sldId="309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9:00:57.996" v="4094" actId="207"/>
          <ac:spMkLst>
            <pc:docMk/>
            <pc:sldMk cId="1724696896" sldId="309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266089104" sldId="309"/>
        </pc:sldMkLst>
      </pc:sldChg>
      <pc:sldChg chg="modSp add mod">
        <pc:chgData name="Ali, Syed Waqqas" userId="1b3a5f44-9498-4738-8c4e-8127257d744d" providerId="ADAL" clId="{FFEE2D67-A7FB-4823-B677-76D25811BE8B}" dt="2024-01-22T23:37:56.866" v="5614" actId="20577"/>
        <pc:sldMkLst>
          <pc:docMk/>
          <pc:sldMk cId="54937361" sldId="310"/>
        </pc:sldMkLst>
        <pc:spChg chg="mod">
          <ac:chgData name="Ali, Syed Waqqas" userId="1b3a5f44-9498-4738-8c4e-8127257d744d" providerId="ADAL" clId="{FFEE2D67-A7FB-4823-B677-76D25811BE8B}" dt="2024-01-22T23:37:53.926" v="5608" actId="20577"/>
          <ac:spMkLst>
            <pc:docMk/>
            <pc:sldMk cId="54937361" sldId="310"/>
            <ac:spMk id="2" creationId="{B5D19C15-72DF-16C9-E8B1-668BC2A4A015}"/>
          </ac:spMkLst>
        </pc:spChg>
        <pc:spChg chg="mod">
          <ac:chgData name="Ali, Syed Waqqas" userId="1b3a5f44-9498-4738-8c4e-8127257d744d" providerId="ADAL" clId="{FFEE2D67-A7FB-4823-B677-76D25811BE8B}" dt="2024-01-22T23:37:56.866" v="5614" actId="20577"/>
          <ac:spMkLst>
            <pc:docMk/>
            <pc:sldMk cId="54937361" sldId="310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716953159" sldId="310"/>
        </pc:sldMkLst>
      </pc:sldChg>
      <pc:sldChg chg="modSp add mod">
        <pc:chgData name="Ali, Syed Waqqas" userId="1b3a5f44-9498-4738-8c4e-8127257d744d" providerId="ADAL" clId="{FFEE2D67-A7FB-4823-B677-76D25811BE8B}" dt="2024-01-22T23:38:01.056" v="5618" actId="20577"/>
        <pc:sldMkLst>
          <pc:docMk/>
          <pc:sldMk cId="745629614" sldId="311"/>
        </pc:sldMkLst>
        <pc:spChg chg="mod">
          <ac:chgData name="Ali, Syed Waqqas" userId="1b3a5f44-9498-4738-8c4e-8127257d744d" providerId="ADAL" clId="{FFEE2D67-A7FB-4823-B677-76D25811BE8B}" dt="2024-01-22T23:38:01.056" v="5618" actId="20577"/>
          <ac:spMkLst>
            <pc:docMk/>
            <pc:sldMk cId="745629614" sldId="311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20:12:00.714" v="4131" actId="20577"/>
          <ac:spMkLst>
            <pc:docMk/>
            <pc:sldMk cId="745629614" sldId="311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21:21:28.781" v="4730" actId="207"/>
          <ac:spMkLst>
            <pc:docMk/>
            <pc:sldMk cId="745629614" sldId="311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20:14:22.814" v="4405" actId="207"/>
          <ac:spMkLst>
            <pc:docMk/>
            <pc:sldMk cId="745629614" sldId="311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20:16:20.175" v="4417" actId="20577"/>
          <ac:spMkLst>
            <pc:docMk/>
            <pc:sldMk cId="745629614" sldId="311"/>
            <ac:spMk id="6" creationId="{0B409958-BD7F-BA57-4C4D-20FADD342AD8}"/>
          </ac:spMkLst>
        </pc:spChg>
        <pc:spChg chg="mod">
          <ac:chgData name="Ali, Syed Waqqas" userId="1b3a5f44-9498-4738-8c4e-8127257d744d" providerId="ADAL" clId="{FFEE2D67-A7FB-4823-B677-76D25811BE8B}" dt="2024-01-22T20:29:17.216" v="4720" actId="20577"/>
          <ac:spMkLst>
            <pc:docMk/>
            <pc:sldMk cId="745629614" sldId="311"/>
            <ac:spMk id="11" creationId="{0DB48F52-A517-8F64-AACB-9A7AEB8B325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463438703" sldId="311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74262796" sldId="312"/>
        </pc:sldMkLst>
      </pc:sldChg>
      <pc:sldChg chg="modSp add mod">
        <pc:chgData name="Ali, Syed Waqqas" userId="1b3a5f44-9498-4738-8c4e-8127257d744d" providerId="ADAL" clId="{FFEE2D67-A7FB-4823-B677-76D25811BE8B}" dt="2024-01-22T23:38:05.392" v="5622" actId="20577"/>
        <pc:sldMkLst>
          <pc:docMk/>
          <pc:sldMk cId="648740992" sldId="312"/>
        </pc:sldMkLst>
        <pc:spChg chg="mod">
          <ac:chgData name="Ali, Syed Waqqas" userId="1b3a5f44-9498-4738-8c4e-8127257d744d" providerId="ADAL" clId="{FFEE2D67-A7FB-4823-B677-76D25811BE8B}" dt="2024-01-22T23:38:05.392" v="5622" actId="20577"/>
          <ac:spMkLst>
            <pc:docMk/>
            <pc:sldMk cId="648740992" sldId="312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20:14:27.883" v="4406" actId="207"/>
          <ac:spMkLst>
            <pc:docMk/>
            <pc:sldMk cId="648740992" sldId="312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20:16:15.824" v="4410" actId="20577"/>
          <ac:spMkLst>
            <pc:docMk/>
            <pc:sldMk cId="648740992" sldId="312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21:21:25.245" v="4729" actId="207"/>
          <ac:spMkLst>
            <pc:docMk/>
            <pc:sldMk cId="648740992" sldId="312"/>
            <ac:spMk id="6" creationId="{0B409958-BD7F-BA57-4C4D-20FADD342AD8}"/>
          </ac:spMkLst>
        </pc:spChg>
        <pc:spChg chg="mod">
          <ac:chgData name="Ali, Syed Waqqas" userId="1b3a5f44-9498-4738-8c4e-8127257d744d" providerId="ADAL" clId="{FFEE2D67-A7FB-4823-B677-76D25811BE8B}" dt="2024-01-22T20:29:13.575" v="4709" actId="20577"/>
          <ac:spMkLst>
            <pc:docMk/>
            <pc:sldMk cId="648740992" sldId="312"/>
            <ac:spMk id="11" creationId="{0DB48F52-A517-8F64-AACB-9A7AEB8B3258}"/>
          </ac:spMkLst>
        </pc:spChg>
      </pc:sldChg>
      <pc:sldChg chg="modSp add mod">
        <pc:chgData name="Ali, Syed Waqqas" userId="1b3a5f44-9498-4738-8c4e-8127257d744d" providerId="ADAL" clId="{FFEE2D67-A7FB-4823-B677-76D25811BE8B}" dt="2024-01-22T21:21:08.031" v="4726" actId="2711"/>
        <pc:sldMkLst>
          <pc:docMk/>
          <pc:sldMk cId="2021725047" sldId="313"/>
        </pc:sldMkLst>
        <pc:spChg chg="mod">
          <ac:chgData name="Ali, Syed Waqqas" userId="1b3a5f44-9498-4738-8c4e-8127257d744d" providerId="ADAL" clId="{FFEE2D67-A7FB-4823-B677-76D25811BE8B}" dt="2024-01-22T20:22:50.038" v="4467" actId="20577"/>
          <ac:spMkLst>
            <pc:docMk/>
            <pc:sldMk cId="2021725047" sldId="313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21:21:08.031" v="4726" actId="2711"/>
          <ac:spMkLst>
            <pc:docMk/>
            <pc:sldMk cId="2021725047" sldId="313"/>
            <ac:spMk id="3" creationId="{CD25B33D-4588-828C-A6BD-8326B33B6334}"/>
          </ac:spMkLst>
        </pc:spChg>
        <pc:spChg chg="mod">
          <ac:chgData name="Ali, Syed Waqqas" userId="1b3a5f44-9498-4738-8c4e-8127257d744d" providerId="ADAL" clId="{FFEE2D67-A7FB-4823-B677-76D25811BE8B}" dt="2024-01-22T20:29:07.751" v="4698" actId="20577"/>
          <ac:spMkLst>
            <pc:docMk/>
            <pc:sldMk cId="2021725047" sldId="313"/>
            <ac:spMk id="9" creationId="{05407D09-D62F-D968-FCC8-CE349F66069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64105148" sldId="313"/>
        </pc:sldMkLst>
      </pc:sldChg>
      <pc:sldChg chg="addSp delSp modSp add mod">
        <pc:chgData name="Ali, Syed Waqqas" userId="1b3a5f44-9498-4738-8c4e-8127257d744d" providerId="ADAL" clId="{FFEE2D67-A7FB-4823-B677-76D25811BE8B}" dt="2024-01-22T21:23:30.068" v="4756" actId="20577"/>
        <pc:sldMkLst>
          <pc:docMk/>
          <pc:sldMk cId="999256866" sldId="314"/>
        </pc:sldMkLst>
        <pc:spChg chg="mod">
          <ac:chgData name="Ali, Syed Waqqas" userId="1b3a5f44-9498-4738-8c4e-8127257d744d" providerId="ADAL" clId="{FFEE2D67-A7FB-4823-B677-76D25811BE8B}" dt="2024-01-22T21:23:30.068" v="4756" actId="20577"/>
          <ac:spMkLst>
            <pc:docMk/>
            <pc:sldMk cId="999256866" sldId="314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21:21:01.360" v="4724" actId="2711"/>
          <ac:spMkLst>
            <pc:docMk/>
            <pc:sldMk cId="999256866" sldId="314"/>
            <ac:spMk id="3" creationId="{CD25B33D-4588-828C-A6BD-8326B33B6334}"/>
          </ac:spMkLst>
        </pc:spChg>
        <pc:spChg chg="del">
          <ac:chgData name="Ali, Syed Waqqas" userId="1b3a5f44-9498-4738-8c4e-8127257d744d" providerId="ADAL" clId="{FFEE2D67-A7FB-4823-B677-76D25811BE8B}" dt="2024-01-22T20:24:33.618" v="4564" actId="22"/>
          <ac:spMkLst>
            <pc:docMk/>
            <pc:sldMk cId="999256866" sldId="314"/>
            <ac:spMk id="4" creationId="{49959AFF-12A6-2BF9-0391-BF2E7E44A9BF}"/>
          </ac:spMkLst>
        </pc:spChg>
        <pc:spChg chg="mod">
          <ac:chgData name="Ali, Syed Waqqas" userId="1b3a5f44-9498-4738-8c4e-8127257d744d" providerId="ADAL" clId="{FFEE2D67-A7FB-4823-B677-76D25811BE8B}" dt="2024-01-22T20:29:02.749" v="4687" actId="20577"/>
          <ac:spMkLst>
            <pc:docMk/>
            <pc:sldMk cId="999256866" sldId="314"/>
            <ac:spMk id="9" creationId="{05407D09-D62F-D968-FCC8-CE349F660698}"/>
          </ac:spMkLst>
        </pc:spChg>
        <pc:picChg chg="add mod ord">
          <ac:chgData name="Ali, Syed Waqqas" userId="1b3a5f44-9498-4738-8c4e-8127257d744d" providerId="ADAL" clId="{FFEE2D67-A7FB-4823-B677-76D25811BE8B}" dt="2024-01-22T20:24:33.618" v="4564" actId="22"/>
          <ac:picMkLst>
            <pc:docMk/>
            <pc:sldMk cId="999256866" sldId="314"/>
            <ac:picMk id="11" creationId="{596533C2-15B6-8224-9538-7852AC1BF380}"/>
          </ac:picMkLst>
        </pc:pic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354805594" sldId="314"/>
        </pc:sldMkLst>
      </pc:sldChg>
      <pc:sldChg chg="addSp modSp add mod">
        <pc:chgData name="Ali, Syed Waqqas" userId="1b3a5f44-9498-4738-8c4e-8127257d744d" providerId="ADAL" clId="{FFEE2D67-A7FB-4823-B677-76D25811BE8B}" dt="2024-01-22T21:23:22.747" v="4746" actId="20577"/>
        <pc:sldMkLst>
          <pc:docMk/>
          <pc:sldMk cId="2263272667" sldId="315"/>
        </pc:sldMkLst>
        <pc:spChg chg="mod">
          <ac:chgData name="Ali, Syed Waqqas" userId="1b3a5f44-9498-4738-8c4e-8127257d744d" providerId="ADAL" clId="{FFEE2D67-A7FB-4823-B677-76D25811BE8B}" dt="2024-01-22T21:23:22.747" v="4746" actId="20577"/>
          <ac:spMkLst>
            <pc:docMk/>
            <pc:sldMk cId="2263272667" sldId="315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20:36:41.542" v="4722" actId="2711"/>
          <ac:spMkLst>
            <pc:docMk/>
            <pc:sldMk cId="2263272667" sldId="315"/>
            <ac:spMk id="3" creationId="{CD25B33D-4588-828C-A6BD-8326B33B6334}"/>
          </ac:spMkLst>
        </pc:spChg>
        <pc:spChg chg="mod">
          <ac:chgData name="Ali, Syed Waqqas" userId="1b3a5f44-9498-4738-8c4e-8127257d744d" providerId="ADAL" clId="{FFEE2D67-A7FB-4823-B677-76D25811BE8B}" dt="2024-01-22T20:28:58.664" v="4676" actId="20577"/>
          <ac:spMkLst>
            <pc:docMk/>
            <pc:sldMk cId="2263272667" sldId="315"/>
            <ac:spMk id="9" creationId="{05407D09-D62F-D968-FCC8-CE349F660698}"/>
          </ac:spMkLst>
        </pc:spChg>
        <pc:spChg chg="add mod">
          <ac:chgData name="Ali, Syed Waqqas" userId="1b3a5f44-9498-4738-8c4e-8127257d744d" providerId="ADAL" clId="{FFEE2D67-A7FB-4823-B677-76D25811BE8B}" dt="2024-01-22T20:28:06.708" v="4665" actId="1037"/>
          <ac:spMkLst>
            <pc:docMk/>
            <pc:sldMk cId="2263272667" sldId="315"/>
            <ac:spMk id="12" creationId="{1874AA7E-B728-C33C-7194-A427F8046D4F}"/>
          </ac:spMkLst>
        </pc:spChg>
        <pc:picChg chg="add mod">
          <ac:chgData name="Ali, Syed Waqqas" userId="1b3a5f44-9498-4738-8c4e-8127257d744d" providerId="ADAL" clId="{FFEE2D67-A7FB-4823-B677-76D25811BE8B}" dt="2024-01-22T20:28:05.118" v="4647" actId="1037"/>
          <ac:picMkLst>
            <pc:docMk/>
            <pc:sldMk cId="2263272667" sldId="315"/>
            <ac:picMk id="10" creationId="{C9340915-9BCE-F973-1196-FB72398DC04C}"/>
          </ac:picMkLst>
        </pc:pic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295569670" sldId="315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604013831" sldId="316"/>
        </pc:sldMkLst>
      </pc:sldChg>
      <pc:sldChg chg="modSp add mod">
        <pc:chgData name="Ali, Syed Waqqas" userId="1b3a5f44-9498-4738-8c4e-8127257d744d" providerId="ADAL" clId="{FFEE2D67-A7FB-4823-B677-76D25811BE8B}" dt="2024-01-23T10:03:32.305" v="8390" actId="20577"/>
        <pc:sldMkLst>
          <pc:docMk/>
          <pc:sldMk cId="2151986318" sldId="316"/>
        </pc:sldMkLst>
        <pc:spChg chg="mod">
          <ac:chgData name="Ali, Syed Waqqas" userId="1b3a5f44-9498-4738-8c4e-8127257d744d" providerId="ADAL" clId="{FFEE2D67-A7FB-4823-B677-76D25811BE8B}" dt="2024-01-23T09:59:22.823" v="8088" actId="20577"/>
          <ac:spMkLst>
            <pc:docMk/>
            <pc:sldMk cId="2151986318" sldId="31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01:43.246" v="8364" actId="20577"/>
          <ac:spMkLst>
            <pc:docMk/>
            <pc:sldMk cId="2151986318" sldId="31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03:32.305" v="8390" actId="20577"/>
          <ac:spMkLst>
            <pc:docMk/>
            <pc:sldMk cId="2151986318" sldId="316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0:02:13.156" v="8379" actId="20577"/>
        <pc:sldMkLst>
          <pc:docMk/>
          <pc:sldMk cId="3041981799" sldId="317"/>
        </pc:sldMkLst>
        <pc:spChg chg="mod">
          <ac:chgData name="Ali, Syed Waqqas" userId="1b3a5f44-9498-4738-8c4e-8127257d744d" providerId="ADAL" clId="{FFEE2D67-A7FB-4823-B677-76D25811BE8B}" dt="2024-01-23T10:02:13.156" v="8379" actId="20577"/>
          <ac:spMkLst>
            <pc:docMk/>
            <pc:sldMk cId="3041981799" sldId="317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352636357" sldId="317"/>
        </pc:sldMkLst>
      </pc:sldChg>
      <pc:sldChg chg="modSp add mod">
        <pc:chgData name="Ali, Syed Waqqas" userId="1b3a5f44-9498-4738-8c4e-8127257d744d" providerId="ADAL" clId="{FFEE2D67-A7FB-4823-B677-76D25811BE8B}" dt="2024-01-22T22:35:19.887" v="5556" actId="20577"/>
        <pc:sldMkLst>
          <pc:docMk/>
          <pc:sldMk cId="990362366" sldId="318"/>
        </pc:sldMkLst>
        <pc:spChg chg="mod">
          <ac:chgData name="Ali, Syed Waqqas" userId="1b3a5f44-9498-4738-8c4e-8127257d744d" providerId="ADAL" clId="{FFEE2D67-A7FB-4823-B677-76D25811BE8B}" dt="2024-01-22T22:35:19.887" v="5556" actId="20577"/>
          <ac:spMkLst>
            <pc:docMk/>
            <pc:sldMk cId="990362366" sldId="31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252235397" sldId="318"/>
        </pc:sldMkLst>
      </pc:sldChg>
      <pc:sldChg chg="modSp add mod">
        <pc:chgData name="Ali, Syed Waqqas" userId="1b3a5f44-9498-4738-8c4e-8127257d744d" providerId="ADAL" clId="{FFEE2D67-A7FB-4823-B677-76D25811BE8B}" dt="2024-01-23T10:37:15.780" v="9399" actId="403"/>
        <pc:sldMkLst>
          <pc:docMk/>
          <pc:sldMk cId="499750286" sldId="319"/>
        </pc:sldMkLst>
        <pc:spChg chg="mod">
          <ac:chgData name="Ali, Syed Waqqas" userId="1b3a5f44-9498-4738-8c4e-8127257d744d" providerId="ADAL" clId="{FFEE2D67-A7FB-4823-B677-76D25811BE8B}" dt="2024-01-23T10:37:15.780" v="9399" actId="403"/>
          <ac:spMkLst>
            <pc:docMk/>
            <pc:sldMk cId="499750286" sldId="319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7:09.164" v="9396" actId="403"/>
          <ac:spMkLst>
            <pc:docMk/>
            <pc:sldMk cId="499750286" sldId="31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558337031" sldId="319"/>
        </pc:sldMkLst>
      </pc:sldChg>
      <pc:sldChg chg="modSp add mod">
        <pc:chgData name="Ali, Syed Waqqas" userId="1b3a5f44-9498-4738-8c4e-8127257d744d" providerId="ADAL" clId="{FFEE2D67-A7FB-4823-B677-76D25811BE8B}" dt="2024-01-23T09:37:39.337" v="5656" actId="20577"/>
        <pc:sldMkLst>
          <pc:docMk/>
          <pc:sldMk cId="2685700527" sldId="320"/>
        </pc:sldMkLst>
        <pc:spChg chg="mod">
          <ac:chgData name="Ali, Syed Waqqas" userId="1b3a5f44-9498-4738-8c4e-8127257d744d" providerId="ADAL" clId="{FFEE2D67-A7FB-4823-B677-76D25811BE8B}" dt="2024-01-23T09:37:39.337" v="5656" actId="20577"/>
          <ac:spMkLst>
            <pc:docMk/>
            <pc:sldMk cId="2685700527" sldId="320"/>
            <ac:spMk id="2" creationId="{B5D19C15-72DF-16C9-E8B1-668BC2A4A015}"/>
          </ac:spMkLst>
        </pc:spChg>
      </pc:sldChg>
      <pc:sldChg chg="modSp add del mod">
        <pc:chgData name="Ali, Syed Waqqas" userId="1b3a5f44-9498-4738-8c4e-8127257d744d" providerId="ADAL" clId="{FFEE2D67-A7FB-4823-B677-76D25811BE8B}" dt="2024-01-22T21:37:47.924" v="5541" actId="47"/>
        <pc:sldMkLst>
          <pc:docMk/>
          <pc:sldMk cId="2910103262" sldId="320"/>
        </pc:sldMkLst>
        <pc:spChg chg="mod">
          <ac:chgData name="Ali, Syed Waqqas" userId="1b3a5f44-9498-4738-8c4e-8127257d744d" providerId="ADAL" clId="{FFEE2D67-A7FB-4823-B677-76D25811BE8B}" dt="2024-01-22T21:34:35.646" v="4937" actId="20577"/>
          <ac:spMkLst>
            <pc:docMk/>
            <pc:sldMk cId="2910103262" sldId="32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21:37:44.289" v="5540" actId="14100"/>
          <ac:spMkLst>
            <pc:docMk/>
            <pc:sldMk cId="2910103262" sldId="32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623815398" sldId="320"/>
        </pc:sldMkLst>
      </pc:sldChg>
      <pc:sldChg chg="modSp add mod">
        <pc:chgData name="Ali, Syed Waqqas" userId="1b3a5f44-9498-4738-8c4e-8127257d744d" providerId="ADAL" clId="{FFEE2D67-A7FB-4823-B677-76D25811BE8B}" dt="2024-01-23T09:39:33.020" v="5881" actId="20577"/>
        <pc:sldMkLst>
          <pc:docMk/>
          <pc:sldMk cId="566110595" sldId="321"/>
        </pc:sldMkLst>
        <pc:spChg chg="mod">
          <ac:chgData name="Ali, Syed Waqqas" userId="1b3a5f44-9498-4738-8c4e-8127257d744d" providerId="ADAL" clId="{FFEE2D67-A7FB-4823-B677-76D25811BE8B}" dt="2024-01-23T09:38:40.506" v="5674" actId="20577"/>
          <ac:spMkLst>
            <pc:docMk/>
            <pc:sldMk cId="566110595" sldId="321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39:28.727" v="5872" actId="20577"/>
          <ac:spMkLst>
            <pc:docMk/>
            <pc:sldMk cId="566110595" sldId="321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09:39:33.020" v="5881" actId="20577"/>
          <ac:spMkLst>
            <pc:docMk/>
            <pc:sldMk cId="566110595" sldId="321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770873912" sldId="321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66409819" sldId="322"/>
        </pc:sldMkLst>
      </pc:sldChg>
      <pc:sldChg chg="modSp add mod">
        <pc:chgData name="Ali, Syed Waqqas" userId="1b3a5f44-9498-4738-8c4e-8127257d744d" providerId="ADAL" clId="{FFEE2D67-A7FB-4823-B677-76D25811BE8B}" dt="2024-01-23T09:41:12.038" v="6204" actId="20577"/>
        <pc:sldMkLst>
          <pc:docMk/>
          <pc:sldMk cId="1953433844" sldId="322"/>
        </pc:sldMkLst>
        <pc:spChg chg="mod">
          <ac:chgData name="Ali, Syed Waqqas" userId="1b3a5f44-9498-4738-8c4e-8127257d744d" providerId="ADAL" clId="{FFEE2D67-A7FB-4823-B677-76D25811BE8B}" dt="2024-01-23T09:39:46.698" v="5901" actId="20577"/>
          <ac:spMkLst>
            <pc:docMk/>
            <pc:sldMk cId="1953433844" sldId="322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41:12.038" v="6204" actId="20577"/>
          <ac:spMkLst>
            <pc:docMk/>
            <pc:sldMk cId="1953433844" sldId="322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FFEE2D67-A7FB-4823-B677-76D25811BE8B}" dt="2024-01-23T09:41:09.510" v="6203"/>
        <pc:sldMkLst>
          <pc:docMk/>
          <pc:sldMk cId="1277073810" sldId="323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92100680" sldId="323"/>
        </pc:sldMkLst>
      </pc:sldChg>
      <pc:sldChg chg="modSp add mod">
        <pc:chgData name="Ali, Syed Waqqas" userId="1b3a5f44-9498-4738-8c4e-8127257d744d" providerId="ADAL" clId="{FFEE2D67-A7FB-4823-B677-76D25811BE8B}" dt="2024-01-23T09:44:02.739" v="6467" actId="207"/>
        <pc:sldMkLst>
          <pc:docMk/>
          <pc:sldMk cId="1112939863" sldId="324"/>
        </pc:sldMkLst>
        <pc:spChg chg="mod">
          <ac:chgData name="Ali, Syed Waqqas" userId="1b3a5f44-9498-4738-8c4e-8127257d744d" providerId="ADAL" clId="{FFEE2D67-A7FB-4823-B677-76D25811BE8B}" dt="2024-01-23T09:41:35.220" v="6240" actId="20577"/>
          <ac:spMkLst>
            <pc:docMk/>
            <pc:sldMk cId="1112939863" sldId="32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44:02.739" v="6467" actId="207"/>
          <ac:spMkLst>
            <pc:docMk/>
            <pc:sldMk cId="1112939863" sldId="32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346308680" sldId="324"/>
        </pc:sldMkLst>
      </pc:sldChg>
      <pc:sldChg chg="addSp delSp modSp add mod">
        <pc:chgData name="Ali, Syed Waqqas" userId="1b3a5f44-9498-4738-8c4e-8127257d744d" providerId="ADAL" clId="{FFEE2D67-A7FB-4823-B677-76D25811BE8B}" dt="2024-01-23T09:47:59.837" v="6934" actId="478"/>
        <pc:sldMkLst>
          <pc:docMk/>
          <pc:sldMk cId="126515380" sldId="325"/>
        </pc:sldMkLst>
        <pc:spChg chg="mod">
          <ac:chgData name="Ali, Syed Waqqas" userId="1b3a5f44-9498-4738-8c4e-8127257d744d" providerId="ADAL" clId="{FFEE2D67-A7FB-4823-B677-76D25811BE8B}" dt="2024-01-23T09:44:48.154" v="6529" actId="20577"/>
          <ac:spMkLst>
            <pc:docMk/>
            <pc:sldMk cId="126515380" sldId="325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47:09.495" v="6882" actId="14100"/>
          <ac:spMkLst>
            <pc:docMk/>
            <pc:sldMk cId="126515380" sldId="325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FFEE2D67-A7FB-4823-B677-76D25811BE8B}" dt="2024-01-23T09:47:59.837" v="6934" actId="478"/>
          <ac:spMkLst>
            <pc:docMk/>
            <pc:sldMk cId="126515380" sldId="325"/>
            <ac:spMk id="9" creationId="{4D237B1C-5477-3DB4-BDE4-25996638CBE8}"/>
          </ac:spMkLst>
        </pc:spChg>
        <pc:cxnChg chg="add del">
          <ac:chgData name="Ali, Syed Waqqas" userId="1b3a5f44-9498-4738-8c4e-8127257d744d" providerId="ADAL" clId="{FFEE2D67-A7FB-4823-B677-76D25811BE8B}" dt="2024-01-23T09:47:58.785" v="6933" actId="478"/>
          <ac:cxnSpMkLst>
            <pc:docMk/>
            <pc:sldMk cId="126515380" sldId="325"/>
            <ac:cxnSpMk id="11" creationId="{5488FFE8-66FC-853A-5951-A3DA465091C5}"/>
          </ac:cxnSpMkLst>
        </pc:cxnChg>
        <pc:cxnChg chg="add del mod">
          <ac:chgData name="Ali, Syed Waqqas" userId="1b3a5f44-9498-4738-8c4e-8127257d744d" providerId="ADAL" clId="{FFEE2D67-A7FB-4823-B677-76D25811BE8B}" dt="2024-01-23T09:47:58.125" v="6932" actId="478"/>
          <ac:cxnSpMkLst>
            <pc:docMk/>
            <pc:sldMk cId="126515380" sldId="325"/>
            <ac:cxnSpMk id="12" creationId="{8F66D158-0240-9354-A8E5-2DF952F15C56}"/>
          </ac:cxnSpMkLst>
        </pc:cxnChg>
      </pc:sldChg>
      <pc:sldChg chg="add del">
        <pc:chgData name="Ali, Syed Waqqas" userId="1b3a5f44-9498-4738-8c4e-8127257d744d" providerId="ADAL" clId="{FFEE2D67-A7FB-4823-B677-76D25811BE8B}" dt="2024-01-23T09:44:26.717" v="6469"/>
        <pc:sldMkLst>
          <pc:docMk/>
          <pc:sldMk cId="521739303" sldId="325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391165367" sldId="325"/>
        </pc:sldMkLst>
      </pc:sldChg>
      <pc:sldChg chg="addSp modSp add mod">
        <pc:chgData name="Ali, Syed Waqqas" userId="1b3a5f44-9498-4738-8c4e-8127257d744d" providerId="ADAL" clId="{FFEE2D67-A7FB-4823-B677-76D25811BE8B}" dt="2024-01-23T09:50:12.457" v="7052" actId="1076"/>
        <pc:sldMkLst>
          <pc:docMk/>
          <pc:sldMk cId="2054371357" sldId="326"/>
        </pc:sldMkLst>
        <pc:spChg chg="mod">
          <ac:chgData name="Ali, Syed Waqqas" userId="1b3a5f44-9498-4738-8c4e-8127257d744d" providerId="ADAL" clId="{FFEE2D67-A7FB-4823-B677-76D25811BE8B}" dt="2024-01-23T09:48:18.588" v="6992" actId="14100"/>
          <ac:spMkLst>
            <pc:docMk/>
            <pc:sldMk cId="2054371357" sldId="32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09:50:09.554" v="7051" actId="1076"/>
          <ac:spMkLst>
            <pc:docMk/>
            <pc:sldMk cId="2054371357" sldId="326"/>
            <ac:spMk id="9" creationId="{4D237B1C-5477-3DB4-BDE4-25996638CBE8}"/>
          </ac:spMkLst>
        </pc:spChg>
        <pc:spChg chg="add mod">
          <ac:chgData name="Ali, Syed Waqqas" userId="1b3a5f44-9498-4738-8c4e-8127257d744d" providerId="ADAL" clId="{FFEE2D67-A7FB-4823-B677-76D25811BE8B}" dt="2024-01-23T09:49:37.241" v="7029" actId="1076"/>
          <ac:spMkLst>
            <pc:docMk/>
            <pc:sldMk cId="2054371357" sldId="326"/>
            <ac:spMk id="10" creationId="{406DAD6E-FB02-1144-6F48-52FE597B2D32}"/>
          </ac:spMkLst>
        </pc:spChg>
        <pc:spChg chg="add mod">
          <ac:chgData name="Ali, Syed Waqqas" userId="1b3a5f44-9498-4738-8c4e-8127257d744d" providerId="ADAL" clId="{FFEE2D67-A7FB-4823-B677-76D25811BE8B}" dt="2024-01-23T09:50:12.457" v="7052" actId="1076"/>
          <ac:spMkLst>
            <pc:docMk/>
            <pc:sldMk cId="2054371357" sldId="326"/>
            <ac:spMk id="14" creationId="{06232509-FD69-B70B-6FE4-D4FF42A80724}"/>
          </ac:spMkLst>
        </pc:spChg>
        <pc:spChg chg="add mod">
          <ac:chgData name="Ali, Syed Waqqas" userId="1b3a5f44-9498-4738-8c4e-8127257d744d" providerId="ADAL" clId="{FFEE2D67-A7FB-4823-B677-76D25811BE8B}" dt="2024-01-23T09:49:37.241" v="7029" actId="1076"/>
          <ac:spMkLst>
            <pc:docMk/>
            <pc:sldMk cId="2054371357" sldId="326"/>
            <ac:spMk id="17" creationId="{F2314B6D-0069-94DA-D860-5D35DD1B185C}"/>
          </ac:spMkLst>
        </pc:spChg>
        <pc:cxnChg chg="mod">
          <ac:chgData name="Ali, Syed Waqqas" userId="1b3a5f44-9498-4738-8c4e-8127257d744d" providerId="ADAL" clId="{FFEE2D67-A7FB-4823-B677-76D25811BE8B}" dt="2024-01-23T09:49:37.241" v="7029" actId="1076"/>
          <ac:cxnSpMkLst>
            <pc:docMk/>
            <pc:sldMk cId="2054371357" sldId="326"/>
            <ac:cxnSpMk id="11" creationId="{5488FFE8-66FC-853A-5951-A3DA465091C5}"/>
          </ac:cxnSpMkLst>
        </pc:cxnChg>
        <pc:cxnChg chg="mod">
          <ac:chgData name="Ali, Syed Waqqas" userId="1b3a5f44-9498-4738-8c4e-8127257d744d" providerId="ADAL" clId="{FFEE2D67-A7FB-4823-B677-76D25811BE8B}" dt="2024-01-23T09:49:37.241" v="7029" actId="1076"/>
          <ac:cxnSpMkLst>
            <pc:docMk/>
            <pc:sldMk cId="2054371357" sldId="326"/>
            <ac:cxnSpMk id="12" creationId="{8F66D158-0240-9354-A8E5-2DF952F15C56}"/>
          </ac:cxnSpMkLst>
        </pc:cxnChg>
        <pc:cxnChg chg="add mod">
          <ac:chgData name="Ali, Syed Waqqas" userId="1b3a5f44-9498-4738-8c4e-8127257d744d" providerId="ADAL" clId="{FFEE2D67-A7FB-4823-B677-76D25811BE8B}" dt="2024-01-23T09:49:37.241" v="7029" actId="1076"/>
          <ac:cxnSpMkLst>
            <pc:docMk/>
            <pc:sldMk cId="2054371357" sldId="326"/>
            <ac:cxnSpMk id="15" creationId="{9392D8DC-8324-075F-B305-65466EED4788}"/>
          </ac:cxnSpMkLst>
        </pc:cxn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637405714" sldId="326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747707987" sldId="327"/>
        </pc:sldMkLst>
      </pc:sldChg>
      <pc:sldChg chg="modSp add mod">
        <pc:chgData name="Ali, Syed Waqqas" userId="1b3a5f44-9498-4738-8c4e-8127257d744d" providerId="ADAL" clId="{FFEE2D67-A7FB-4823-B677-76D25811BE8B}" dt="2024-01-23T09:52:05.442" v="7403" actId="2711"/>
        <pc:sldMkLst>
          <pc:docMk/>
          <pc:sldMk cId="3162934042" sldId="327"/>
        </pc:sldMkLst>
        <pc:spChg chg="mod">
          <ac:chgData name="Ali, Syed Waqqas" userId="1b3a5f44-9498-4738-8c4e-8127257d744d" providerId="ADAL" clId="{FFEE2D67-A7FB-4823-B677-76D25811BE8B}" dt="2024-01-23T09:50:46.304" v="7072" actId="20577"/>
          <ac:spMkLst>
            <pc:docMk/>
            <pc:sldMk cId="3162934042" sldId="32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52:05.442" v="7403" actId="2711"/>
          <ac:spMkLst>
            <pc:docMk/>
            <pc:sldMk cId="3162934042" sldId="327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09:51:35.474" v="7314" actId="20577"/>
          <ac:spMkLst>
            <pc:docMk/>
            <pc:sldMk cId="3162934042" sldId="327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09:56:33.917" v="7838" actId="20577"/>
        <pc:sldMkLst>
          <pc:docMk/>
          <pc:sldMk cId="1697353793" sldId="328"/>
        </pc:sldMkLst>
        <pc:spChg chg="mod">
          <ac:chgData name="Ali, Syed Waqqas" userId="1b3a5f44-9498-4738-8c4e-8127257d744d" providerId="ADAL" clId="{FFEE2D67-A7FB-4823-B677-76D25811BE8B}" dt="2024-01-23T09:52:33.583" v="7425" actId="20577"/>
          <ac:spMkLst>
            <pc:docMk/>
            <pc:sldMk cId="1697353793" sldId="328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56:33.917" v="7838" actId="20577"/>
          <ac:spMkLst>
            <pc:docMk/>
            <pc:sldMk cId="1697353793" sldId="32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856647190" sldId="328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115915417" sldId="329"/>
        </pc:sldMkLst>
      </pc:sldChg>
      <pc:sldChg chg="modSp add mod">
        <pc:chgData name="Ali, Syed Waqqas" userId="1b3a5f44-9498-4738-8c4e-8127257d744d" providerId="ADAL" clId="{FFEE2D67-A7FB-4823-B677-76D25811BE8B}" dt="2024-01-23T09:57:34.302" v="8050" actId="20577"/>
        <pc:sldMkLst>
          <pc:docMk/>
          <pc:sldMk cId="2427188798" sldId="329"/>
        </pc:sldMkLst>
        <pc:spChg chg="mod">
          <ac:chgData name="Ali, Syed Waqqas" userId="1b3a5f44-9498-4738-8c4e-8127257d744d" providerId="ADAL" clId="{FFEE2D67-A7FB-4823-B677-76D25811BE8B}" dt="2024-01-23T09:57:18.271" v="8016" actId="20577"/>
          <ac:spMkLst>
            <pc:docMk/>
            <pc:sldMk cId="2427188798" sldId="329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57:34.302" v="8050" actId="20577"/>
          <ac:spMkLst>
            <pc:docMk/>
            <pc:sldMk cId="2427188798" sldId="32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838375157" sldId="330"/>
        </pc:sldMkLst>
      </pc:sldChg>
      <pc:sldChg chg="modSp add mod">
        <pc:chgData name="Ali, Syed Waqqas" userId="1b3a5f44-9498-4738-8c4e-8127257d744d" providerId="ADAL" clId="{FFEE2D67-A7FB-4823-B677-76D25811BE8B}" dt="2024-01-23T10:07:07.510" v="8553" actId="2711"/>
        <pc:sldMkLst>
          <pc:docMk/>
          <pc:sldMk cId="1009290015" sldId="330"/>
        </pc:sldMkLst>
        <pc:spChg chg="mod">
          <ac:chgData name="Ali, Syed Waqqas" userId="1b3a5f44-9498-4738-8c4e-8127257d744d" providerId="ADAL" clId="{FFEE2D67-A7FB-4823-B677-76D25811BE8B}" dt="2024-01-23T10:04:30.458" v="8399" actId="20577"/>
          <ac:spMkLst>
            <pc:docMk/>
            <pc:sldMk cId="1009290015" sldId="33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07:07.510" v="8553" actId="2711"/>
          <ac:spMkLst>
            <pc:docMk/>
            <pc:sldMk cId="1009290015" sldId="33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12:32.623" v="8959" actId="20577"/>
        <pc:sldMkLst>
          <pc:docMk/>
          <pc:sldMk cId="522826630" sldId="331"/>
        </pc:sldMkLst>
        <pc:spChg chg="mod">
          <ac:chgData name="Ali, Syed Waqqas" userId="1b3a5f44-9498-4738-8c4e-8127257d744d" providerId="ADAL" clId="{FFEE2D67-A7FB-4823-B677-76D25811BE8B}" dt="2024-01-23T10:07:44.360" v="8562" actId="20577"/>
          <ac:spMkLst>
            <pc:docMk/>
            <pc:sldMk cId="522826630" sldId="331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12:32.623" v="8959" actId="20577"/>
          <ac:spMkLst>
            <pc:docMk/>
            <pc:sldMk cId="522826630" sldId="331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09:12.233" v="8844" actId="20577"/>
          <ac:spMkLst>
            <pc:docMk/>
            <pc:sldMk cId="522826630" sldId="331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0:30:33.971" v="9263" actId="20577"/>
        <pc:sldMkLst>
          <pc:docMk/>
          <pc:sldMk cId="3386322477" sldId="332"/>
        </pc:sldMkLst>
        <pc:spChg chg="mod">
          <ac:chgData name="Ali, Syed Waqqas" userId="1b3a5f44-9498-4738-8c4e-8127257d744d" providerId="ADAL" clId="{FFEE2D67-A7FB-4823-B677-76D25811BE8B}" dt="2024-01-23T10:30:31.907" v="9262" actId="20577"/>
          <ac:spMkLst>
            <pc:docMk/>
            <pc:sldMk cId="3386322477" sldId="332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0:33.971" v="9263" actId="20577"/>
          <ac:spMkLst>
            <pc:docMk/>
            <pc:sldMk cId="3386322477" sldId="33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34:05.726" v="9353" actId="20577"/>
        <pc:sldMkLst>
          <pc:docMk/>
          <pc:sldMk cId="2101431538" sldId="333"/>
        </pc:sldMkLst>
        <pc:spChg chg="mod">
          <ac:chgData name="Ali, Syed Waqqas" userId="1b3a5f44-9498-4738-8c4e-8127257d744d" providerId="ADAL" clId="{FFEE2D67-A7FB-4823-B677-76D25811BE8B}" dt="2024-01-23T10:34:05.726" v="9353" actId="20577"/>
          <ac:spMkLst>
            <pc:docMk/>
            <pc:sldMk cId="2101431538" sldId="333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FFEE2D67-A7FB-4823-B677-76D25811BE8B}" dt="2024-01-23T10:42:19.439" v="9627" actId="20577"/>
        <pc:sldMkLst>
          <pc:docMk/>
          <pc:sldMk cId="2409605237" sldId="334"/>
        </pc:sldMkLst>
        <pc:spChg chg="mod">
          <ac:chgData name="Ali, Syed Waqqas" userId="1b3a5f44-9498-4738-8c4e-8127257d744d" providerId="ADAL" clId="{FFEE2D67-A7FB-4823-B677-76D25811BE8B}" dt="2024-01-23T10:41:49.856" v="9518" actId="20577"/>
          <ac:spMkLst>
            <pc:docMk/>
            <pc:sldMk cId="2409605237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42:19.439" v="9627" actId="20577"/>
          <ac:spMkLst>
            <pc:docMk/>
            <pc:sldMk cId="2409605237" sldId="334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FFEE2D67-A7FB-4823-B677-76D25811BE8B}" dt="2024-01-23T10:39:30.950" v="9434" actId="47"/>
        <pc:sldMkLst>
          <pc:docMk/>
          <pc:sldMk cId="3639414121" sldId="334"/>
        </pc:sldMkLst>
        <pc:spChg chg="mod">
          <ac:chgData name="Ali, Syed Waqqas" userId="1b3a5f44-9498-4738-8c4e-8127257d744d" providerId="ADAL" clId="{FFEE2D67-A7FB-4823-B677-76D25811BE8B}" dt="2024-01-23T10:38:21.836" v="9410" actId="20577"/>
          <ac:spMkLst>
            <pc:docMk/>
            <pc:sldMk cId="3639414121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8:28.469" v="9433" actId="20577"/>
          <ac:spMkLst>
            <pc:docMk/>
            <pc:sldMk cId="3639414121" sldId="33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43:43.582" v="9717" actId="122"/>
        <pc:sldMkLst>
          <pc:docMk/>
          <pc:sldMk cId="281419329" sldId="335"/>
        </pc:sldMkLst>
        <pc:spChg chg="mod">
          <ac:chgData name="Ali, Syed Waqqas" userId="1b3a5f44-9498-4738-8c4e-8127257d744d" providerId="ADAL" clId="{FFEE2D67-A7FB-4823-B677-76D25811BE8B}" dt="2024-01-23T10:43:43.582" v="9717" actId="122"/>
          <ac:spMkLst>
            <pc:docMk/>
            <pc:sldMk cId="281419329" sldId="33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47:05.787" v="10127" actId="20577"/>
        <pc:sldMkLst>
          <pc:docMk/>
          <pc:sldMk cId="332912580" sldId="336"/>
        </pc:sldMkLst>
        <pc:spChg chg="mod">
          <ac:chgData name="Ali, Syed Waqqas" userId="1b3a5f44-9498-4738-8c4e-8127257d744d" providerId="ADAL" clId="{FFEE2D67-A7FB-4823-B677-76D25811BE8B}" dt="2024-01-23T10:45:10.637" v="9754" actId="20577"/>
          <ac:spMkLst>
            <pc:docMk/>
            <pc:sldMk cId="332912580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46:54.322" v="10116" actId="20577"/>
          <ac:spMkLst>
            <pc:docMk/>
            <pc:sldMk cId="332912580" sldId="33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47:05.787" v="10127" actId="20577"/>
          <ac:spMkLst>
            <pc:docMk/>
            <pc:sldMk cId="332912580" sldId="336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0:51:05.017" v="10769" actId="27636"/>
        <pc:sldMkLst>
          <pc:docMk/>
          <pc:sldMk cId="852373297" sldId="337"/>
        </pc:sldMkLst>
        <pc:spChg chg="mod">
          <ac:chgData name="Ali, Syed Waqqas" userId="1b3a5f44-9498-4738-8c4e-8127257d744d" providerId="ADAL" clId="{FFEE2D67-A7FB-4823-B677-76D25811BE8B}" dt="2024-01-23T10:47:59.705" v="10183" actId="20577"/>
          <ac:spMkLst>
            <pc:docMk/>
            <pc:sldMk cId="852373297" sldId="33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51:05.017" v="10769" actId="27636"/>
          <ac:spMkLst>
            <pc:docMk/>
            <pc:sldMk cId="852373297" sldId="33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04:36.092" v="11233" actId="20577"/>
        <pc:sldMkLst>
          <pc:docMk/>
          <pc:sldMk cId="2071816239" sldId="338"/>
        </pc:sldMkLst>
        <pc:spChg chg="mod">
          <ac:chgData name="Ali, Syed Waqqas" userId="1b3a5f44-9498-4738-8c4e-8127257d744d" providerId="ADAL" clId="{FFEE2D67-A7FB-4823-B677-76D25811BE8B}" dt="2024-01-23T11:02:52.961" v="10804" actId="20577"/>
          <ac:spMkLst>
            <pc:docMk/>
            <pc:sldMk cId="2071816239" sldId="338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04:36.092" v="11233" actId="20577"/>
          <ac:spMkLst>
            <pc:docMk/>
            <pc:sldMk cId="2071816239" sldId="338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FFEE2D67-A7FB-4823-B677-76D25811BE8B}" dt="2024-01-23T11:06:01.049" v="11285" actId="20577"/>
        <pc:sldMkLst>
          <pc:docMk/>
          <pc:sldMk cId="4008078888" sldId="339"/>
        </pc:sldMkLst>
        <pc:spChg chg="mod">
          <ac:chgData name="Ali, Syed Waqqas" userId="1b3a5f44-9498-4738-8c4e-8127257d744d" providerId="ADAL" clId="{FFEE2D67-A7FB-4823-B677-76D25811BE8B}" dt="2024-01-23T11:05:38.275" v="11276" actId="20577"/>
          <ac:spMkLst>
            <pc:docMk/>
            <pc:sldMk cId="4008078888" sldId="339"/>
            <ac:spMk id="2" creationId="{0F38800C-8A7D-E150-1D69-4C942110B9A3}"/>
          </ac:spMkLst>
        </pc:spChg>
        <pc:spChg chg="del">
          <ac:chgData name="Ali, Syed Waqqas" userId="1b3a5f44-9498-4738-8c4e-8127257d744d" providerId="ADAL" clId="{FFEE2D67-A7FB-4823-B677-76D25811BE8B}" dt="2024-01-23T11:05:30.753" v="11235" actId="22"/>
          <ac:spMkLst>
            <pc:docMk/>
            <pc:sldMk cId="4008078888" sldId="339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1:06:01.049" v="11285" actId="20577"/>
          <ac:spMkLst>
            <pc:docMk/>
            <pc:sldMk cId="4008078888" sldId="339"/>
            <ac:spMk id="8" creationId="{0B58A229-77C1-434D-D9A7-9FF908E4DB29}"/>
          </ac:spMkLst>
        </pc:spChg>
        <pc:picChg chg="add mod ord">
          <ac:chgData name="Ali, Syed Waqqas" userId="1b3a5f44-9498-4738-8c4e-8127257d744d" providerId="ADAL" clId="{FFEE2D67-A7FB-4823-B677-76D25811BE8B}" dt="2024-01-23T11:05:30.753" v="11235" actId="22"/>
          <ac:picMkLst>
            <pc:docMk/>
            <pc:sldMk cId="4008078888" sldId="339"/>
            <ac:picMk id="10" creationId="{B2EDE96E-6673-EEE4-AEA1-0339C59AE7C8}"/>
          </ac:picMkLst>
        </pc:picChg>
      </pc:sldChg>
      <pc:sldChg chg="addSp delSp modSp add mod">
        <pc:chgData name="Ali, Syed Waqqas" userId="1b3a5f44-9498-4738-8c4e-8127257d744d" providerId="ADAL" clId="{FFEE2D67-A7FB-4823-B677-76D25811BE8B}" dt="2024-01-23T11:07:52.912" v="11351" actId="22"/>
        <pc:sldMkLst>
          <pc:docMk/>
          <pc:sldMk cId="4002241484" sldId="340"/>
        </pc:sldMkLst>
        <pc:spChg chg="mod">
          <ac:chgData name="Ali, Syed Waqqas" userId="1b3a5f44-9498-4738-8c4e-8127257d744d" providerId="ADAL" clId="{FFEE2D67-A7FB-4823-B677-76D25811BE8B}" dt="2024-01-23T11:07:35.252" v="11350" actId="27636"/>
          <ac:spMkLst>
            <pc:docMk/>
            <pc:sldMk cId="4002241484" sldId="340"/>
            <ac:spMk id="2" creationId="{0F38800C-8A7D-E150-1D69-4C942110B9A3}"/>
          </ac:spMkLst>
        </pc:spChg>
        <pc:spChg chg="del">
          <ac:chgData name="Ali, Syed Waqqas" userId="1b3a5f44-9498-4738-8c4e-8127257d744d" providerId="ADAL" clId="{FFEE2D67-A7FB-4823-B677-76D25811BE8B}" dt="2024-01-23T11:07:52.912" v="11351" actId="22"/>
          <ac:spMkLst>
            <pc:docMk/>
            <pc:sldMk cId="4002241484" sldId="340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FFEE2D67-A7FB-4823-B677-76D25811BE8B}" dt="2024-01-23T11:07:52.912" v="11351" actId="22"/>
          <ac:picMkLst>
            <pc:docMk/>
            <pc:sldMk cId="4002241484" sldId="340"/>
            <ac:picMk id="10" creationId="{CAEA152D-EC67-6029-2487-11F1423B2E74}"/>
          </ac:picMkLst>
        </pc:picChg>
      </pc:sldChg>
      <pc:sldChg chg="modSp add mod">
        <pc:chgData name="Ali, Syed Waqqas" userId="1b3a5f44-9498-4738-8c4e-8127257d744d" providerId="ADAL" clId="{FFEE2D67-A7FB-4823-B677-76D25811BE8B}" dt="2024-01-23T11:10:24.701" v="11589" actId="20577"/>
        <pc:sldMkLst>
          <pc:docMk/>
          <pc:sldMk cId="3569551083" sldId="341"/>
        </pc:sldMkLst>
        <pc:spChg chg="mod">
          <ac:chgData name="Ali, Syed Waqqas" userId="1b3a5f44-9498-4738-8c4e-8127257d744d" providerId="ADAL" clId="{FFEE2D67-A7FB-4823-B677-76D25811BE8B}" dt="2024-01-23T11:09:37.854" v="11387" actId="20577"/>
          <ac:spMkLst>
            <pc:docMk/>
            <pc:sldMk cId="3569551083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10:24.701" v="11589" actId="20577"/>
          <ac:spMkLst>
            <pc:docMk/>
            <pc:sldMk cId="3569551083" sldId="34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11:23.670" v="11625" actId="20577"/>
        <pc:sldMkLst>
          <pc:docMk/>
          <pc:sldMk cId="4206285233" sldId="342"/>
        </pc:sldMkLst>
        <pc:spChg chg="mod">
          <ac:chgData name="Ali, Syed Waqqas" userId="1b3a5f44-9498-4738-8c4e-8127257d744d" providerId="ADAL" clId="{FFEE2D67-A7FB-4823-B677-76D25811BE8B}" dt="2024-01-23T11:11:23.670" v="11625" actId="20577"/>
          <ac:spMkLst>
            <pc:docMk/>
            <pc:sldMk cId="4206285233" sldId="342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FFEE2D67-A7FB-4823-B677-76D25811BE8B}" dt="2024-01-23T11:27:32.881" v="12135" actId="207"/>
        <pc:sldMkLst>
          <pc:docMk/>
          <pc:sldMk cId="2731668680" sldId="343"/>
        </pc:sldMkLst>
        <pc:spChg chg="mod">
          <ac:chgData name="Ali, Syed Waqqas" userId="1b3a5f44-9498-4738-8c4e-8127257d744d" providerId="ADAL" clId="{FFEE2D67-A7FB-4823-B677-76D25811BE8B}" dt="2024-01-23T11:20:22.639" v="11642" actId="20577"/>
          <ac:spMkLst>
            <pc:docMk/>
            <pc:sldMk cId="2731668680" sldId="343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FFEE2D67-A7FB-4823-B677-76D25811BE8B}" dt="2024-01-23T11:27:32.881" v="12135" actId="207"/>
          <ac:spMkLst>
            <pc:docMk/>
            <pc:sldMk cId="2731668680" sldId="343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1:26:29.700" v="12134" actId="20577"/>
          <ac:spMkLst>
            <pc:docMk/>
            <pc:sldMk cId="2731668680" sldId="343"/>
            <ac:spMk id="8" creationId="{0B58A229-77C1-434D-D9A7-9FF908E4DB29}"/>
          </ac:spMkLst>
        </pc:spChg>
        <pc:spChg chg="add del mod">
          <ac:chgData name="Ali, Syed Waqqas" userId="1b3a5f44-9498-4738-8c4e-8127257d744d" providerId="ADAL" clId="{FFEE2D67-A7FB-4823-B677-76D25811BE8B}" dt="2024-01-23T11:25:39.540" v="12036" actId="478"/>
          <ac:spMkLst>
            <pc:docMk/>
            <pc:sldMk cId="2731668680" sldId="343"/>
            <ac:spMk id="10" creationId="{39223326-366D-3A4E-171D-417665348D84}"/>
          </ac:spMkLst>
        </pc:spChg>
      </pc:sldChg>
      <pc:sldChg chg="modSp add mod">
        <pc:chgData name="Ali, Syed Waqqas" userId="1b3a5f44-9498-4738-8c4e-8127257d744d" providerId="ADAL" clId="{FFEE2D67-A7FB-4823-B677-76D25811BE8B}" dt="2024-01-23T11:28:56.384" v="12239" actId="20577"/>
        <pc:sldMkLst>
          <pc:docMk/>
          <pc:sldMk cId="398914719" sldId="344"/>
        </pc:sldMkLst>
        <pc:spChg chg="mod">
          <ac:chgData name="Ali, Syed Waqqas" userId="1b3a5f44-9498-4738-8c4e-8127257d744d" providerId="ADAL" clId="{FFEE2D67-A7FB-4823-B677-76D25811BE8B}" dt="2024-01-23T11:27:51.845" v="12146" actId="20577"/>
          <ac:spMkLst>
            <pc:docMk/>
            <pc:sldMk cId="398914719" sldId="34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28:56.384" v="12239" actId="20577"/>
          <ac:spMkLst>
            <pc:docMk/>
            <pc:sldMk cId="398914719" sldId="34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36:21.647" v="12849" actId="20577"/>
        <pc:sldMkLst>
          <pc:docMk/>
          <pc:sldMk cId="521320419" sldId="345"/>
        </pc:sldMkLst>
        <pc:spChg chg="mod">
          <ac:chgData name="Ali, Syed Waqqas" userId="1b3a5f44-9498-4738-8c4e-8127257d744d" providerId="ADAL" clId="{FFEE2D67-A7FB-4823-B677-76D25811BE8B}" dt="2024-01-23T11:29:22.109" v="12248" actId="20577"/>
          <ac:spMkLst>
            <pc:docMk/>
            <pc:sldMk cId="521320419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36:21.647" v="12849" actId="20577"/>
          <ac:spMkLst>
            <pc:docMk/>
            <pc:sldMk cId="521320419" sldId="345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1:30:42.871" v="12417" actId="20577"/>
          <ac:spMkLst>
            <pc:docMk/>
            <pc:sldMk cId="521320419" sldId="345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1:40:25.634" v="13333" actId="20577"/>
        <pc:sldMkLst>
          <pc:docMk/>
          <pc:sldMk cId="1000741498" sldId="346"/>
        </pc:sldMkLst>
        <pc:spChg chg="mod">
          <ac:chgData name="Ali, Syed Waqqas" userId="1b3a5f44-9498-4738-8c4e-8127257d744d" providerId="ADAL" clId="{FFEE2D67-A7FB-4823-B677-76D25811BE8B}" dt="2024-01-23T11:37:07.060" v="12883" actId="20577"/>
          <ac:spMkLst>
            <pc:docMk/>
            <pc:sldMk cId="1000741498" sldId="34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40:25.634" v="13333" actId="20577"/>
          <ac:spMkLst>
            <pc:docMk/>
            <pc:sldMk cId="1000741498" sldId="34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42:15.910" v="13425" actId="20577"/>
        <pc:sldMkLst>
          <pc:docMk/>
          <pc:sldMk cId="3410420799" sldId="347"/>
        </pc:sldMkLst>
        <pc:spChg chg="mod">
          <ac:chgData name="Ali, Syed Waqqas" userId="1b3a5f44-9498-4738-8c4e-8127257d744d" providerId="ADAL" clId="{FFEE2D67-A7FB-4823-B677-76D25811BE8B}" dt="2024-01-23T11:41:44.136" v="13347" actId="20577"/>
          <ac:spMkLst>
            <pc:docMk/>
            <pc:sldMk cId="3410420799" sldId="34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42:15.910" v="13425" actId="20577"/>
          <ac:spMkLst>
            <pc:docMk/>
            <pc:sldMk cId="3410420799" sldId="347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1D1CCD50-88AC-4DB2-BBE2-1200B2FBE0FA}"/>
    <pc:docChg chg="addSld modSld sldOrd">
      <pc:chgData name="Ali, Syed Waqqas" userId="1b3a5f44-9498-4738-8c4e-8127257d744d" providerId="ADAL" clId="{1D1CCD50-88AC-4DB2-BBE2-1200B2FBE0FA}" dt="2024-03-26T19:25:48.279" v="48" actId="20577"/>
      <pc:docMkLst>
        <pc:docMk/>
      </pc:docMkLst>
      <pc:sldChg chg="modSp mod">
        <pc:chgData name="Ali, Syed Waqqas" userId="1b3a5f44-9498-4738-8c4e-8127257d744d" providerId="ADAL" clId="{1D1CCD50-88AC-4DB2-BBE2-1200B2FBE0FA}" dt="2024-03-26T19:25:48.279" v="48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1D1CCD50-88AC-4DB2-BBE2-1200B2FBE0FA}" dt="2024-03-26T19:25:48.279" v="48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ord">
        <pc:chgData name="Ali, Syed Waqqas" userId="1b3a5f44-9498-4738-8c4e-8127257d744d" providerId="ADAL" clId="{1D1CCD50-88AC-4DB2-BBE2-1200B2FBE0FA}" dt="2024-03-25T15:46:36.249" v="2"/>
        <pc:sldMkLst>
          <pc:docMk/>
          <pc:sldMk cId="2453317959" sldId="333"/>
        </pc:sldMkLst>
      </pc:sldChg>
      <pc:sldChg chg="modSp mod">
        <pc:chgData name="Ali, Syed Waqqas" userId="1b3a5f44-9498-4738-8c4e-8127257d744d" providerId="ADAL" clId="{1D1CCD50-88AC-4DB2-BBE2-1200B2FBE0FA}" dt="2024-03-25T15:45:56.934" v="0" actId="20577"/>
        <pc:sldMkLst>
          <pc:docMk/>
          <pc:sldMk cId="2335422259" sldId="360"/>
        </pc:sldMkLst>
        <pc:spChg chg="mod">
          <ac:chgData name="Ali, Syed Waqqas" userId="1b3a5f44-9498-4738-8c4e-8127257d744d" providerId="ADAL" clId="{1D1CCD50-88AC-4DB2-BBE2-1200B2FBE0FA}" dt="2024-03-25T15:45:56.934" v="0" actId="20577"/>
          <ac:spMkLst>
            <pc:docMk/>
            <pc:sldMk cId="2335422259" sldId="36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1D1CCD50-88AC-4DB2-BBE2-1200B2FBE0FA}" dt="2024-03-25T15:47:40.631" v="34" actId="20577"/>
        <pc:sldMkLst>
          <pc:docMk/>
          <pc:sldMk cId="50684990" sldId="384"/>
        </pc:sldMkLst>
        <pc:spChg chg="mod">
          <ac:chgData name="Ali, Syed Waqqas" userId="1b3a5f44-9498-4738-8c4e-8127257d744d" providerId="ADAL" clId="{1D1CCD50-88AC-4DB2-BBE2-1200B2FBE0FA}" dt="2024-03-25T15:47:40.631" v="34" actId="20577"/>
          <ac:spMkLst>
            <pc:docMk/>
            <pc:sldMk cId="50684990" sldId="384"/>
            <ac:spMk id="2" creationId="{0F38800C-8A7D-E150-1D69-4C942110B9A3}"/>
          </ac:spMkLst>
        </pc:spChg>
      </pc:sldChg>
    </pc:docChg>
  </pc:docChgLst>
  <pc:docChgLst>
    <pc:chgData name="Ali, Syed Waqqas" userId="1b3a5f44-9498-4738-8c4e-8127257d744d" providerId="ADAL" clId="{4FB320AE-C7A7-43DF-AA7A-E8A3BEA9ECB6}"/>
    <pc:docChg chg="undo custSel modSld">
      <pc:chgData name="Ali, Syed Waqqas" userId="1b3a5f44-9498-4738-8c4e-8127257d744d" providerId="ADAL" clId="{4FB320AE-C7A7-43DF-AA7A-E8A3BEA9ECB6}" dt="2024-03-05T20:13:37.107" v="96" actId="20577"/>
      <pc:docMkLst>
        <pc:docMk/>
      </pc:docMkLst>
      <pc:sldChg chg="modSp mod">
        <pc:chgData name="Ali, Syed Waqqas" userId="1b3a5f44-9498-4738-8c4e-8127257d744d" providerId="ADAL" clId="{4FB320AE-C7A7-43DF-AA7A-E8A3BEA9ECB6}" dt="2024-03-05T19:58:02.819" v="1" actId="20577"/>
        <pc:sldMkLst>
          <pc:docMk/>
          <pc:sldMk cId="625854631" sldId="336"/>
        </pc:sldMkLst>
        <pc:spChg chg="mod">
          <ac:chgData name="Ali, Syed Waqqas" userId="1b3a5f44-9498-4738-8c4e-8127257d744d" providerId="ADAL" clId="{4FB320AE-C7A7-43DF-AA7A-E8A3BEA9ECB6}" dt="2024-03-05T19:58:02.819" v="1" actId="20577"/>
          <ac:spMkLst>
            <pc:docMk/>
            <pc:sldMk cId="625854631" sldId="336"/>
            <ac:spMk id="10" creationId="{5AF19417-B79C-86E3-C507-7961FAEF80F6}"/>
          </ac:spMkLst>
        </pc:spChg>
      </pc:sldChg>
      <pc:sldChg chg="modSp">
        <pc:chgData name="Ali, Syed Waqqas" userId="1b3a5f44-9498-4738-8c4e-8127257d744d" providerId="ADAL" clId="{4FB320AE-C7A7-43DF-AA7A-E8A3BEA9ECB6}" dt="2024-03-05T20:08:18.804" v="4"/>
        <pc:sldMkLst>
          <pc:docMk/>
          <pc:sldMk cId="1849912665" sldId="364"/>
        </pc:sldMkLst>
        <pc:spChg chg="mod">
          <ac:chgData name="Ali, Syed Waqqas" userId="1b3a5f44-9498-4738-8c4e-8127257d744d" providerId="ADAL" clId="{4FB320AE-C7A7-43DF-AA7A-E8A3BEA9ECB6}" dt="2024-03-05T20:08:18.804" v="4"/>
          <ac:spMkLst>
            <pc:docMk/>
            <pc:sldMk cId="1849912665" sldId="364"/>
            <ac:spMk id="3" creationId="{A32854B3-31E6-51DF-458F-6D3DEBE769AE}"/>
          </ac:spMkLst>
        </pc:spChg>
        <pc:spChg chg="mod">
          <ac:chgData name="Ali, Syed Waqqas" userId="1b3a5f44-9498-4738-8c4e-8127257d744d" providerId="ADAL" clId="{4FB320AE-C7A7-43DF-AA7A-E8A3BEA9ECB6}" dt="2024-03-05T20:08:12.384" v="3"/>
          <ac:spMkLst>
            <pc:docMk/>
            <pc:sldMk cId="1849912665" sldId="364"/>
            <ac:spMk id="9" creationId="{F14699BD-735F-DE75-5535-93C12952A933}"/>
          </ac:spMkLst>
        </pc:spChg>
      </pc:sldChg>
      <pc:sldChg chg="modSp">
        <pc:chgData name="Ali, Syed Waqqas" userId="1b3a5f44-9498-4738-8c4e-8127257d744d" providerId="ADAL" clId="{4FB320AE-C7A7-43DF-AA7A-E8A3BEA9ECB6}" dt="2024-03-05T20:08:18.804" v="4"/>
        <pc:sldMkLst>
          <pc:docMk/>
          <pc:sldMk cId="4204330396" sldId="365"/>
        </pc:sldMkLst>
        <pc:spChg chg="mod">
          <ac:chgData name="Ali, Syed Waqqas" userId="1b3a5f44-9498-4738-8c4e-8127257d744d" providerId="ADAL" clId="{4FB320AE-C7A7-43DF-AA7A-E8A3BEA9ECB6}" dt="2024-03-05T20:08:18.804" v="4"/>
          <ac:spMkLst>
            <pc:docMk/>
            <pc:sldMk cId="4204330396" sldId="365"/>
            <ac:spMk id="2" creationId="{D7BD4946-E813-3BDA-04DF-D48D80200E3B}"/>
          </ac:spMkLst>
        </pc:spChg>
      </pc:sldChg>
      <pc:sldChg chg="modSp">
        <pc:chgData name="Ali, Syed Waqqas" userId="1b3a5f44-9498-4738-8c4e-8127257d744d" providerId="ADAL" clId="{4FB320AE-C7A7-43DF-AA7A-E8A3BEA9ECB6}" dt="2024-03-05T20:08:18.804" v="4"/>
        <pc:sldMkLst>
          <pc:docMk/>
          <pc:sldMk cId="3907140933" sldId="391"/>
        </pc:sldMkLst>
        <pc:spChg chg="mod">
          <ac:chgData name="Ali, Syed Waqqas" userId="1b3a5f44-9498-4738-8c4e-8127257d744d" providerId="ADAL" clId="{4FB320AE-C7A7-43DF-AA7A-E8A3BEA9ECB6}" dt="2024-03-05T20:08:18.804" v="4"/>
          <ac:spMkLst>
            <pc:docMk/>
            <pc:sldMk cId="3907140933" sldId="391"/>
            <ac:spMk id="2" creationId="{6FCF2ED6-335B-FB1F-8611-EFBA9CFB8AB7}"/>
          </ac:spMkLst>
        </pc:spChg>
        <pc:spChg chg="mod">
          <ac:chgData name="Ali, Syed Waqqas" userId="1b3a5f44-9498-4738-8c4e-8127257d744d" providerId="ADAL" clId="{4FB320AE-C7A7-43DF-AA7A-E8A3BEA9ECB6}" dt="2024-03-05T20:08:12.384" v="3"/>
          <ac:spMkLst>
            <pc:docMk/>
            <pc:sldMk cId="3907140933" sldId="391"/>
            <ac:spMk id="3" creationId="{A4A17AD9-88EF-80A3-8AA4-3211E7E2FE02}"/>
          </ac:spMkLst>
        </pc:spChg>
      </pc:sldChg>
      <pc:sldChg chg="addSp modSp mod">
        <pc:chgData name="Ali, Syed Waqqas" userId="1b3a5f44-9498-4738-8c4e-8127257d744d" providerId="ADAL" clId="{4FB320AE-C7A7-43DF-AA7A-E8A3BEA9ECB6}" dt="2024-03-05T20:10:59.449" v="34" actId="1076"/>
        <pc:sldMkLst>
          <pc:docMk/>
          <pc:sldMk cId="2214040591" sldId="395"/>
        </pc:sldMkLst>
        <pc:spChg chg="add mod">
          <ac:chgData name="Ali, Syed Waqqas" userId="1b3a5f44-9498-4738-8c4e-8127257d744d" providerId="ADAL" clId="{4FB320AE-C7A7-43DF-AA7A-E8A3BEA9ECB6}" dt="2024-03-05T20:10:59.449" v="34" actId="1076"/>
          <ac:spMkLst>
            <pc:docMk/>
            <pc:sldMk cId="2214040591" sldId="395"/>
            <ac:spMk id="9" creationId="{788824A8-1921-ABDB-D1FD-682F900133C6}"/>
          </ac:spMkLst>
        </pc:spChg>
      </pc:sldChg>
      <pc:sldChg chg="modSp mod">
        <pc:chgData name="Ali, Syed Waqqas" userId="1b3a5f44-9498-4738-8c4e-8127257d744d" providerId="ADAL" clId="{4FB320AE-C7A7-43DF-AA7A-E8A3BEA9ECB6}" dt="2024-03-05T20:11:50.253" v="43" actId="20577"/>
        <pc:sldMkLst>
          <pc:docMk/>
          <pc:sldMk cId="4082783270" sldId="397"/>
        </pc:sldMkLst>
        <pc:spChg chg="mod">
          <ac:chgData name="Ali, Syed Waqqas" userId="1b3a5f44-9498-4738-8c4e-8127257d744d" providerId="ADAL" clId="{4FB320AE-C7A7-43DF-AA7A-E8A3BEA9ECB6}" dt="2024-03-05T20:11:50.253" v="43" actId="20577"/>
          <ac:spMkLst>
            <pc:docMk/>
            <pc:sldMk cId="4082783270" sldId="397"/>
            <ac:spMk id="12" creationId="{C9E841BE-1936-D199-6DB9-9A9F6948E34F}"/>
          </ac:spMkLst>
        </pc:spChg>
      </pc:sldChg>
      <pc:sldChg chg="modSp mod">
        <pc:chgData name="Ali, Syed Waqqas" userId="1b3a5f44-9498-4738-8c4e-8127257d744d" providerId="ADAL" clId="{4FB320AE-C7A7-43DF-AA7A-E8A3BEA9ECB6}" dt="2024-03-05T20:11:44.292" v="38" actId="2711"/>
        <pc:sldMkLst>
          <pc:docMk/>
          <pc:sldMk cId="4286841310" sldId="398"/>
        </pc:sldMkLst>
        <pc:spChg chg="mod">
          <ac:chgData name="Ali, Syed Waqqas" userId="1b3a5f44-9498-4738-8c4e-8127257d744d" providerId="ADAL" clId="{4FB320AE-C7A7-43DF-AA7A-E8A3BEA9ECB6}" dt="2024-03-05T20:11:44.292" v="38" actId="2711"/>
          <ac:spMkLst>
            <pc:docMk/>
            <pc:sldMk cId="4286841310" sldId="398"/>
            <ac:spMk id="3" creationId="{519AD96D-7E7F-51CE-06CB-C7FE14900E8F}"/>
          </ac:spMkLst>
        </pc:spChg>
      </pc:sldChg>
      <pc:sldChg chg="modSp mod">
        <pc:chgData name="Ali, Syed Waqqas" userId="1b3a5f44-9498-4738-8c4e-8127257d744d" providerId="ADAL" clId="{4FB320AE-C7A7-43DF-AA7A-E8A3BEA9ECB6}" dt="2024-03-05T20:13:37.107" v="96" actId="20577"/>
        <pc:sldMkLst>
          <pc:docMk/>
          <pc:sldMk cId="1566573638" sldId="427"/>
        </pc:sldMkLst>
        <pc:spChg chg="mod">
          <ac:chgData name="Ali, Syed Waqqas" userId="1b3a5f44-9498-4738-8c4e-8127257d744d" providerId="ADAL" clId="{4FB320AE-C7A7-43DF-AA7A-E8A3BEA9ECB6}" dt="2024-03-05T20:13:37.107" v="96" actId="20577"/>
          <ac:spMkLst>
            <pc:docMk/>
            <pc:sldMk cId="1566573638" sldId="427"/>
            <ac:spMk id="3" creationId="{37BA71B1-EEED-31B1-0649-87BA5A7238EC}"/>
          </ac:spMkLst>
        </pc:spChg>
      </pc:sldChg>
      <pc:sldChg chg="addSp modSp">
        <pc:chgData name="Ali, Syed Waqqas" userId="1b3a5f44-9498-4738-8c4e-8127257d744d" providerId="ADAL" clId="{4FB320AE-C7A7-43DF-AA7A-E8A3BEA9ECB6}" dt="2024-03-05T20:05:44.136" v="2"/>
        <pc:sldMkLst>
          <pc:docMk/>
          <pc:sldMk cId="3608182754" sldId="428"/>
        </pc:sldMkLst>
        <pc:spChg chg="add mod">
          <ac:chgData name="Ali, Syed Waqqas" userId="1b3a5f44-9498-4738-8c4e-8127257d744d" providerId="ADAL" clId="{4FB320AE-C7A7-43DF-AA7A-E8A3BEA9ECB6}" dt="2024-03-05T20:05:44.136" v="2"/>
          <ac:spMkLst>
            <pc:docMk/>
            <pc:sldMk cId="3608182754" sldId="428"/>
            <ac:spMk id="9" creationId="{2835F8F6-587D-975E-A4E5-39EDD9E9808B}"/>
          </ac:spMkLst>
        </pc:spChg>
      </pc:sldChg>
      <pc:sldChg chg="modSp">
        <pc:chgData name="Ali, Syed Waqqas" userId="1b3a5f44-9498-4738-8c4e-8127257d744d" providerId="ADAL" clId="{4FB320AE-C7A7-43DF-AA7A-E8A3BEA9ECB6}" dt="2024-03-05T20:08:12.384" v="3"/>
        <pc:sldMkLst>
          <pc:docMk/>
          <pc:sldMk cId="2202730469" sldId="434"/>
        </pc:sldMkLst>
        <pc:spChg chg="mod">
          <ac:chgData name="Ali, Syed Waqqas" userId="1b3a5f44-9498-4738-8c4e-8127257d744d" providerId="ADAL" clId="{4FB320AE-C7A7-43DF-AA7A-E8A3BEA9ECB6}" dt="2024-03-05T20:08:12.384" v="3"/>
          <ac:spMkLst>
            <pc:docMk/>
            <pc:sldMk cId="2202730469" sldId="434"/>
            <ac:spMk id="3" creationId="{8AE5305D-615F-BA34-9774-EB3B97B43653}"/>
          </ac:spMkLst>
        </pc:spChg>
      </pc:sldChg>
      <pc:sldChg chg="modSp mod">
        <pc:chgData name="Ali, Syed Waqqas" userId="1b3a5f44-9498-4738-8c4e-8127257d744d" providerId="ADAL" clId="{4FB320AE-C7A7-43DF-AA7A-E8A3BEA9ECB6}" dt="2024-03-05T20:13:17.357" v="57" actId="20577"/>
        <pc:sldMkLst>
          <pc:docMk/>
          <pc:sldMk cId="3266715303" sldId="435"/>
        </pc:sldMkLst>
        <pc:spChg chg="mod">
          <ac:chgData name="Ali, Syed Waqqas" userId="1b3a5f44-9498-4738-8c4e-8127257d744d" providerId="ADAL" clId="{4FB320AE-C7A7-43DF-AA7A-E8A3BEA9ECB6}" dt="2024-03-05T20:13:17.357" v="57" actId="20577"/>
          <ac:spMkLst>
            <pc:docMk/>
            <pc:sldMk cId="3266715303" sldId="435"/>
            <ac:spMk id="2" creationId="{406785F5-B42F-8EBB-2AB1-8F6825903C87}"/>
          </ac:spMkLst>
        </pc:spChg>
      </pc:sldChg>
    </pc:docChg>
  </pc:docChgLst>
  <pc:docChgLst>
    <pc:chgData name="Ali, Syed Waqqas" userId="1b3a5f44-9498-4738-8c4e-8127257d744d" providerId="ADAL" clId="{7DD06216-A9D6-4970-9718-C16706F10283}"/>
    <pc:docChg chg="undo custSel addSld delSld modSld">
      <pc:chgData name="Ali, Syed Waqqas" userId="1b3a5f44-9498-4738-8c4e-8127257d744d" providerId="ADAL" clId="{7DD06216-A9D6-4970-9718-C16706F10283}" dt="2024-01-16T20:14:06.426" v="13734" actId="20577"/>
      <pc:docMkLst>
        <pc:docMk/>
      </pc:docMkLst>
      <pc:sldChg chg="modSp mod">
        <pc:chgData name="Ali, Syed Waqqas" userId="1b3a5f44-9498-4738-8c4e-8127257d744d" providerId="ADAL" clId="{7DD06216-A9D6-4970-9718-C16706F10283}" dt="2024-01-16T20:08:51.890" v="13679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7DD06216-A9D6-4970-9718-C16706F10283}" dt="2024-01-16T20:08:51.890" v="13679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mod">
        <pc:chgData name="Ali, Syed Waqqas" userId="1b3a5f44-9498-4738-8c4e-8127257d744d" providerId="ADAL" clId="{7DD06216-A9D6-4970-9718-C16706F10283}" dt="2024-01-16T18:06:52.572" v="8144" actId="20577"/>
        <pc:sldMkLst>
          <pc:docMk/>
          <pc:sldMk cId="2177196264" sldId="289"/>
        </pc:sldMkLst>
        <pc:spChg chg="mod">
          <ac:chgData name="Ali, Syed Waqqas" userId="1b3a5f44-9498-4738-8c4e-8127257d744d" providerId="ADAL" clId="{7DD06216-A9D6-4970-9718-C16706F10283}" dt="2024-01-16T17:42:17.407" v="5353" actId="20577"/>
          <ac:spMkLst>
            <pc:docMk/>
            <pc:sldMk cId="2177196264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06:52.572" v="8144" actId="20577"/>
          <ac:spMkLst>
            <pc:docMk/>
            <pc:sldMk cId="2177196264" sldId="28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5:55:44.465" v="837" actId="20577"/>
        <pc:sldMkLst>
          <pc:docMk/>
          <pc:sldMk cId="963507995" sldId="290"/>
        </pc:sldMkLst>
        <pc:spChg chg="mod">
          <ac:chgData name="Ali, Syed Waqqas" userId="1b3a5f44-9498-4738-8c4e-8127257d744d" providerId="ADAL" clId="{7DD06216-A9D6-4970-9718-C16706F10283}" dt="2024-01-16T15:55:44.465" v="837" actId="20577"/>
          <ac:spMkLst>
            <pc:docMk/>
            <pc:sldMk cId="963507995" sldId="290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7:41:55.680" v="5307" actId="20577"/>
        <pc:sldMkLst>
          <pc:docMk/>
          <pc:sldMk cId="480095355" sldId="295"/>
        </pc:sldMkLst>
        <pc:spChg chg="mod">
          <ac:chgData name="Ali, Syed Waqqas" userId="1b3a5f44-9498-4738-8c4e-8127257d744d" providerId="ADAL" clId="{7DD06216-A9D6-4970-9718-C16706F10283}" dt="2024-01-16T17:41:55.680" v="5307" actId="20577"/>
          <ac:spMkLst>
            <pc:docMk/>
            <pc:sldMk cId="480095355" sldId="295"/>
            <ac:spMk id="2" creationId="{B5D19C15-72DF-16C9-E8B1-668BC2A4A015}"/>
          </ac:spMkLst>
        </pc:spChg>
      </pc:sldChg>
      <pc:sldChg chg="modSp mod">
        <pc:chgData name="Ali, Syed Waqqas" userId="1b3a5f44-9498-4738-8c4e-8127257d744d" providerId="ADAL" clId="{7DD06216-A9D6-4970-9718-C16706F10283}" dt="2024-01-16T15:55:37.675" v="833" actId="20577"/>
        <pc:sldMkLst>
          <pc:docMk/>
          <pc:sldMk cId="2981770450" sldId="296"/>
        </pc:sldMkLst>
        <pc:spChg chg="mod">
          <ac:chgData name="Ali, Syed Waqqas" userId="1b3a5f44-9498-4738-8c4e-8127257d744d" providerId="ADAL" clId="{7DD06216-A9D6-4970-9718-C16706F10283}" dt="2024-01-16T15:55:37.675" v="833" actId="20577"/>
          <ac:spMkLst>
            <pc:docMk/>
            <pc:sldMk cId="2981770450" sldId="296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8:03:38.881" v="8084" actId="20577"/>
        <pc:sldMkLst>
          <pc:docMk/>
          <pc:sldMk cId="2368700599" sldId="297"/>
        </pc:sldMkLst>
        <pc:spChg chg="mod">
          <ac:chgData name="Ali, Syed Waqqas" userId="1b3a5f44-9498-4738-8c4e-8127257d744d" providerId="ADAL" clId="{7DD06216-A9D6-4970-9718-C16706F10283}" dt="2024-01-16T18:03:38.881" v="8084" actId="20577"/>
          <ac:spMkLst>
            <pc:docMk/>
            <pc:sldMk cId="2368700599" sldId="29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7:08:36.646" v="4767" actId="5793"/>
        <pc:sldMkLst>
          <pc:docMk/>
          <pc:sldMk cId="2343992527" sldId="301"/>
        </pc:sldMkLst>
        <pc:spChg chg="mod">
          <ac:chgData name="Ali, Syed Waqqas" userId="1b3a5f44-9498-4738-8c4e-8127257d744d" providerId="ADAL" clId="{7DD06216-A9D6-4970-9718-C16706F10283}" dt="2024-01-16T17:08:36.646" v="4767" actId="5793"/>
          <ac:spMkLst>
            <pc:docMk/>
            <pc:sldMk cId="2343992527" sldId="301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7:08:55.719" v="4775" actId="122"/>
        <pc:sldMkLst>
          <pc:docMk/>
          <pc:sldMk cId="3133611319" sldId="302"/>
        </pc:sldMkLst>
        <pc:spChg chg="mod">
          <ac:chgData name="Ali, Syed Waqqas" userId="1b3a5f44-9498-4738-8c4e-8127257d744d" providerId="ADAL" clId="{7DD06216-A9D6-4970-9718-C16706F10283}" dt="2024-01-16T17:08:55.719" v="4775" actId="122"/>
          <ac:spMkLst>
            <pc:docMk/>
            <pc:sldMk cId="3133611319" sldId="30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7DD06216-A9D6-4970-9718-C16706F10283}" dt="2024-01-16T17:46:09.309" v="6008" actId="47"/>
        <pc:sldMkLst>
          <pc:docMk/>
          <pc:sldMk cId="3055786298" sldId="306"/>
        </pc:sldMkLst>
      </pc:sldChg>
      <pc:sldChg chg="del">
        <pc:chgData name="Ali, Syed Waqqas" userId="1b3a5f44-9498-4738-8c4e-8127257d744d" providerId="ADAL" clId="{7DD06216-A9D6-4970-9718-C16706F10283}" dt="2024-01-16T17:46:08.046" v="6007" actId="47"/>
        <pc:sldMkLst>
          <pc:docMk/>
          <pc:sldMk cId="3252227212" sldId="307"/>
        </pc:sldMkLst>
      </pc:sldChg>
      <pc:sldChg chg="modSp mod">
        <pc:chgData name="Ali, Syed Waqqas" userId="1b3a5f44-9498-4738-8c4e-8127257d744d" providerId="ADAL" clId="{7DD06216-A9D6-4970-9718-C16706F10283}" dt="2024-01-11T20:00:20.409" v="535" actId="207"/>
        <pc:sldMkLst>
          <pc:docMk/>
          <pc:sldMk cId="449095831" sldId="308"/>
        </pc:sldMkLst>
        <pc:spChg chg="mod">
          <ac:chgData name="Ali, Syed Waqqas" userId="1b3a5f44-9498-4738-8c4e-8127257d744d" providerId="ADAL" clId="{7DD06216-A9D6-4970-9718-C16706F10283}" dt="2024-01-11T19:52:55.934" v="5" actId="5793"/>
          <ac:spMkLst>
            <pc:docMk/>
            <pc:sldMk cId="449095831" sldId="30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1T20:00:20.409" v="535" actId="207"/>
          <ac:spMkLst>
            <pc:docMk/>
            <pc:sldMk cId="449095831" sldId="308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8:03:00.424" v="8022" actId="20577"/>
        <pc:sldMkLst>
          <pc:docMk/>
          <pc:sldMk cId="2088173341" sldId="309"/>
        </pc:sldMkLst>
        <pc:spChg chg="mod">
          <ac:chgData name="Ali, Syed Waqqas" userId="1b3a5f44-9498-4738-8c4e-8127257d744d" providerId="ADAL" clId="{7DD06216-A9D6-4970-9718-C16706F10283}" dt="2024-01-16T18:03:00.424" v="8022" actId="20577"/>
          <ac:spMkLst>
            <pc:docMk/>
            <pc:sldMk cId="2088173341" sldId="30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6:01:00.399" v="1609" actId="20577"/>
        <pc:sldMkLst>
          <pc:docMk/>
          <pc:sldMk cId="2235822090" sldId="310"/>
        </pc:sldMkLst>
        <pc:spChg chg="mod">
          <ac:chgData name="Ali, Syed Waqqas" userId="1b3a5f44-9498-4738-8c4e-8127257d744d" providerId="ADAL" clId="{7DD06216-A9D6-4970-9718-C16706F10283}" dt="2024-01-16T16:01:00.399" v="1609" actId="20577"/>
          <ac:spMkLst>
            <pc:docMk/>
            <pc:sldMk cId="2235822090" sldId="31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1T20:00:00.176" v="534" actId="207"/>
        <pc:sldMkLst>
          <pc:docMk/>
          <pc:sldMk cId="3082880986" sldId="311"/>
        </pc:sldMkLst>
        <pc:spChg chg="mod">
          <ac:chgData name="Ali, Syed Waqqas" userId="1b3a5f44-9498-4738-8c4e-8127257d744d" providerId="ADAL" clId="{7DD06216-A9D6-4970-9718-C16706F10283}" dt="2024-01-11T20:00:00.176" v="534" actId="207"/>
          <ac:spMkLst>
            <pc:docMk/>
            <pc:sldMk cId="3082880986" sldId="31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30:24.714" v="4973" actId="20577"/>
        <pc:sldMkLst>
          <pc:docMk/>
          <pc:sldMk cId="2966130263" sldId="312"/>
        </pc:sldMkLst>
        <pc:spChg chg="mod">
          <ac:chgData name="Ali, Syed Waqqas" userId="1b3a5f44-9498-4738-8c4e-8127257d744d" providerId="ADAL" clId="{7DD06216-A9D6-4970-9718-C16706F10283}" dt="2024-01-11T19:57:26.392" v="370" actId="20577"/>
          <ac:spMkLst>
            <pc:docMk/>
            <pc:sldMk cId="2966130263" sldId="31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30:24.714" v="4973" actId="20577"/>
          <ac:spMkLst>
            <pc:docMk/>
            <pc:sldMk cId="2966130263" sldId="312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7DD06216-A9D6-4970-9718-C16706F10283}" dt="2024-01-11T20:01:03.711" v="538"/>
        <pc:sldMkLst>
          <pc:docMk/>
          <pc:sldMk cId="282718065" sldId="313"/>
        </pc:sldMkLst>
      </pc:sldChg>
      <pc:sldChg chg="modSp add mod">
        <pc:chgData name="Ali, Syed Waqqas" userId="1b3a5f44-9498-4738-8c4e-8127257d744d" providerId="ADAL" clId="{7DD06216-A9D6-4970-9718-C16706F10283}" dt="2024-01-16T17:34:19.214" v="5016" actId="20577"/>
        <pc:sldMkLst>
          <pc:docMk/>
          <pc:sldMk cId="904861003" sldId="313"/>
        </pc:sldMkLst>
        <pc:spChg chg="mod">
          <ac:chgData name="Ali, Syed Waqqas" userId="1b3a5f44-9498-4738-8c4e-8127257d744d" providerId="ADAL" clId="{7DD06216-A9D6-4970-9718-C16706F10283}" dt="2024-01-16T17:34:19.214" v="5016" actId="20577"/>
          <ac:spMkLst>
            <pc:docMk/>
            <pc:sldMk cId="904861003" sldId="313"/>
            <ac:spMk id="3" creationId="{B3B2A76D-3F08-9C2B-C3E3-4A25DA409F80}"/>
          </ac:spMkLst>
        </pc:spChg>
      </pc:sldChg>
      <pc:sldChg chg="new del">
        <pc:chgData name="Ali, Syed Waqqas" userId="1b3a5f44-9498-4738-8c4e-8127257d744d" providerId="ADAL" clId="{7DD06216-A9D6-4970-9718-C16706F10283}" dt="2024-01-16T15:56:14.973" v="839" actId="47"/>
        <pc:sldMkLst>
          <pc:docMk/>
          <pc:sldMk cId="1841649919" sldId="314"/>
        </pc:sldMkLst>
      </pc:sldChg>
      <pc:sldChg chg="modSp add mod">
        <pc:chgData name="Ali, Syed Waqqas" userId="1b3a5f44-9498-4738-8c4e-8127257d744d" providerId="ADAL" clId="{7DD06216-A9D6-4970-9718-C16706F10283}" dt="2024-01-16T15:56:44.122" v="878" actId="20577"/>
        <pc:sldMkLst>
          <pc:docMk/>
          <pc:sldMk cId="2713663424" sldId="314"/>
        </pc:sldMkLst>
        <pc:spChg chg="mod">
          <ac:chgData name="Ali, Syed Waqqas" userId="1b3a5f44-9498-4738-8c4e-8127257d744d" providerId="ADAL" clId="{7DD06216-A9D6-4970-9718-C16706F10283}" dt="2024-01-16T15:56:44.122" v="878" actId="20577"/>
          <ac:spMkLst>
            <pc:docMk/>
            <pc:sldMk cId="2713663424" sldId="314"/>
            <ac:spMk id="2" creationId="{47BAB8DC-792C-43B5-3EBC-D7F7902B705A}"/>
          </ac:spMkLst>
        </pc:spChg>
      </pc:sldChg>
      <pc:sldChg chg="modSp add mod">
        <pc:chgData name="Ali, Syed Waqqas" userId="1b3a5f44-9498-4738-8c4e-8127257d744d" providerId="ADAL" clId="{7DD06216-A9D6-4970-9718-C16706F10283}" dt="2024-01-16T15:56:58.196" v="921" actId="20577"/>
        <pc:sldMkLst>
          <pc:docMk/>
          <pc:sldMk cId="1759010762" sldId="315"/>
        </pc:sldMkLst>
        <pc:spChg chg="mod">
          <ac:chgData name="Ali, Syed Waqqas" userId="1b3a5f44-9498-4738-8c4e-8127257d744d" providerId="ADAL" clId="{7DD06216-A9D6-4970-9718-C16706F10283}" dt="2024-01-16T15:56:52.478" v="903" actId="20577"/>
          <ac:spMkLst>
            <pc:docMk/>
            <pc:sldMk cId="1759010762" sldId="315"/>
            <ac:spMk id="3" creationId="{BCCBD51B-BCC7-C30F-0903-3C0B674C3654}"/>
          </ac:spMkLst>
        </pc:spChg>
        <pc:spChg chg="mod">
          <ac:chgData name="Ali, Syed Waqqas" userId="1b3a5f44-9498-4738-8c4e-8127257d744d" providerId="ADAL" clId="{7DD06216-A9D6-4970-9718-C16706F10283}" dt="2024-01-16T15:56:58.196" v="921" actId="20577"/>
          <ac:spMkLst>
            <pc:docMk/>
            <pc:sldMk cId="1759010762" sldId="315"/>
            <ac:spMk id="5" creationId="{AB5831DD-238E-616E-8453-C5EC67052E0A}"/>
          </ac:spMkLst>
        </pc:spChg>
      </pc:sldChg>
      <pc:sldChg chg="modSp add mod">
        <pc:chgData name="Ali, Syed Waqqas" userId="1b3a5f44-9498-4738-8c4e-8127257d744d" providerId="ADAL" clId="{7DD06216-A9D6-4970-9718-C16706F10283}" dt="2024-01-16T16:54:59.648" v="3956" actId="20577"/>
        <pc:sldMkLst>
          <pc:docMk/>
          <pc:sldMk cId="2977444163" sldId="316"/>
        </pc:sldMkLst>
        <pc:spChg chg="mod">
          <ac:chgData name="Ali, Syed Waqqas" userId="1b3a5f44-9498-4738-8c4e-8127257d744d" providerId="ADAL" clId="{7DD06216-A9D6-4970-9718-C16706F10283}" dt="2024-01-16T16:54:59.648" v="3956" actId="20577"/>
          <ac:spMkLst>
            <pc:docMk/>
            <pc:sldMk cId="2977444163" sldId="316"/>
            <ac:spMk id="4" creationId="{17CA0B60-B747-3E6E-93DD-284D529CBF6A}"/>
          </ac:spMkLst>
        </pc:spChg>
      </pc:sldChg>
      <pc:sldChg chg="modSp add mod">
        <pc:chgData name="Ali, Syed Waqqas" userId="1b3a5f44-9498-4738-8c4e-8127257d744d" providerId="ADAL" clId="{7DD06216-A9D6-4970-9718-C16706F10283}" dt="2024-01-16T15:58:13.574" v="1064" actId="20577"/>
        <pc:sldMkLst>
          <pc:docMk/>
          <pc:sldMk cId="3337467033" sldId="317"/>
        </pc:sldMkLst>
        <pc:spChg chg="mod">
          <ac:chgData name="Ali, Syed Waqqas" userId="1b3a5f44-9498-4738-8c4e-8127257d744d" providerId="ADAL" clId="{7DD06216-A9D6-4970-9718-C16706F10283}" dt="2024-01-16T15:58:13.574" v="1064" actId="20577"/>
          <ac:spMkLst>
            <pc:docMk/>
            <pc:sldMk cId="3337467033" sldId="317"/>
            <ac:spMk id="4" creationId="{17CA0B60-B747-3E6E-93DD-284D529CBF6A}"/>
          </ac:spMkLst>
        </pc:spChg>
      </pc:sldChg>
      <pc:sldChg chg="modSp add mod">
        <pc:chgData name="Ali, Syed Waqqas" userId="1b3a5f44-9498-4738-8c4e-8127257d744d" providerId="ADAL" clId="{7DD06216-A9D6-4970-9718-C16706F10283}" dt="2024-01-16T15:58:36.998" v="1205" actId="27636"/>
        <pc:sldMkLst>
          <pc:docMk/>
          <pc:sldMk cId="4262506321" sldId="318"/>
        </pc:sldMkLst>
        <pc:spChg chg="mod">
          <ac:chgData name="Ali, Syed Waqqas" userId="1b3a5f44-9498-4738-8c4e-8127257d744d" providerId="ADAL" clId="{7DD06216-A9D6-4970-9718-C16706F10283}" dt="2024-01-16T15:58:36.998" v="1205" actId="27636"/>
          <ac:spMkLst>
            <pc:docMk/>
            <pc:sldMk cId="4262506321" sldId="318"/>
            <ac:spMk id="4" creationId="{17CA0B60-B747-3E6E-93DD-284D529CBF6A}"/>
          </ac:spMkLst>
        </pc:spChg>
        <pc:spChg chg="mod">
          <ac:chgData name="Ali, Syed Waqqas" userId="1b3a5f44-9498-4738-8c4e-8127257d744d" providerId="ADAL" clId="{7DD06216-A9D6-4970-9718-C16706F10283}" dt="2024-01-16T15:58:36.998" v="1204" actId="27636"/>
          <ac:spMkLst>
            <pc:docMk/>
            <pc:sldMk cId="4262506321" sldId="318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5:58:52.013" v="1256" actId="20577"/>
        <pc:sldMkLst>
          <pc:docMk/>
          <pc:sldMk cId="3353584233" sldId="319"/>
        </pc:sldMkLst>
        <pc:spChg chg="mod">
          <ac:chgData name="Ali, Syed Waqqas" userId="1b3a5f44-9498-4738-8c4e-8127257d744d" providerId="ADAL" clId="{7DD06216-A9D6-4970-9718-C16706F10283}" dt="2024-01-16T15:58:52.013" v="1256" actId="20577"/>
          <ac:spMkLst>
            <pc:docMk/>
            <pc:sldMk cId="3353584233" sldId="319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5:59:25.602" v="1379" actId="20577"/>
        <pc:sldMkLst>
          <pc:docMk/>
          <pc:sldMk cId="3139586653" sldId="320"/>
        </pc:sldMkLst>
        <pc:spChg chg="mod">
          <ac:chgData name="Ali, Syed Waqqas" userId="1b3a5f44-9498-4738-8c4e-8127257d744d" providerId="ADAL" clId="{7DD06216-A9D6-4970-9718-C16706F10283}" dt="2024-01-16T15:59:25.602" v="1379" actId="20577"/>
          <ac:spMkLst>
            <pc:docMk/>
            <pc:sldMk cId="3139586653" sldId="320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5:59:42.295" v="1409" actId="20577"/>
        <pc:sldMkLst>
          <pc:docMk/>
          <pc:sldMk cId="2121719857" sldId="321"/>
        </pc:sldMkLst>
        <pc:spChg chg="mod">
          <ac:chgData name="Ali, Syed Waqqas" userId="1b3a5f44-9498-4738-8c4e-8127257d744d" providerId="ADAL" clId="{7DD06216-A9D6-4970-9718-C16706F10283}" dt="2024-01-16T15:59:42.295" v="1409" actId="20577"/>
          <ac:spMkLst>
            <pc:docMk/>
            <pc:sldMk cId="2121719857" sldId="321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6:00:08.740" v="1461" actId="20577"/>
        <pc:sldMkLst>
          <pc:docMk/>
          <pc:sldMk cId="592067340" sldId="322"/>
        </pc:sldMkLst>
        <pc:spChg chg="mod">
          <ac:chgData name="Ali, Syed Waqqas" userId="1b3a5f44-9498-4738-8c4e-8127257d744d" providerId="ADAL" clId="{7DD06216-A9D6-4970-9718-C16706F10283}" dt="2024-01-16T16:00:08.740" v="1461" actId="20577"/>
          <ac:spMkLst>
            <pc:docMk/>
            <pc:sldMk cId="592067340" sldId="322"/>
            <ac:spMk id="2" creationId="{B5D19C15-72DF-16C9-E8B1-668BC2A4A015}"/>
          </ac:spMkLst>
        </pc:spChg>
      </pc:sldChg>
      <pc:sldChg chg="add">
        <pc:chgData name="Ali, Syed Waqqas" userId="1b3a5f44-9498-4738-8c4e-8127257d744d" providerId="ADAL" clId="{7DD06216-A9D6-4970-9718-C16706F10283}" dt="2024-01-16T16:00:26.712" v="1462"/>
        <pc:sldMkLst>
          <pc:docMk/>
          <pc:sldMk cId="4201322816" sldId="323"/>
        </pc:sldMkLst>
      </pc:sldChg>
      <pc:sldChg chg="modSp add mod">
        <pc:chgData name="Ali, Syed Waqqas" userId="1b3a5f44-9498-4738-8c4e-8127257d744d" providerId="ADAL" clId="{7DD06216-A9D6-4970-9718-C16706F10283}" dt="2024-01-16T16:01:38.086" v="1644" actId="20577"/>
        <pc:sldMkLst>
          <pc:docMk/>
          <pc:sldMk cId="3007244123" sldId="324"/>
        </pc:sldMkLst>
        <pc:spChg chg="mod">
          <ac:chgData name="Ali, Syed Waqqas" userId="1b3a5f44-9498-4738-8c4e-8127257d744d" providerId="ADAL" clId="{7DD06216-A9D6-4970-9718-C16706F10283}" dt="2024-01-16T16:01:38.086" v="1644" actId="20577"/>
          <ac:spMkLst>
            <pc:docMk/>
            <pc:sldMk cId="3007244123" sldId="324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7DD06216-A9D6-4970-9718-C16706F10283}" dt="2024-01-16T16:02:44.476" v="1685" actId="20577"/>
        <pc:sldMkLst>
          <pc:docMk/>
          <pc:sldMk cId="342013463" sldId="325"/>
        </pc:sldMkLst>
        <pc:spChg chg="mod">
          <ac:chgData name="Ali, Syed Waqqas" userId="1b3a5f44-9498-4738-8c4e-8127257d744d" providerId="ADAL" clId="{7DD06216-A9D6-4970-9718-C16706F10283}" dt="2024-01-16T16:02:07.919" v="1683" actId="20577"/>
          <ac:spMkLst>
            <pc:docMk/>
            <pc:sldMk cId="342013463" sldId="325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02:44.476" v="1685" actId="20577"/>
          <ac:spMkLst>
            <pc:docMk/>
            <pc:sldMk cId="342013463" sldId="32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1:13.069" v="3041" actId="20577"/>
        <pc:sldMkLst>
          <pc:docMk/>
          <pc:sldMk cId="943001969" sldId="326"/>
        </pc:sldMkLst>
        <pc:spChg chg="mod">
          <ac:chgData name="Ali, Syed Waqqas" userId="1b3a5f44-9498-4738-8c4e-8127257d744d" providerId="ADAL" clId="{7DD06216-A9D6-4970-9718-C16706F10283}" dt="2024-01-16T16:21:13.069" v="3041" actId="20577"/>
          <ac:spMkLst>
            <pc:docMk/>
            <pc:sldMk cId="943001969" sldId="326"/>
            <ac:spMk id="3" creationId="{B3B2A76D-3F08-9C2B-C3E3-4A25DA409F80}"/>
          </ac:spMkLst>
        </pc:spChg>
      </pc:sldChg>
      <pc:sldChg chg="addSp modSp add del mod">
        <pc:chgData name="Ali, Syed Waqqas" userId="1b3a5f44-9498-4738-8c4e-8127257d744d" providerId="ADAL" clId="{7DD06216-A9D6-4970-9718-C16706F10283}" dt="2024-01-16T16:10:50.006" v="2225" actId="47"/>
        <pc:sldMkLst>
          <pc:docMk/>
          <pc:sldMk cId="4211213003" sldId="327"/>
        </pc:sldMkLst>
        <pc:spChg chg="mod">
          <ac:chgData name="Ali, Syed Waqqas" userId="1b3a5f44-9498-4738-8c4e-8127257d744d" providerId="ADAL" clId="{7DD06216-A9D6-4970-9718-C16706F10283}" dt="2024-01-16T16:05:54.068" v="1879" actId="20577"/>
          <ac:spMkLst>
            <pc:docMk/>
            <pc:sldMk cId="4211213003" sldId="327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09:48.883" v="2223" actId="20577"/>
          <ac:spMkLst>
            <pc:docMk/>
            <pc:sldMk cId="4211213003" sldId="327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7DD06216-A9D6-4970-9718-C16706F10283}" dt="2024-01-16T16:09:58.194" v="2224" actId="2711"/>
          <ac:graphicFrameMkLst>
            <pc:docMk/>
            <pc:sldMk cId="4211213003" sldId="327"/>
            <ac:graphicFrameMk id="9" creationId="{74015E44-8397-94A9-F453-6A0933324B3A}"/>
          </ac:graphicFrameMkLst>
        </pc:graphicFrameChg>
      </pc:sldChg>
      <pc:sldChg chg="modSp add mod">
        <pc:chgData name="Ali, Syed Waqqas" userId="1b3a5f44-9498-4738-8c4e-8127257d744d" providerId="ADAL" clId="{7DD06216-A9D6-4970-9718-C16706F10283}" dt="2024-01-16T16:09:40.291" v="2193" actId="20577"/>
        <pc:sldMkLst>
          <pc:docMk/>
          <pc:sldMk cId="749701435" sldId="328"/>
        </pc:sldMkLst>
        <pc:spChg chg="mod">
          <ac:chgData name="Ali, Syed Waqqas" userId="1b3a5f44-9498-4738-8c4e-8127257d744d" providerId="ADAL" clId="{7DD06216-A9D6-4970-9718-C16706F10283}" dt="2024-01-16T16:09:40.291" v="2193" actId="20577"/>
          <ac:spMkLst>
            <pc:docMk/>
            <pc:sldMk cId="749701435" sldId="328"/>
            <ac:spMk id="3" creationId="{B3B2A76D-3F08-9C2B-C3E3-4A25DA409F80}"/>
          </ac:spMkLst>
        </pc:spChg>
        <pc:graphicFrameChg chg="modGraphic">
          <ac:chgData name="Ali, Syed Waqqas" userId="1b3a5f44-9498-4738-8c4e-8127257d744d" providerId="ADAL" clId="{7DD06216-A9D6-4970-9718-C16706F10283}" dt="2024-01-16T16:09:02.621" v="2158" actId="2711"/>
          <ac:graphicFrameMkLst>
            <pc:docMk/>
            <pc:sldMk cId="749701435" sldId="328"/>
            <ac:graphicFrameMk id="9" creationId="{74015E44-8397-94A9-F453-6A0933324B3A}"/>
          </ac:graphicFrameMkLst>
        </pc:graphicFrameChg>
      </pc:sldChg>
      <pc:sldChg chg="modSp add mod">
        <pc:chgData name="Ali, Syed Waqqas" userId="1b3a5f44-9498-4738-8c4e-8127257d744d" providerId="ADAL" clId="{7DD06216-A9D6-4970-9718-C16706F10283}" dt="2024-01-16T16:16:12.093" v="2564" actId="114"/>
        <pc:sldMkLst>
          <pc:docMk/>
          <pc:sldMk cId="2050625777" sldId="329"/>
        </pc:sldMkLst>
        <pc:spChg chg="mod">
          <ac:chgData name="Ali, Syed Waqqas" userId="1b3a5f44-9498-4738-8c4e-8127257d744d" providerId="ADAL" clId="{7DD06216-A9D6-4970-9718-C16706F10283}" dt="2024-01-16T16:14:48.337" v="2353" actId="20577"/>
          <ac:spMkLst>
            <pc:docMk/>
            <pc:sldMk cId="2050625777" sldId="32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16:12.093" v="2564" actId="114"/>
          <ac:spMkLst>
            <pc:docMk/>
            <pc:sldMk cId="2050625777" sldId="329"/>
            <ac:spMk id="3" creationId="{B3B2A76D-3F08-9C2B-C3E3-4A25DA409F80}"/>
          </ac:spMkLst>
        </pc:spChg>
        <pc:graphicFrameChg chg="mod modGraphic">
          <ac:chgData name="Ali, Syed Waqqas" userId="1b3a5f44-9498-4738-8c4e-8127257d744d" providerId="ADAL" clId="{7DD06216-A9D6-4970-9718-C16706F10283}" dt="2024-01-16T16:14:07.589" v="2341" actId="2165"/>
          <ac:graphicFrameMkLst>
            <pc:docMk/>
            <pc:sldMk cId="2050625777" sldId="329"/>
            <ac:graphicFrameMk id="9" creationId="{74015E44-8397-94A9-F453-6A0933324B3A}"/>
          </ac:graphicFrameMkLst>
        </pc:graphicFrameChg>
      </pc:sldChg>
      <pc:sldChg chg="modSp add mod">
        <pc:chgData name="Ali, Syed Waqqas" userId="1b3a5f44-9498-4738-8c4e-8127257d744d" providerId="ADAL" clId="{7DD06216-A9D6-4970-9718-C16706F10283}" dt="2024-01-16T16:20:25.001" v="2890" actId="20577"/>
        <pc:sldMkLst>
          <pc:docMk/>
          <pc:sldMk cId="2510704588" sldId="330"/>
        </pc:sldMkLst>
        <pc:spChg chg="mod">
          <ac:chgData name="Ali, Syed Waqqas" userId="1b3a5f44-9498-4738-8c4e-8127257d744d" providerId="ADAL" clId="{7DD06216-A9D6-4970-9718-C16706F10283}" dt="2024-01-16T16:20:25.001" v="2890" actId="20577"/>
          <ac:spMkLst>
            <pc:docMk/>
            <pc:sldMk cId="2510704588" sldId="330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20:07.582" v="2853" actId="20577"/>
          <ac:spMkLst>
            <pc:docMk/>
            <pc:sldMk cId="2510704588" sldId="33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0:59.908" v="3039" actId="20577"/>
        <pc:sldMkLst>
          <pc:docMk/>
          <pc:sldMk cId="4133183087" sldId="331"/>
        </pc:sldMkLst>
        <pc:spChg chg="mod">
          <ac:chgData name="Ali, Syed Waqqas" userId="1b3a5f44-9498-4738-8c4e-8127257d744d" providerId="ADAL" clId="{7DD06216-A9D6-4970-9718-C16706F10283}" dt="2024-01-16T16:20:28.236" v="2895" actId="20577"/>
          <ac:spMkLst>
            <pc:docMk/>
            <pc:sldMk cId="4133183087" sldId="331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20:59.908" v="3039" actId="20577"/>
          <ac:spMkLst>
            <pc:docMk/>
            <pc:sldMk cId="4133183087" sldId="33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3:01.067" v="3209" actId="20577"/>
        <pc:sldMkLst>
          <pc:docMk/>
          <pc:sldMk cId="2377533855" sldId="332"/>
        </pc:sldMkLst>
        <pc:spChg chg="mod">
          <ac:chgData name="Ali, Syed Waqqas" userId="1b3a5f44-9498-4738-8c4e-8127257d744d" providerId="ADAL" clId="{7DD06216-A9D6-4970-9718-C16706F10283}" dt="2024-01-16T16:21:47.040" v="3074" actId="20577"/>
          <ac:spMkLst>
            <pc:docMk/>
            <pc:sldMk cId="2377533855" sldId="33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23:01.067" v="3209" actId="20577"/>
          <ac:spMkLst>
            <pc:docMk/>
            <pc:sldMk cId="2377533855" sldId="33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5:13.467" v="3233" actId="14100"/>
        <pc:sldMkLst>
          <pc:docMk/>
          <pc:sldMk cId="900396517" sldId="391"/>
        </pc:sldMkLst>
        <pc:spChg chg="mod">
          <ac:chgData name="Ali, Syed Waqqas" userId="1b3a5f44-9498-4738-8c4e-8127257d744d" providerId="ADAL" clId="{7DD06216-A9D6-4970-9718-C16706F10283}" dt="2024-01-16T16:25:13.467" v="3233" actId="14100"/>
          <ac:spMkLst>
            <pc:docMk/>
            <pc:sldMk cId="900396517" sldId="391"/>
            <ac:spMk id="6146" creationId="{E1DBA913-BA83-6F36-E954-6B34F0A50D29}"/>
          </ac:spMkLst>
        </pc:spChg>
        <pc:spChg chg="mod">
          <ac:chgData name="Ali, Syed Waqqas" userId="1b3a5f44-9498-4738-8c4e-8127257d744d" providerId="ADAL" clId="{7DD06216-A9D6-4970-9718-C16706F10283}" dt="2024-01-16T16:25:06.276" v="3212" actId="27636"/>
          <ac:spMkLst>
            <pc:docMk/>
            <pc:sldMk cId="900396517" sldId="391"/>
            <ac:spMk id="6148" creationId="{BCF2F264-B632-EE7B-0A23-75C53F2CC0CD}"/>
          </ac:spMkLst>
        </pc:spChg>
      </pc:sldChg>
      <pc:sldChg chg="modSp add mod">
        <pc:chgData name="Ali, Syed Waqqas" userId="1b3a5f44-9498-4738-8c4e-8127257d744d" providerId="ADAL" clId="{7DD06216-A9D6-4970-9718-C16706F10283}" dt="2024-01-16T16:56:38.069" v="3959" actId="20577"/>
        <pc:sldMkLst>
          <pc:docMk/>
          <pc:sldMk cId="1200258691" sldId="392"/>
        </pc:sldMkLst>
        <pc:spChg chg="mod">
          <ac:chgData name="Ali, Syed Waqqas" userId="1b3a5f44-9498-4738-8c4e-8127257d744d" providerId="ADAL" clId="{7DD06216-A9D6-4970-9718-C16706F10283}" dt="2024-01-16T16:25:43.186" v="3306" actId="20577"/>
          <ac:spMkLst>
            <pc:docMk/>
            <pc:sldMk cId="1200258691" sldId="39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56:38.069" v="3959" actId="20577"/>
          <ac:spMkLst>
            <pc:docMk/>
            <pc:sldMk cId="1200258691" sldId="39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57:17.939" v="3991" actId="20577"/>
        <pc:sldMkLst>
          <pc:docMk/>
          <pc:sldMk cId="3976763939" sldId="393"/>
        </pc:sldMkLst>
        <pc:spChg chg="mod">
          <ac:chgData name="Ali, Syed Waqqas" userId="1b3a5f44-9498-4738-8c4e-8127257d744d" providerId="ADAL" clId="{7DD06216-A9D6-4970-9718-C16706F10283}" dt="2024-01-16T16:57:17.939" v="3991" actId="20577"/>
          <ac:spMkLst>
            <pc:docMk/>
            <pc:sldMk cId="3976763939" sldId="39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57:36.950" v="3993" actId="20577"/>
        <pc:sldMkLst>
          <pc:docMk/>
          <pc:sldMk cId="3075233305" sldId="394"/>
        </pc:sldMkLst>
        <pc:spChg chg="mod">
          <ac:chgData name="Ali, Syed Waqqas" userId="1b3a5f44-9498-4738-8c4e-8127257d744d" providerId="ADAL" clId="{7DD06216-A9D6-4970-9718-C16706F10283}" dt="2024-01-16T16:57:36.950" v="3993" actId="20577"/>
          <ac:spMkLst>
            <pc:docMk/>
            <pc:sldMk cId="3075233305" sldId="39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34:25.618" v="3796" actId="403"/>
        <pc:sldMkLst>
          <pc:docMk/>
          <pc:sldMk cId="544765608" sldId="395"/>
        </pc:sldMkLst>
        <pc:spChg chg="mod">
          <ac:chgData name="Ali, Syed Waqqas" userId="1b3a5f44-9498-4738-8c4e-8127257d744d" providerId="ADAL" clId="{7DD06216-A9D6-4970-9718-C16706F10283}" dt="2024-01-16T16:34:06.212" v="3786" actId="20577"/>
          <ac:spMkLst>
            <pc:docMk/>
            <pc:sldMk cId="544765608" sldId="395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34:25.618" v="3796" actId="403"/>
          <ac:spMkLst>
            <pc:docMk/>
            <pc:sldMk cId="544765608" sldId="39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0:11.210" v="4047" actId="20577"/>
        <pc:sldMkLst>
          <pc:docMk/>
          <pc:sldMk cId="3751032125" sldId="396"/>
        </pc:sldMkLst>
        <pc:spChg chg="mod">
          <ac:chgData name="Ali, Syed Waqqas" userId="1b3a5f44-9498-4738-8c4e-8127257d744d" providerId="ADAL" clId="{7DD06216-A9D6-4970-9718-C16706F10283}" dt="2024-01-16T16:34:48.269" v="3826" actId="20577"/>
          <ac:spMkLst>
            <pc:docMk/>
            <pc:sldMk cId="3751032125" sldId="396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00:11.210" v="4047" actId="20577"/>
          <ac:spMkLst>
            <pc:docMk/>
            <pc:sldMk cId="3751032125" sldId="396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7DD06216-A9D6-4970-9718-C16706F10283}" dt="2024-01-16T16:57:33.544" v="3992"/>
        <pc:sldMkLst>
          <pc:docMk/>
          <pc:sldMk cId="2654676009" sldId="397"/>
        </pc:sldMkLst>
      </pc:sldChg>
      <pc:sldChg chg="modSp add mod">
        <pc:chgData name="Ali, Syed Waqqas" userId="1b3a5f44-9498-4738-8c4e-8127257d744d" providerId="ADAL" clId="{7DD06216-A9D6-4970-9718-C16706F10283}" dt="2024-01-16T17:05:28.733" v="4441" actId="114"/>
        <pc:sldMkLst>
          <pc:docMk/>
          <pc:sldMk cId="2330861438" sldId="398"/>
        </pc:sldMkLst>
        <pc:spChg chg="mod">
          <ac:chgData name="Ali, Syed Waqqas" userId="1b3a5f44-9498-4738-8c4e-8127257d744d" providerId="ADAL" clId="{7DD06216-A9D6-4970-9718-C16706F10283}" dt="2024-01-16T17:00:26.280" v="4104" actId="20577"/>
          <ac:spMkLst>
            <pc:docMk/>
            <pc:sldMk cId="2330861438" sldId="39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05:28.733" v="4441" actId="114"/>
          <ac:spMkLst>
            <pc:docMk/>
            <pc:sldMk cId="2330861438" sldId="39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5:48.390" v="4505" actId="20577"/>
        <pc:sldMkLst>
          <pc:docMk/>
          <pc:sldMk cId="3898841686" sldId="399"/>
        </pc:sldMkLst>
        <pc:spChg chg="mod">
          <ac:chgData name="Ali, Syed Waqqas" userId="1b3a5f44-9498-4738-8c4e-8127257d744d" providerId="ADAL" clId="{7DD06216-A9D6-4970-9718-C16706F10283}" dt="2024-01-16T17:05:48.390" v="4505" actId="20577"/>
          <ac:spMkLst>
            <pc:docMk/>
            <pc:sldMk cId="3898841686" sldId="39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6:34.399" v="4628" actId="20577"/>
        <pc:sldMkLst>
          <pc:docMk/>
          <pc:sldMk cId="1740405859" sldId="400"/>
        </pc:sldMkLst>
        <pc:spChg chg="mod">
          <ac:chgData name="Ali, Syed Waqqas" userId="1b3a5f44-9498-4738-8c4e-8127257d744d" providerId="ADAL" clId="{7DD06216-A9D6-4970-9718-C16706F10283}" dt="2024-01-16T17:06:34.399" v="4628" actId="20577"/>
          <ac:spMkLst>
            <pc:docMk/>
            <pc:sldMk cId="1740405859" sldId="4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8:45.820" v="4770" actId="122"/>
        <pc:sldMkLst>
          <pc:docMk/>
          <pc:sldMk cId="1953958175" sldId="401"/>
        </pc:sldMkLst>
        <pc:spChg chg="mod">
          <ac:chgData name="Ali, Syed Waqqas" userId="1b3a5f44-9498-4738-8c4e-8127257d744d" providerId="ADAL" clId="{7DD06216-A9D6-4970-9718-C16706F10283}" dt="2024-01-16T17:08:45.820" v="4770" actId="122"/>
          <ac:spMkLst>
            <pc:docMk/>
            <pc:sldMk cId="1953958175" sldId="401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7DD06216-A9D6-4970-9718-C16706F10283}" dt="2024-01-16T17:25:50.154" v="4907" actId="20577"/>
        <pc:sldMkLst>
          <pc:docMk/>
          <pc:sldMk cId="860352626" sldId="402"/>
        </pc:sldMkLst>
        <pc:spChg chg="mod">
          <ac:chgData name="Ali, Syed Waqqas" userId="1b3a5f44-9498-4738-8c4e-8127257d744d" providerId="ADAL" clId="{7DD06216-A9D6-4970-9718-C16706F10283}" dt="2024-01-16T17:19:11.473" v="4787" actId="14100"/>
          <ac:spMkLst>
            <pc:docMk/>
            <pc:sldMk cId="860352626" sldId="40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7:19:45.606" v="4803" actId="1076"/>
          <ac:spMkLst>
            <pc:docMk/>
            <pc:sldMk cId="860352626" sldId="402"/>
            <ac:spMk id="9" creationId="{6E4B1606-A880-B1EF-D159-A371C8A898E0}"/>
          </ac:spMkLst>
        </pc:spChg>
        <pc:spChg chg="add mod">
          <ac:chgData name="Ali, Syed Waqqas" userId="1b3a5f44-9498-4738-8c4e-8127257d744d" providerId="ADAL" clId="{7DD06216-A9D6-4970-9718-C16706F10283}" dt="2024-01-16T17:19:53.799" v="4808" actId="20577"/>
          <ac:spMkLst>
            <pc:docMk/>
            <pc:sldMk cId="860352626" sldId="402"/>
            <ac:spMk id="10" creationId="{A261867A-4498-B4B1-4405-BCD3A73B495A}"/>
          </ac:spMkLst>
        </pc:spChg>
        <pc:spChg chg="add mod">
          <ac:chgData name="Ali, Syed Waqqas" userId="1b3a5f44-9498-4738-8c4e-8127257d744d" providerId="ADAL" clId="{7DD06216-A9D6-4970-9718-C16706F10283}" dt="2024-01-16T17:24:15.075" v="4812" actId="20577"/>
          <ac:spMkLst>
            <pc:docMk/>
            <pc:sldMk cId="860352626" sldId="402"/>
            <ac:spMk id="11" creationId="{B241A2BB-96EE-2710-DB4D-682F62210BA8}"/>
          </ac:spMkLst>
        </pc:spChg>
        <pc:spChg chg="add mod">
          <ac:chgData name="Ali, Syed Waqqas" userId="1b3a5f44-9498-4738-8c4e-8127257d744d" providerId="ADAL" clId="{7DD06216-A9D6-4970-9718-C16706F10283}" dt="2024-01-16T17:24:26.209" v="4819" actId="1076"/>
          <ac:spMkLst>
            <pc:docMk/>
            <pc:sldMk cId="860352626" sldId="402"/>
            <ac:spMk id="12" creationId="{0FC589B5-EB7A-4B2B-9132-F68802A905A4}"/>
          </ac:spMkLst>
        </pc:spChg>
        <pc:spChg chg="add mod">
          <ac:chgData name="Ali, Syed Waqqas" userId="1b3a5f44-9498-4738-8c4e-8127257d744d" providerId="ADAL" clId="{7DD06216-A9D6-4970-9718-C16706F10283}" dt="2024-01-16T17:25:32.840" v="4872" actId="20577"/>
          <ac:spMkLst>
            <pc:docMk/>
            <pc:sldMk cId="860352626" sldId="402"/>
            <ac:spMk id="13" creationId="{11F7E6EE-BBC7-39DB-585B-7093A2AD95BF}"/>
          </ac:spMkLst>
        </pc:spChg>
        <pc:spChg chg="add mod">
          <ac:chgData name="Ali, Syed Waqqas" userId="1b3a5f44-9498-4738-8c4e-8127257d744d" providerId="ADAL" clId="{7DD06216-A9D6-4970-9718-C16706F10283}" dt="2024-01-16T17:24:48.297" v="4830" actId="1076"/>
          <ac:spMkLst>
            <pc:docMk/>
            <pc:sldMk cId="860352626" sldId="402"/>
            <ac:spMk id="14" creationId="{038B00BC-26AE-327B-3AAE-0947F7501F32}"/>
          </ac:spMkLst>
        </pc:spChg>
        <pc:spChg chg="add mod">
          <ac:chgData name="Ali, Syed Waqqas" userId="1b3a5f44-9498-4738-8c4e-8127257d744d" providerId="ADAL" clId="{7DD06216-A9D6-4970-9718-C16706F10283}" dt="2024-01-16T17:24:53.417" v="4834" actId="20577"/>
          <ac:spMkLst>
            <pc:docMk/>
            <pc:sldMk cId="860352626" sldId="402"/>
            <ac:spMk id="15" creationId="{A01402EA-DF14-55AD-5B57-9AAF1BDE82D4}"/>
          </ac:spMkLst>
        </pc:spChg>
        <pc:spChg chg="add mod">
          <ac:chgData name="Ali, Syed Waqqas" userId="1b3a5f44-9498-4738-8c4e-8127257d744d" providerId="ADAL" clId="{7DD06216-A9D6-4970-9718-C16706F10283}" dt="2024-01-16T17:25:08.421" v="4845" actId="1076"/>
          <ac:spMkLst>
            <pc:docMk/>
            <pc:sldMk cId="860352626" sldId="402"/>
            <ac:spMk id="16" creationId="{1A4A1B9A-C482-6420-4BEC-0FB7698B85D3}"/>
          </ac:spMkLst>
        </pc:spChg>
        <pc:spChg chg="add mod">
          <ac:chgData name="Ali, Syed Waqqas" userId="1b3a5f44-9498-4738-8c4e-8127257d744d" providerId="ADAL" clId="{7DD06216-A9D6-4970-9718-C16706F10283}" dt="2024-01-16T17:25:15.611" v="4857" actId="20577"/>
          <ac:spMkLst>
            <pc:docMk/>
            <pc:sldMk cId="860352626" sldId="402"/>
            <ac:spMk id="17" creationId="{1730F75D-2385-D56E-D4F4-BFCF5A27A9FB}"/>
          </ac:spMkLst>
        </pc:spChg>
        <pc:spChg chg="add mod">
          <ac:chgData name="Ali, Syed Waqqas" userId="1b3a5f44-9498-4738-8c4e-8127257d744d" providerId="ADAL" clId="{7DD06216-A9D6-4970-9718-C16706F10283}" dt="2024-01-16T17:25:30.345" v="4865" actId="1076"/>
          <ac:spMkLst>
            <pc:docMk/>
            <pc:sldMk cId="860352626" sldId="402"/>
            <ac:spMk id="18" creationId="{7F02545B-8D0B-F83B-4504-48985331D180}"/>
          </ac:spMkLst>
        </pc:spChg>
        <pc:spChg chg="add mod">
          <ac:chgData name="Ali, Syed Waqqas" userId="1b3a5f44-9498-4738-8c4e-8127257d744d" providerId="ADAL" clId="{7DD06216-A9D6-4970-9718-C16706F10283}" dt="2024-01-16T17:25:50.154" v="4907" actId="20577"/>
          <ac:spMkLst>
            <pc:docMk/>
            <pc:sldMk cId="860352626" sldId="402"/>
            <ac:spMk id="19" creationId="{1039D507-0A35-1FF2-0DEE-FE07E7D78C73}"/>
          </ac:spMkLst>
        </pc:spChg>
      </pc:sldChg>
      <pc:sldChg chg="addSp modSp add mod">
        <pc:chgData name="Ali, Syed Waqqas" userId="1b3a5f44-9498-4738-8c4e-8127257d744d" providerId="ADAL" clId="{7DD06216-A9D6-4970-9718-C16706F10283}" dt="2024-01-16T17:41:35.320" v="5269" actId="1076"/>
        <pc:sldMkLst>
          <pc:docMk/>
          <pc:sldMk cId="1505819400" sldId="403"/>
        </pc:sldMkLst>
        <pc:spChg chg="mod">
          <ac:chgData name="Ali, Syed Waqqas" userId="1b3a5f44-9498-4738-8c4e-8127257d744d" providerId="ADAL" clId="{7DD06216-A9D6-4970-9718-C16706F10283}" dt="2024-01-16T17:40:13.493" v="5181" actId="20577"/>
          <ac:spMkLst>
            <pc:docMk/>
            <pc:sldMk cId="1505819400" sldId="403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9" creationId="{6E4B1606-A880-B1EF-D159-A371C8A898E0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0" creationId="{A261867A-4498-B4B1-4405-BCD3A73B495A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1" creationId="{B241A2BB-96EE-2710-DB4D-682F62210BA8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2" creationId="{0FC589B5-EB7A-4B2B-9132-F68802A905A4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3" creationId="{11F7E6EE-BBC7-39DB-585B-7093A2AD95BF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4" creationId="{038B00BC-26AE-327B-3AAE-0947F7501F32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5" creationId="{A01402EA-DF14-55AD-5B57-9AAF1BDE82D4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6" creationId="{1A4A1B9A-C482-6420-4BEC-0FB7698B85D3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7" creationId="{1730F75D-2385-D56E-D4F4-BFCF5A27A9FB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8" creationId="{7F02545B-8D0B-F83B-4504-48985331D180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9" creationId="{1039D507-0A35-1FF2-0DEE-FE07E7D78C73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0" creationId="{900FDFA2-D4F6-5CE5-338C-B8EC6AFEED2D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1" creationId="{CD1FB8C6-D182-165A-149E-3AB44463CD06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2" creationId="{A52E9C42-2714-C73B-1570-921505FDB6D3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3" creationId="{958E7892-8197-95DE-CF9B-2EC90AD3EB64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4" creationId="{ED03FB16-37EA-6E41-DAFF-52D9941D914A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9" creationId="{26680ECC-A215-DD25-4637-B46FDC08CCB6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0" creationId="{BD64E319-3BC1-C0A9-8C85-03E42E73629B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1" creationId="{BAE9C9FE-56DF-E590-485B-D7378C1066C0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5" creationId="{94BDE871-07B8-0BE3-6AC4-2B23F5886A5B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6" creationId="{657ADCF8-7D0A-B55B-A4E9-B863D3D50B9E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7" creationId="{DC86C8C3-4B86-73CF-6B0A-9610DD399849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8" creationId="{9496C732-4641-2835-64AF-E9B5BC0DD229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9" creationId="{8525B92E-2D10-0C8E-5506-C5E5CFDA08CB}"/>
          </ac:spMkLst>
        </pc:spChg>
        <pc:spChg chg="add mod">
          <ac:chgData name="Ali, Syed Waqqas" userId="1b3a5f44-9498-4738-8c4e-8127257d744d" providerId="ADAL" clId="{7DD06216-A9D6-4970-9718-C16706F10283}" dt="2024-01-16T17:40:56.507" v="5213" actId="14100"/>
          <ac:spMkLst>
            <pc:docMk/>
            <pc:sldMk cId="1505819400" sldId="403"/>
            <ac:spMk id="43" creationId="{B32D8F41-7520-1565-0897-B06A2A23FE67}"/>
          </ac:spMkLst>
        </pc:spChg>
        <pc:spChg chg="add mod">
          <ac:chgData name="Ali, Syed Waqqas" userId="1b3a5f44-9498-4738-8c4e-8127257d744d" providerId="ADAL" clId="{7DD06216-A9D6-4970-9718-C16706F10283}" dt="2024-01-16T17:41:35.320" v="5269" actId="1076"/>
          <ac:spMkLst>
            <pc:docMk/>
            <pc:sldMk cId="1505819400" sldId="403"/>
            <ac:spMk id="44" creationId="{B072EC8B-DEE4-9397-1006-D13D7A4B7597}"/>
          </ac:spMkLst>
        </pc:sp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26" creationId="{DDEEC012-13C0-E54E-55A4-0C58132C939B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27" creationId="{5E9E85F1-E198-DCEC-3B58-10396F3D3B60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32" creationId="{2416730F-9C3B-E627-7D1E-7BF12E083F91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40" creationId="{0F17504A-CD50-BD64-D854-AF3A29E4F067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42" creationId="{1C1C9404-38BA-35AD-9B0C-62608E4EF792}"/>
          </ac:cxnSpMkLst>
        </pc:cxnChg>
        <pc:cxnChg chg="add mod">
          <ac:chgData name="Ali, Syed Waqqas" userId="1b3a5f44-9498-4738-8c4e-8127257d744d" providerId="ADAL" clId="{7DD06216-A9D6-4970-9718-C16706F10283}" dt="2024-01-16T17:41:22.777" v="5241" actId="1076"/>
          <ac:cxnSpMkLst>
            <pc:docMk/>
            <pc:sldMk cId="1505819400" sldId="403"/>
            <ac:cxnSpMk id="45" creationId="{E0924553-4702-5433-A6DB-621186563447}"/>
          </ac:cxnSpMkLst>
        </pc:cxnChg>
      </pc:sldChg>
      <pc:sldChg chg="modSp add mod">
        <pc:chgData name="Ali, Syed Waqqas" userId="1b3a5f44-9498-4738-8c4e-8127257d744d" providerId="ADAL" clId="{7DD06216-A9D6-4970-9718-C16706F10283}" dt="2024-01-16T17:43:22.602" v="5792" actId="20577"/>
        <pc:sldMkLst>
          <pc:docMk/>
          <pc:sldMk cId="4046723906" sldId="404"/>
        </pc:sldMkLst>
        <pc:spChg chg="mod">
          <ac:chgData name="Ali, Syed Waqqas" userId="1b3a5f44-9498-4738-8c4e-8127257d744d" providerId="ADAL" clId="{7DD06216-A9D6-4970-9718-C16706F10283}" dt="2024-01-16T17:42:54.629" v="5543" actId="20577"/>
          <ac:spMkLst>
            <pc:docMk/>
            <pc:sldMk cId="4046723906" sldId="404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43:22.602" v="5792" actId="20577"/>
          <ac:spMkLst>
            <pc:docMk/>
            <pc:sldMk cId="4046723906" sldId="40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45:11.597" v="6006" actId="20577"/>
        <pc:sldMkLst>
          <pc:docMk/>
          <pc:sldMk cId="492737351" sldId="405"/>
        </pc:sldMkLst>
        <pc:spChg chg="mod">
          <ac:chgData name="Ali, Syed Waqqas" userId="1b3a5f44-9498-4738-8c4e-8127257d744d" providerId="ADAL" clId="{7DD06216-A9D6-4970-9718-C16706F10283}" dt="2024-01-16T17:44:02.425" v="5797" actId="20577"/>
          <ac:spMkLst>
            <pc:docMk/>
            <pc:sldMk cId="492737351" sldId="405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45:11.597" v="6006" actId="20577"/>
          <ac:spMkLst>
            <pc:docMk/>
            <pc:sldMk cId="492737351" sldId="40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07:36.152" v="8146" actId="2711"/>
        <pc:sldMkLst>
          <pc:docMk/>
          <pc:sldMk cId="3225800838" sldId="406"/>
        </pc:sldMkLst>
        <pc:spChg chg="mod">
          <ac:chgData name="Ali, Syed Waqqas" userId="1b3a5f44-9498-4738-8c4e-8127257d744d" providerId="ADAL" clId="{7DD06216-A9D6-4970-9718-C16706F10283}" dt="2024-01-16T17:46:58.166" v="6023" actId="20577"/>
          <ac:spMkLst>
            <pc:docMk/>
            <pc:sldMk cId="3225800838" sldId="406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07:36.152" v="8146" actId="2711"/>
          <ac:spMkLst>
            <pc:docMk/>
            <pc:sldMk cId="3225800838" sldId="40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08:00.749" v="8147" actId="2711"/>
        <pc:sldMkLst>
          <pc:docMk/>
          <pc:sldMk cId="1663401747" sldId="407"/>
        </pc:sldMkLst>
        <pc:spChg chg="mod">
          <ac:chgData name="Ali, Syed Waqqas" userId="1b3a5f44-9498-4738-8c4e-8127257d744d" providerId="ADAL" clId="{7DD06216-A9D6-4970-9718-C16706F10283}" dt="2024-01-16T17:48:29.277" v="6382" actId="20577"/>
          <ac:spMkLst>
            <pc:docMk/>
            <pc:sldMk cId="1663401747" sldId="407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08:00.749" v="8147" actId="2711"/>
          <ac:spMkLst>
            <pc:docMk/>
            <pc:sldMk cId="1663401747" sldId="40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52:33.542" v="7149" actId="20577"/>
        <pc:sldMkLst>
          <pc:docMk/>
          <pc:sldMk cId="3051952542" sldId="408"/>
        </pc:sldMkLst>
        <pc:spChg chg="mod">
          <ac:chgData name="Ali, Syed Waqqas" userId="1b3a5f44-9498-4738-8c4e-8127257d744d" providerId="ADAL" clId="{7DD06216-A9D6-4970-9718-C16706F10283}" dt="2024-01-16T17:50:27.942" v="6711" actId="20577"/>
          <ac:spMkLst>
            <pc:docMk/>
            <pc:sldMk cId="3051952542" sldId="40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52:33.542" v="7149" actId="20577"/>
          <ac:spMkLst>
            <pc:docMk/>
            <pc:sldMk cId="3051952542" sldId="40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20:12:22.489" v="13687" actId="20577"/>
        <pc:sldMkLst>
          <pc:docMk/>
          <pc:sldMk cId="231667547" sldId="409"/>
        </pc:sldMkLst>
        <pc:spChg chg="mod">
          <ac:chgData name="Ali, Syed Waqqas" userId="1b3a5f44-9498-4738-8c4e-8127257d744d" providerId="ADAL" clId="{7DD06216-A9D6-4970-9718-C16706F10283}" dt="2024-01-16T17:54:35.321" v="7406" actId="20577"/>
          <ac:spMkLst>
            <pc:docMk/>
            <pc:sldMk cId="231667547" sldId="40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20:12:22.489" v="13687" actId="20577"/>
          <ac:spMkLst>
            <pc:docMk/>
            <pc:sldMk cId="231667547" sldId="409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20:37.759" v="9168" actId="313"/>
        <pc:sldMkLst>
          <pc:docMk/>
          <pc:sldMk cId="1992176028" sldId="410"/>
        </pc:sldMkLst>
        <pc:spChg chg="mod">
          <ac:chgData name="Ali, Syed Waqqas" userId="1b3a5f44-9498-4738-8c4e-8127257d744d" providerId="ADAL" clId="{7DD06216-A9D6-4970-9718-C16706F10283}" dt="2024-01-16T18:16:38.210" v="8806" actId="20577"/>
          <ac:spMkLst>
            <pc:docMk/>
            <pc:sldMk cId="1992176028" sldId="410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7DD06216-A9D6-4970-9718-C16706F10283}" dt="2024-01-16T18:16:32.817" v="8799" actId="478"/>
          <ac:spMkLst>
            <pc:docMk/>
            <pc:sldMk cId="1992176028" sldId="41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17:06.589" v="8825" actId="1076"/>
          <ac:spMkLst>
            <pc:docMk/>
            <pc:sldMk cId="1992176028" sldId="410"/>
            <ac:spMk id="11" creationId="{4448B9A2-ECE1-784C-9ADA-4023AFFDDC33}"/>
          </ac:spMkLst>
        </pc:spChg>
        <pc:spChg chg="add mod">
          <ac:chgData name="Ali, Syed Waqqas" userId="1b3a5f44-9498-4738-8c4e-8127257d744d" providerId="ADAL" clId="{7DD06216-A9D6-4970-9718-C16706F10283}" dt="2024-01-16T18:20:37.759" v="9168" actId="313"/>
          <ac:spMkLst>
            <pc:docMk/>
            <pc:sldMk cId="1992176028" sldId="410"/>
            <ac:spMk id="12" creationId="{043039B2-51F9-1CF0-E3D1-0EBE090AA4DB}"/>
          </ac:spMkLst>
        </pc:spChg>
        <pc:spChg chg="add mod">
          <ac:chgData name="Ali, Syed Waqqas" userId="1b3a5f44-9498-4738-8c4e-8127257d744d" providerId="ADAL" clId="{7DD06216-A9D6-4970-9718-C16706F10283}" dt="2024-01-16T18:18:09.763" v="8925" actId="1076"/>
          <ac:spMkLst>
            <pc:docMk/>
            <pc:sldMk cId="1992176028" sldId="410"/>
            <ac:spMk id="13" creationId="{0FDA2F44-F29F-47E4-05FB-947E1F161415}"/>
          </ac:spMkLst>
        </pc:spChg>
        <pc:picChg chg="add mod">
          <ac:chgData name="Ali, Syed Waqqas" userId="1b3a5f44-9498-4738-8c4e-8127257d744d" providerId="ADAL" clId="{7DD06216-A9D6-4970-9718-C16706F10283}" dt="2024-01-16T18:17:03.330" v="8824" actId="1076"/>
          <ac:picMkLst>
            <pc:docMk/>
            <pc:sldMk cId="1992176028" sldId="410"/>
            <ac:picMk id="10" creationId="{6E7D4E39-DF37-DE22-F6E7-59C3B0A9F364}"/>
          </ac:picMkLst>
        </pc:picChg>
      </pc:sldChg>
      <pc:sldChg chg="modSp add mod">
        <pc:chgData name="Ali, Syed Waqqas" userId="1b3a5f44-9498-4738-8c4e-8127257d744d" providerId="ADAL" clId="{7DD06216-A9D6-4970-9718-C16706F10283}" dt="2024-01-16T18:13:40.425" v="8759" actId="20577"/>
        <pc:sldMkLst>
          <pc:docMk/>
          <pc:sldMk cId="1948377521" sldId="411"/>
        </pc:sldMkLst>
        <pc:spChg chg="mod">
          <ac:chgData name="Ali, Syed Waqqas" userId="1b3a5f44-9498-4738-8c4e-8127257d744d" providerId="ADAL" clId="{7DD06216-A9D6-4970-9718-C16706F10283}" dt="2024-01-16T18:10:47.226" v="8350" actId="20577"/>
          <ac:spMkLst>
            <pc:docMk/>
            <pc:sldMk cId="1948377521" sldId="411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13:40.425" v="8759" actId="20577"/>
          <ac:spMkLst>
            <pc:docMk/>
            <pc:sldMk cId="1948377521" sldId="41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20:31.585" v="9149" actId="313"/>
        <pc:sldMkLst>
          <pc:docMk/>
          <pc:sldMk cId="1555706042" sldId="412"/>
        </pc:sldMkLst>
        <pc:spChg chg="mod">
          <ac:chgData name="Ali, Syed Waqqas" userId="1b3a5f44-9498-4738-8c4e-8127257d744d" providerId="ADAL" clId="{7DD06216-A9D6-4970-9718-C16706F10283}" dt="2024-01-16T18:20:31.585" v="9149" actId="313"/>
          <ac:spMkLst>
            <pc:docMk/>
            <pc:sldMk cId="1555706042" sldId="412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18:18:41.682" v="8975" actId="2711"/>
          <ac:spMkLst>
            <pc:docMk/>
            <pc:sldMk cId="1555706042" sldId="412"/>
            <ac:spMk id="13" creationId="{0FDA2F44-F29F-47E4-05FB-947E1F161415}"/>
          </ac:spMkLst>
        </pc:spChg>
      </pc:sldChg>
      <pc:sldChg chg="modSp add mod">
        <pc:chgData name="Ali, Syed Waqqas" userId="1b3a5f44-9498-4738-8c4e-8127257d744d" providerId="ADAL" clId="{7DD06216-A9D6-4970-9718-C16706F10283}" dt="2024-01-16T20:13:11.656" v="13691" actId="20577"/>
        <pc:sldMkLst>
          <pc:docMk/>
          <pc:sldMk cId="2837783359" sldId="413"/>
        </pc:sldMkLst>
        <pc:spChg chg="mod">
          <ac:chgData name="Ali, Syed Waqqas" userId="1b3a5f44-9498-4738-8c4e-8127257d744d" providerId="ADAL" clId="{7DD06216-A9D6-4970-9718-C16706F10283}" dt="2024-01-16T18:25:40.807" v="9585" actId="1076"/>
          <ac:spMkLst>
            <pc:docMk/>
            <pc:sldMk cId="2837783359" sldId="413"/>
            <ac:spMk id="11" creationId="{4448B9A2-ECE1-784C-9ADA-4023AFFDDC33}"/>
          </ac:spMkLst>
        </pc:spChg>
        <pc:spChg chg="mod">
          <ac:chgData name="Ali, Syed Waqqas" userId="1b3a5f44-9498-4738-8c4e-8127257d744d" providerId="ADAL" clId="{7DD06216-A9D6-4970-9718-C16706F10283}" dt="2024-01-16T18:22:22.339" v="9302" actId="1076"/>
          <ac:spMkLst>
            <pc:docMk/>
            <pc:sldMk cId="2837783359" sldId="413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20:13:11.656" v="13691" actId="20577"/>
          <ac:spMkLst>
            <pc:docMk/>
            <pc:sldMk cId="2837783359" sldId="413"/>
            <ac:spMk id="13" creationId="{0FDA2F44-F29F-47E4-05FB-947E1F161415}"/>
          </ac:spMkLst>
        </pc:spChg>
        <pc:picChg chg="mod">
          <ac:chgData name="Ali, Syed Waqqas" userId="1b3a5f44-9498-4738-8c4e-8127257d744d" providerId="ADAL" clId="{7DD06216-A9D6-4970-9718-C16706F10283}" dt="2024-01-16T18:22:19.170" v="9301" actId="1076"/>
          <ac:picMkLst>
            <pc:docMk/>
            <pc:sldMk cId="2837783359" sldId="413"/>
            <ac:picMk id="10" creationId="{6E7D4E39-DF37-DE22-F6E7-59C3B0A9F364}"/>
          </ac:picMkLst>
        </pc:picChg>
      </pc:sldChg>
      <pc:sldChg chg="modSp add mod">
        <pc:chgData name="Ali, Syed Waqqas" userId="1b3a5f44-9498-4738-8c4e-8127257d744d" providerId="ADAL" clId="{7DD06216-A9D6-4970-9718-C16706F10283}" dt="2024-01-16T20:13:20.148" v="13696" actId="1035"/>
        <pc:sldMkLst>
          <pc:docMk/>
          <pc:sldMk cId="3525080773" sldId="414"/>
        </pc:sldMkLst>
        <pc:spChg chg="mod">
          <ac:chgData name="Ali, Syed Waqqas" userId="1b3a5f44-9498-4738-8c4e-8127257d744d" providerId="ADAL" clId="{7DD06216-A9D6-4970-9718-C16706F10283}" dt="2024-01-16T18:25:37.137" v="9584" actId="1076"/>
          <ac:spMkLst>
            <pc:docMk/>
            <pc:sldMk cId="3525080773" sldId="414"/>
            <ac:spMk id="11" creationId="{4448B9A2-ECE1-784C-9ADA-4023AFFDDC33}"/>
          </ac:spMkLst>
        </pc:spChg>
        <pc:spChg chg="mod">
          <ac:chgData name="Ali, Syed Waqqas" userId="1b3a5f44-9498-4738-8c4e-8127257d744d" providerId="ADAL" clId="{7DD06216-A9D6-4970-9718-C16706F10283}" dt="2024-01-16T18:23:30.377" v="9487" actId="1076"/>
          <ac:spMkLst>
            <pc:docMk/>
            <pc:sldMk cId="3525080773" sldId="414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20:13:20.148" v="13696" actId="1035"/>
          <ac:spMkLst>
            <pc:docMk/>
            <pc:sldMk cId="3525080773" sldId="414"/>
            <ac:spMk id="13" creationId="{0FDA2F44-F29F-47E4-05FB-947E1F161415}"/>
          </ac:spMkLst>
        </pc:spChg>
        <pc:picChg chg="mod">
          <ac:chgData name="Ali, Syed Waqqas" userId="1b3a5f44-9498-4738-8c4e-8127257d744d" providerId="ADAL" clId="{7DD06216-A9D6-4970-9718-C16706F10283}" dt="2024-01-16T18:23:23.828" v="9485" actId="1076"/>
          <ac:picMkLst>
            <pc:docMk/>
            <pc:sldMk cId="3525080773" sldId="414"/>
            <ac:picMk id="10" creationId="{6E7D4E39-DF37-DE22-F6E7-59C3B0A9F364}"/>
          </ac:picMkLst>
        </pc:picChg>
      </pc:sldChg>
      <pc:sldChg chg="modSp add mod">
        <pc:chgData name="Ali, Syed Waqqas" userId="1b3a5f44-9498-4738-8c4e-8127257d744d" providerId="ADAL" clId="{7DD06216-A9D6-4970-9718-C16706F10283}" dt="2024-01-16T18:24:45.087" v="9554" actId="20577"/>
        <pc:sldMkLst>
          <pc:docMk/>
          <pc:sldMk cId="445590003" sldId="415"/>
        </pc:sldMkLst>
        <pc:spChg chg="mod">
          <ac:chgData name="Ali, Syed Waqqas" userId="1b3a5f44-9498-4738-8c4e-8127257d744d" providerId="ADAL" clId="{7DD06216-A9D6-4970-9718-C16706F10283}" dt="2024-01-16T18:24:45.087" v="9554" actId="20577"/>
          <ac:spMkLst>
            <pc:docMk/>
            <pc:sldMk cId="445590003" sldId="415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18:23:59.259" v="9509" actId="2711"/>
          <ac:spMkLst>
            <pc:docMk/>
            <pc:sldMk cId="445590003" sldId="415"/>
            <ac:spMk id="13" creationId="{0FDA2F44-F29F-47E4-05FB-947E1F161415}"/>
          </ac:spMkLst>
        </pc:spChg>
      </pc:sldChg>
      <pc:sldChg chg="add del">
        <pc:chgData name="Ali, Syed Waqqas" userId="1b3a5f44-9498-4738-8c4e-8127257d744d" providerId="ADAL" clId="{7DD06216-A9D6-4970-9718-C16706F10283}" dt="2024-01-16T18:23:42.264" v="9489" actId="47"/>
        <pc:sldMkLst>
          <pc:docMk/>
          <pc:sldMk cId="699041599" sldId="415"/>
        </pc:sldMkLst>
      </pc:sldChg>
      <pc:sldChg chg="modSp add mod">
        <pc:chgData name="Ali, Syed Waqqas" userId="1b3a5f44-9498-4738-8c4e-8127257d744d" providerId="ADAL" clId="{7DD06216-A9D6-4970-9718-C16706F10283}" dt="2024-01-16T18:24:41.424" v="9552" actId="20577"/>
        <pc:sldMkLst>
          <pc:docMk/>
          <pc:sldMk cId="2491125415" sldId="416"/>
        </pc:sldMkLst>
        <pc:spChg chg="mod">
          <ac:chgData name="Ali, Syed Waqqas" userId="1b3a5f44-9498-4738-8c4e-8127257d744d" providerId="ADAL" clId="{7DD06216-A9D6-4970-9718-C16706F10283}" dt="2024-01-16T18:24:41.424" v="9552" actId="20577"/>
          <ac:spMkLst>
            <pc:docMk/>
            <pc:sldMk cId="2491125415" sldId="416"/>
            <ac:spMk id="12" creationId="{043039B2-51F9-1CF0-E3D1-0EBE090AA4DB}"/>
          </ac:spMkLst>
        </pc:spChg>
      </pc:sldChg>
      <pc:sldChg chg="modSp add mod">
        <pc:chgData name="Ali, Syed Waqqas" userId="1b3a5f44-9498-4738-8c4e-8127257d744d" providerId="ADAL" clId="{7DD06216-A9D6-4970-9718-C16706F10283}" dt="2024-01-16T18:25:02.440" v="9557" actId="20577"/>
        <pc:sldMkLst>
          <pc:docMk/>
          <pc:sldMk cId="2494572731" sldId="417"/>
        </pc:sldMkLst>
        <pc:spChg chg="mod">
          <ac:chgData name="Ali, Syed Waqqas" userId="1b3a5f44-9498-4738-8c4e-8127257d744d" providerId="ADAL" clId="{7DD06216-A9D6-4970-9718-C16706F10283}" dt="2024-01-16T18:25:02.440" v="9557" actId="20577"/>
          <ac:spMkLst>
            <pc:docMk/>
            <pc:sldMk cId="2494572731" sldId="417"/>
            <ac:spMk id="12" creationId="{043039B2-51F9-1CF0-E3D1-0EBE090AA4DB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20:13:44.181" v="13704" actId="20577"/>
        <pc:sldMkLst>
          <pc:docMk/>
          <pc:sldMk cId="4227085575" sldId="418"/>
        </pc:sldMkLst>
        <pc:spChg chg="del mod">
          <ac:chgData name="Ali, Syed Waqqas" userId="1b3a5f44-9498-4738-8c4e-8127257d744d" providerId="ADAL" clId="{7DD06216-A9D6-4970-9718-C16706F10283}" dt="2024-01-16T18:27:16.946" v="9844" actId="478"/>
          <ac:spMkLst>
            <pc:docMk/>
            <pc:sldMk cId="4227085575" sldId="418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7DD06216-A9D6-4970-9718-C16706F10283}" dt="2024-01-16T20:13:44.181" v="13704" actId="20577"/>
          <ac:spMkLst>
            <pc:docMk/>
            <pc:sldMk cId="4227085575" sldId="418"/>
            <ac:spMk id="9" creationId="{1FA4A864-A037-8AE8-31E4-86F87497DB82}"/>
          </ac:spMkLst>
        </pc:spChg>
        <pc:spChg chg="mod">
          <ac:chgData name="Ali, Syed Waqqas" userId="1b3a5f44-9498-4738-8c4e-8127257d744d" providerId="ADAL" clId="{7DD06216-A9D6-4970-9718-C16706F10283}" dt="2024-01-16T18:25:54.466" v="9589" actId="1076"/>
          <ac:spMkLst>
            <pc:docMk/>
            <pc:sldMk cId="4227085575" sldId="418"/>
            <ac:spMk id="11" creationId="{4448B9A2-ECE1-784C-9ADA-4023AFFDDC33}"/>
          </ac:spMkLst>
        </pc:spChg>
        <pc:spChg chg="mod">
          <ac:chgData name="Ali, Syed Waqqas" userId="1b3a5f44-9498-4738-8c4e-8127257d744d" providerId="ADAL" clId="{7DD06216-A9D6-4970-9718-C16706F10283}" dt="2024-01-16T18:28:41.134" v="9866" actId="1076"/>
          <ac:spMkLst>
            <pc:docMk/>
            <pc:sldMk cId="4227085575" sldId="418"/>
            <ac:spMk id="12" creationId="{043039B2-51F9-1CF0-E3D1-0EBE090AA4DB}"/>
          </ac:spMkLst>
        </pc:spChg>
        <pc:spChg chg="del">
          <ac:chgData name="Ali, Syed Waqqas" userId="1b3a5f44-9498-4738-8c4e-8127257d744d" providerId="ADAL" clId="{7DD06216-A9D6-4970-9718-C16706F10283}" dt="2024-01-16T18:25:48.455" v="9587" actId="478"/>
          <ac:spMkLst>
            <pc:docMk/>
            <pc:sldMk cId="4227085575" sldId="418"/>
            <ac:spMk id="13" creationId="{0FDA2F44-F29F-47E4-05FB-947E1F161415}"/>
          </ac:spMkLst>
        </pc:spChg>
        <pc:picChg chg="add mod">
          <ac:chgData name="Ali, Syed Waqqas" userId="1b3a5f44-9498-4738-8c4e-8127257d744d" providerId="ADAL" clId="{7DD06216-A9D6-4970-9718-C16706F10283}" dt="2024-01-16T18:27:28.533" v="9861" actId="1035"/>
          <ac:picMkLst>
            <pc:docMk/>
            <pc:sldMk cId="4227085575" sldId="418"/>
            <ac:picMk id="3" creationId="{5F0C67BE-27A1-3CB8-2156-EE0EC9BF74A9}"/>
          </ac:picMkLst>
        </pc:picChg>
        <pc:picChg chg="del">
          <ac:chgData name="Ali, Syed Waqqas" userId="1b3a5f44-9498-4738-8c4e-8127257d744d" providerId="ADAL" clId="{7DD06216-A9D6-4970-9718-C16706F10283}" dt="2024-01-16T18:25:47.417" v="9586" actId="478"/>
          <ac:picMkLst>
            <pc:docMk/>
            <pc:sldMk cId="4227085575" sldId="418"/>
            <ac:picMk id="10" creationId="{6E7D4E39-DF37-DE22-F6E7-59C3B0A9F364}"/>
          </ac:picMkLst>
        </pc:picChg>
      </pc:sldChg>
      <pc:sldChg chg="addSp delSp modSp add mod">
        <pc:chgData name="Ali, Syed Waqqas" userId="1b3a5f44-9498-4738-8c4e-8127257d744d" providerId="ADAL" clId="{7DD06216-A9D6-4970-9718-C16706F10283}" dt="2024-01-16T18:40:05.942" v="10256" actId="1037"/>
        <pc:sldMkLst>
          <pc:docMk/>
          <pc:sldMk cId="1881462901" sldId="419"/>
        </pc:sldMkLst>
        <pc:spChg chg="mod">
          <ac:chgData name="Ali, Syed Waqqas" userId="1b3a5f44-9498-4738-8c4e-8127257d744d" providerId="ADAL" clId="{7DD06216-A9D6-4970-9718-C16706F10283}" dt="2024-01-16T18:34:12.915" v="9897" actId="20577"/>
          <ac:spMkLst>
            <pc:docMk/>
            <pc:sldMk cId="1881462901" sldId="41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39:03.122" v="10161" actId="5793"/>
          <ac:spMkLst>
            <pc:docMk/>
            <pc:sldMk cId="1881462901" sldId="41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38:38.991" v="10090" actId="1076"/>
          <ac:spMkLst>
            <pc:docMk/>
            <pc:sldMk cId="1881462901" sldId="419"/>
            <ac:spMk id="9" creationId="{E07FCC41-0EAC-32DB-B4FB-0C4763C08C63}"/>
          </ac:spMkLst>
        </pc:spChg>
        <pc:spChg chg="add mod">
          <ac:chgData name="Ali, Syed Waqqas" userId="1b3a5f44-9498-4738-8c4e-8127257d744d" providerId="ADAL" clId="{7DD06216-A9D6-4970-9718-C16706F10283}" dt="2024-01-16T18:36:31.056" v="10050" actId="164"/>
          <ac:spMkLst>
            <pc:docMk/>
            <pc:sldMk cId="1881462901" sldId="419"/>
            <ac:spMk id="10" creationId="{5BC260F3-B335-14B0-3FD2-C6A635A2D73B}"/>
          </ac:spMkLst>
        </pc:spChg>
        <pc:spChg chg="add mod">
          <ac:chgData name="Ali, Syed Waqqas" userId="1b3a5f44-9498-4738-8c4e-8127257d744d" providerId="ADAL" clId="{7DD06216-A9D6-4970-9718-C16706F10283}" dt="2024-01-16T18:36:31.056" v="10050" actId="164"/>
          <ac:spMkLst>
            <pc:docMk/>
            <pc:sldMk cId="1881462901" sldId="419"/>
            <ac:spMk id="11" creationId="{9A93F003-6261-4822-D2E7-217B57CD499E}"/>
          </ac:spMkLst>
        </pc:spChg>
        <pc:spChg chg="add mod">
          <ac:chgData name="Ali, Syed Waqqas" userId="1b3a5f44-9498-4738-8c4e-8127257d744d" providerId="ADAL" clId="{7DD06216-A9D6-4970-9718-C16706F10283}" dt="2024-01-16T18:36:31.056" v="10050" actId="164"/>
          <ac:spMkLst>
            <pc:docMk/>
            <pc:sldMk cId="1881462901" sldId="419"/>
            <ac:spMk id="12" creationId="{F915F84F-CC23-3D56-7B4C-013472BD2273}"/>
          </ac:spMkLst>
        </pc:spChg>
        <pc:spChg chg="add mod">
          <ac:chgData name="Ali, Syed Waqqas" userId="1b3a5f44-9498-4738-8c4e-8127257d744d" providerId="ADAL" clId="{7DD06216-A9D6-4970-9718-C16706F10283}" dt="2024-01-16T18:39:09.156" v="10179" actId="1035"/>
          <ac:spMkLst>
            <pc:docMk/>
            <pc:sldMk cId="1881462901" sldId="419"/>
            <ac:spMk id="14" creationId="{1A3C0B07-0C23-C420-05C2-ADB8D1B3D3DA}"/>
          </ac:spMkLst>
        </pc:spChg>
        <pc:spChg chg="add del mod">
          <ac:chgData name="Ali, Syed Waqqas" userId="1b3a5f44-9498-4738-8c4e-8127257d744d" providerId="ADAL" clId="{7DD06216-A9D6-4970-9718-C16706F10283}" dt="2024-01-16T18:37:56.336" v="10058" actId="478"/>
          <ac:spMkLst>
            <pc:docMk/>
            <pc:sldMk cId="1881462901" sldId="419"/>
            <ac:spMk id="15" creationId="{22223ABC-742C-10AB-4061-2EC2B24CF001}"/>
          </ac:spMkLst>
        </pc:spChg>
        <pc:spChg chg="add mod">
          <ac:chgData name="Ali, Syed Waqqas" userId="1b3a5f44-9498-4738-8c4e-8127257d744d" providerId="ADAL" clId="{7DD06216-A9D6-4970-9718-C16706F10283}" dt="2024-01-16T18:38:30.405" v="10085" actId="1076"/>
          <ac:spMkLst>
            <pc:docMk/>
            <pc:sldMk cId="1881462901" sldId="419"/>
            <ac:spMk id="16" creationId="{37C4F1CF-CD82-98B6-1C09-6EFD9329E230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17" creationId="{11B1205A-543F-05C3-95A9-4FF0768E98C6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18" creationId="{50E7B35D-4C07-BCC3-D246-5C620483D6FD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19" creationId="{F2EB1D71-CF08-4EBA-076F-AF5926839138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20" creationId="{591296AB-3D93-9424-6274-B597CC48B1D8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21" creationId="{F0BC90D2-423E-F6D9-7251-5E03E852634F}"/>
          </ac:spMkLst>
        </pc:spChg>
        <pc:grpChg chg="add mod">
          <ac:chgData name="Ali, Syed Waqqas" userId="1b3a5f44-9498-4738-8c4e-8127257d744d" providerId="ADAL" clId="{7DD06216-A9D6-4970-9718-C16706F10283}" dt="2024-01-16T18:36:33.462" v="10051" actId="12788"/>
          <ac:grpSpMkLst>
            <pc:docMk/>
            <pc:sldMk cId="1881462901" sldId="419"/>
            <ac:grpSpMk id="13" creationId="{25276926-1291-81E6-B89D-0EEE075200B7}"/>
          </ac:grpSpMkLst>
        </pc:grpChg>
      </pc:sldChg>
      <pc:sldChg chg="modSp add mod">
        <pc:chgData name="Ali, Syed Waqqas" userId="1b3a5f44-9498-4738-8c4e-8127257d744d" providerId="ADAL" clId="{7DD06216-A9D6-4970-9718-C16706F10283}" dt="2024-01-16T18:40:41.303" v="10351" actId="14100"/>
        <pc:sldMkLst>
          <pc:docMk/>
          <pc:sldMk cId="1790706359" sldId="420"/>
        </pc:sldMkLst>
        <pc:spChg chg="mod">
          <ac:chgData name="Ali, Syed Waqqas" userId="1b3a5f44-9498-4738-8c4e-8127257d744d" providerId="ADAL" clId="{7DD06216-A9D6-4970-9718-C16706F10283}" dt="2024-01-16T18:40:41.303" v="10351" actId="14100"/>
          <ac:spMkLst>
            <pc:docMk/>
            <pc:sldMk cId="1790706359" sldId="42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41:21.045" v="10393" actId="207"/>
        <pc:sldMkLst>
          <pc:docMk/>
          <pc:sldMk cId="1640202501" sldId="421"/>
        </pc:sldMkLst>
        <pc:spChg chg="mod">
          <ac:chgData name="Ali, Syed Waqqas" userId="1b3a5f44-9498-4738-8c4e-8127257d744d" providerId="ADAL" clId="{7DD06216-A9D6-4970-9718-C16706F10283}" dt="2024-01-16T18:41:21.045" v="10393" actId="207"/>
          <ac:spMkLst>
            <pc:docMk/>
            <pc:sldMk cId="1640202501" sldId="421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51:24.617" v="11648" actId="113"/>
        <pc:sldMkLst>
          <pc:docMk/>
          <pc:sldMk cId="1373102370" sldId="422"/>
        </pc:sldMkLst>
        <pc:spChg chg="mod">
          <ac:chgData name="Ali, Syed Waqqas" userId="1b3a5f44-9498-4738-8c4e-8127257d744d" providerId="ADAL" clId="{7DD06216-A9D6-4970-9718-C16706F10283}" dt="2024-01-16T18:42:03.740" v="10407" actId="20577"/>
          <ac:spMkLst>
            <pc:docMk/>
            <pc:sldMk cId="1373102370" sldId="42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51:24.617" v="11648" actId="113"/>
          <ac:spMkLst>
            <pc:docMk/>
            <pc:sldMk cId="1373102370" sldId="42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9" creationId="{543972D0-5C8F-2F51-84A5-FE48A7ED437F}"/>
          </ac:spMkLst>
        </pc:spChg>
        <pc:spChg chg="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1" creationId="{28243427-3E32-37F1-DFC3-D5476424C86D}"/>
          </ac:spMkLst>
        </pc:spChg>
        <pc:spChg chg="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2" creationId="{01866880-6540-B25C-9A03-384EA830BF5E}"/>
          </ac:spMkLst>
        </pc:spChg>
        <pc:spChg chg="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3" creationId="{E8343240-7CC6-3CF2-5DCF-2DC29D51D5FD}"/>
          </ac:spMkLst>
        </pc:spChg>
        <pc:spChg chg="add 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4" creationId="{E2E88F85-24F7-BCE3-C568-202B7B328F11}"/>
          </ac:spMkLst>
        </pc:spChg>
        <pc:spChg chg="add mod">
          <ac:chgData name="Ali, Syed Waqqas" userId="1b3a5f44-9498-4738-8c4e-8127257d744d" providerId="ADAL" clId="{7DD06216-A9D6-4970-9718-C16706F10283}" dt="2024-01-16T18:45:16.532" v="10883" actId="20577"/>
          <ac:spMkLst>
            <pc:docMk/>
            <pc:sldMk cId="1373102370" sldId="422"/>
            <ac:spMk id="15" creationId="{B570A99A-C987-FAFD-884F-DE275964020C}"/>
          </ac:spMkLst>
        </pc:spChg>
        <pc:spChg chg="add mod">
          <ac:chgData name="Ali, Syed Waqqas" userId="1b3a5f44-9498-4738-8c4e-8127257d744d" providerId="ADAL" clId="{7DD06216-A9D6-4970-9718-C16706F10283}" dt="2024-01-16T18:46:18.650" v="10957" actId="1076"/>
          <ac:spMkLst>
            <pc:docMk/>
            <pc:sldMk cId="1373102370" sldId="422"/>
            <ac:spMk id="16" creationId="{23D97E23-FE81-0059-AA1D-3D7C040D8D67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17" creationId="{E1EEA909-B36E-6999-3F25-DC42012802CA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18" creationId="{4AC30097-CF96-216F-ECD1-9A52D7F4A897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19" creationId="{1614D9E8-0E87-6E91-DC67-814FF69FD8BA}"/>
          </ac:spMkLst>
        </pc:spChg>
        <pc:spChg chg="add mod">
          <ac:chgData name="Ali, Syed Waqqas" userId="1b3a5f44-9498-4738-8c4e-8127257d744d" providerId="ADAL" clId="{7DD06216-A9D6-4970-9718-C16706F10283}" dt="2024-01-16T18:47:20.934" v="10976" actId="20577"/>
          <ac:spMkLst>
            <pc:docMk/>
            <pc:sldMk cId="1373102370" sldId="422"/>
            <ac:spMk id="20" creationId="{9F074F81-3A48-9ECB-52FE-BCC1B12C5FB7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1" creationId="{E47C28BE-1D54-57B0-D63A-52FC9CF7798C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2" creationId="{62608926-2967-7BE0-74D5-DE9240426C92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3" creationId="{26F15A4A-6432-69FF-8783-C5930D3053DC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4" creationId="{7B86F058-3425-1153-4CB9-8E0BD1C7C224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5" creationId="{ABE39DFB-61F1-9B5B-A8EB-E1C27027A20F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26" creationId="{17762133-9DF8-88C4-1F6B-C839F3AC901C}"/>
          </ac:spMkLst>
        </pc:spChg>
        <pc:spChg chg="add mod">
          <ac:chgData name="Ali, Syed Waqqas" userId="1b3a5f44-9498-4738-8c4e-8127257d744d" providerId="ADAL" clId="{7DD06216-A9D6-4970-9718-C16706F10283}" dt="2024-01-16T18:47:02.858" v="10973" actId="1076"/>
          <ac:spMkLst>
            <pc:docMk/>
            <pc:sldMk cId="1373102370" sldId="422"/>
            <ac:spMk id="27" creationId="{D1D70999-3330-E931-E07E-DF0396C71583}"/>
          </ac:spMkLst>
        </pc:spChg>
        <pc:grpChg chg="add mod">
          <ac:chgData name="Ali, Syed Waqqas" userId="1b3a5f44-9498-4738-8c4e-8127257d744d" providerId="ADAL" clId="{7DD06216-A9D6-4970-9718-C16706F10283}" dt="2024-01-16T18:44:21.431" v="10688"/>
          <ac:grpSpMkLst>
            <pc:docMk/>
            <pc:sldMk cId="1373102370" sldId="422"/>
            <ac:grpSpMk id="10" creationId="{94E967A8-ABDF-80F0-C51D-6A4C24FE8C05}"/>
          </ac:grpSpMkLst>
        </pc:grpChg>
      </pc:sldChg>
      <pc:sldChg chg="modSp add mod">
        <pc:chgData name="Ali, Syed Waqqas" userId="1b3a5f44-9498-4738-8c4e-8127257d744d" providerId="ADAL" clId="{7DD06216-A9D6-4970-9718-C16706F10283}" dt="2024-01-16T18:45:04.307" v="10876" actId="20577"/>
        <pc:sldMkLst>
          <pc:docMk/>
          <pc:sldMk cId="2953708747" sldId="423"/>
        </pc:sldMkLst>
        <pc:spChg chg="mod">
          <ac:chgData name="Ali, Syed Waqqas" userId="1b3a5f44-9498-4738-8c4e-8127257d744d" providerId="ADAL" clId="{7DD06216-A9D6-4970-9718-C16706F10283}" dt="2024-01-16T18:44:43.741" v="10718" actId="20577"/>
          <ac:spMkLst>
            <pc:docMk/>
            <pc:sldMk cId="2953708747" sldId="423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45:04.307" v="10876" actId="20577"/>
          <ac:spMkLst>
            <pc:docMk/>
            <pc:sldMk cId="2953708747" sldId="423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7DD06216-A9D6-4970-9718-C16706F10283}" dt="2024-01-16T18:51:37.881" v="11650" actId="113"/>
        <pc:sldMkLst>
          <pc:docMk/>
          <pc:sldMk cId="4213873808" sldId="424"/>
        </pc:sldMkLst>
        <pc:spChg chg="mod">
          <ac:chgData name="Ali, Syed Waqqas" userId="1b3a5f44-9498-4738-8c4e-8127257d744d" providerId="ADAL" clId="{7DD06216-A9D6-4970-9718-C16706F10283}" dt="2024-01-16T18:51:37.881" v="11650" actId="113"/>
          <ac:spMkLst>
            <pc:docMk/>
            <pc:sldMk cId="4213873808" sldId="424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47:38.204" v="10978" actId="1076"/>
          <ac:spMkLst>
            <pc:docMk/>
            <pc:sldMk cId="4213873808" sldId="424"/>
            <ac:spMk id="14" creationId="{E2E88F85-24F7-BCE3-C568-202B7B328F11}"/>
          </ac:spMkLst>
        </pc:spChg>
        <pc:spChg chg="add mod">
          <ac:chgData name="Ali, Syed Waqqas" userId="1b3a5f44-9498-4738-8c4e-8127257d744d" providerId="ADAL" clId="{7DD06216-A9D6-4970-9718-C16706F10283}" dt="2024-01-16T18:48:04.684" v="11002" actId="1076"/>
          <ac:spMkLst>
            <pc:docMk/>
            <pc:sldMk cId="4213873808" sldId="424"/>
            <ac:spMk id="21" creationId="{9C23804B-5251-A050-A2BE-A4579AC33EE5}"/>
          </ac:spMkLst>
        </pc:spChg>
      </pc:sldChg>
      <pc:sldChg chg="modSp add mod">
        <pc:chgData name="Ali, Syed Waqqas" userId="1b3a5f44-9498-4738-8c4e-8127257d744d" providerId="ADAL" clId="{7DD06216-A9D6-4970-9718-C16706F10283}" dt="2024-01-16T18:51:45.647" v="11652" actId="207"/>
        <pc:sldMkLst>
          <pc:docMk/>
          <pc:sldMk cId="2228539198" sldId="425"/>
        </pc:sldMkLst>
        <pc:spChg chg="mod">
          <ac:chgData name="Ali, Syed Waqqas" userId="1b3a5f44-9498-4738-8c4e-8127257d744d" providerId="ADAL" clId="{7DD06216-A9D6-4970-9718-C16706F10283}" dt="2024-01-16T18:51:45.647" v="11652" actId="207"/>
          <ac:spMkLst>
            <pc:docMk/>
            <pc:sldMk cId="2228539198" sldId="425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48:12.797" v="11043" actId="1038"/>
          <ac:spMkLst>
            <pc:docMk/>
            <pc:sldMk cId="2228539198" sldId="425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8:12.797" v="11043" actId="1038"/>
          <ac:spMkLst>
            <pc:docMk/>
            <pc:sldMk cId="2228539198" sldId="425"/>
            <ac:spMk id="21" creationId="{9C23804B-5251-A050-A2BE-A4579AC33EE5}"/>
          </ac:spMkLst>
        </pc:spChg>
      </pc:sldChg>
      <pc:sldChg chg="modSp add mod">
        <pc:chgData name="Ali, Syed Waqqas" userId="1b3a5f44-9498-4738-8c4e-8127257d744d" providerId="ADAL" clId="{7DD06216-A9D6-4970-9718-C16706F10283}" dt="2024-01-16T18:51:53.213" v="11654" actId="207"/>
        <pc:sldMkLst>
          <pc:docMk/>
          <pc:sldMk cId="2782158128" sldId="426"/>
        </pc:sldMkLst>
        <pc:spChg chg="mod">
          <ac:chgData name="Ali, Syed Waqqas" userId="1b3a5f44-9498-4738-8c4e-8127257d744d" providerId="ADAL" clId="{7DD06216-A9D6-4970-9718-C16706F10283}" dt="2024-01-16T18:51:53.213" v="11654" actId="207"/>
          <ac:spMkLst>
            <pc:docMk/>
            <pc:sldMk cId="2782158128" sldId="426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48:25.300" v="11108" actId="1037"/>
          <ac:spMkLst>
            <pc:docMk/>
            <pc:sldMk cId="2782158128" sldId="426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8:25.300" v="11108" actId="1037"/>
          <ac:spMkLst>
            <pc:docMk/>
            <pc:sldMk cId="2782158128" sldId="426"/>
            <ac:spMk id="21" creationId="{9C23804B-5251-A050-A2BE-A4579AC33EE5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56:04.892" v="12487" actId="555"/>
        <pc:sldMkLst>
          <pc:docMk/>
          <pc:sldMk cId="2291896051" sldId="427"/>
        </pc:sldMkLst>
        <pc:spChg chg="mod">
          <ac:chgData name="Ali, Syed Waqqas" userId="1b3a5f44-9498-4738-8c4e-8127257d744d" providerId="ADAL" clId="{7DD06216-A9D6-4970-9718-C16706F10283}" dt="2024-01-16T18:48:50.410" v="11318" actId="1038"/>
          <ac:spMkLst>
            <pc:docMk/>
            <pc:sldMk cId="2291896051" sldId="427"/>
            <ac:spMk id="14" creationId="{E2E88F85-24F7-BCE3-C568-202B7B328F11}"/>
          </ac:spMkLst>
        </pc:spChg>
        <pc:spChg chg="del">
          <ac:chgData name="Ali, Syed Waqqas" userId="1b3a5f44-9498-4738-8c4e-8127257d744d" providerId="ADAL" clId="{7DD06216-A9D6-4970-9718-C16706F10283}" dt="2024-01-16T18:48:38.966" v="11161" actId="478"/>
          <ac:spMkLst>
            <pc:docMk/>
            <pc:sldMk cId="2291896051" sldId="427"/>
            <ac:spMk id="15" creationId="{B570A99A-C987-FAFD-884F-DE275964020C}"/>
          </ac:spMkLst>
        </pc:spChg>
        <pc:spChg chg="del">
          <ac:chgData name="Ali, Syed Waqqas" userId="1b3a5f44-9498-4738-8c4e-8127257d744d" providerId="ADAL" clId="{7DD06216-A9D6-4970-9718-C16706F10283}" dt="2024-01-16T18:48:37.088" v="11160" actId="478"/>
          <ac:spMkLst>
            <pc:docMk/>
            <pc:sldMk cId="2291896051" sldId="427"/>
            <ac:spMk id="16" creationId="{23D97E23-FE81-0059-AA1D-3D7C040D8D67}"/>
          </ac:spMkLst>
        </pc:spChg>
        <pc:spChg chg="del">
          <ac:chgData name="Ali, Syed Waqqas" userId="1b3a5f44-9498-4738-8c4e-8127257d744d" providerId="ADAL" clId="{7DD06216-A9D6-4970-9718-C16706F10283}" dt="2024-01-16T18:48:36.335" v="11159" actId="478"/>
          <ac:spMkLst>
            <pc:docMk/>
            <pc:sldMk cId="2291896051" sldId="427"/>
            <ac:spMk id="17" creationId="{E1EEA909-B36E-6999-3F25-DC42012802CA}"/>
          </ac:spMkLst>
        </pc:spChg>
        <pc:spChg chg="del">
          <ac:chgData name="Ali, Syed Waqqas" userId="1b3a5f44-9498-4738-8c4e-8127257d744d" providerId="ADAL" clId="{7DD06216-A9D6-4970-9718-C16706F10283}" dt="2024-01-16T18:48:35.731" v="11158" actId="478"/>
          <ac:spMkLst>
            <pc:docMk/>
            <pc:sldMk cId="2291896051" sldId="427"/>
            <ac:spMk id="18" creationId="{4AC30097-CF96-216F-ECD1-9A52D7F4A897}"/>
          </ac:spMkLst>
        </pc:spChg>
        <pc:spChg chg="mod">
          <ac:chgData name="Ali, Syed Waqqas" userId="1b3a5f44-9498-4738-8c4e-8127257d744d" providerId="ADAL" clId="{7DD06216-A9D6-4970-9718-C16706F10283}" dt="2024-01-16T18:48:50.410" v="11318" actId="1038"/>
          <ac:spMkLst>
            <pc:docMk/>
            <pc:sldMk cId="2291896051" sldId="427"/>
            <ac:spMk id="19" creationId="{1614D9E8-0E87-6E91-DC67-814FF69FD8BA}"/>
          </ac:spMkLst>
        </pc:spChg>
        <pc:spChg chg="mod">
          <ac:chgData name="Ali, Syed Waqqas" userId="1b3a5f44-9498-4738-8c4e-8127257d744d" providerId="ADAL" clId="{7DD06216-A9D6-4970-9718-C16706F10283}" dt="2024-01-16T18:49:22.069" v="11346" actId="555"/>
          <ac:spMkLst>
            <pc:docMk/>
            <pc:sldMk cId="2291896051" sldId="427"/>
            <ac:spMk id="20" creationId="{9F074F81-3A48-9ECB-52FE-BCC1B12C5FB7}"/>
          </ac:spMkLst>
        </pc:spChg>
        <pc:spChg chg="mod">
          <ac:chgData name="Ali, Syed Waqqas" userId="1b3a5f44-9498-4738-8c4e-8127257d744d" providerId="ADAL" clId="{7DD06216-A9D6-4970-9718-C16706F10283}" dt="2024-01-16T18:48:50.410" v="11318" actId="1038"/>
          <ac:spMkLst>
            <pc:docMk/>
            <pc:sldMk cId="2291896051" sldId="427"/>
            <ac:spMk id="21" creationId="{9C23804B-5251-A050-A2BE-A4579AC33EE5}"/>
          </ac:spMkLst>
        </pc:spChg>
        <pc:spChg chg="add 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2" creationId="{1EAA703A-B3E6-CF84-A260-88B8D8D10513}"/>
          </ac:spMkLst>
        </pc:spChg>
        <pc:spChg chg="add 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3" creationId="{78148264-5439-7693-BEBF-463D670A2C72}"/>
          </ac:spMkLst>
        </pc:spChg>
        <pc:spChg chg="add 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4" creationId="{0018CEB8-C51B-A1B7-3D50-F117594ACABA}"/>
          </ac:spMkLst>
        </pc:spChg>
        <pc:spChg chg="mod">
          <ac:chgData name="Ali, Syed Waqqas" userId="1b3a5f44-9498-4738-8c4e-8127257d744d" providerId="ADAL" clId="{7DD06216-A9D6-4970-9718-C16706F10283}" dt="2024-01-16T18:49:24.956" v="11347" actId="408"/>
          <ac:spMkLst>
            <pc:docMk/>
            <pc:sldMk cId="2291896051" sldId="427"/>
            <ac:spMk id="26" creationId="{17762133-9DF8-88C4-1F6B-C839F3AC901C}"/>
          </ac:spMkLst>
        </pc:spChg>
        <pc:spChg chg="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7" creationId="{D1D70999-3330-E931-E07E-DF0396C71583}"/>
          </ac:spMkLst>
        </pc:spChg>
      </pc:sldChg>
      <pc:sldChg chg="modSp add mod">
        <pc:chgData name="Ali, Syed Waqqas" userId="1b3a5f44-9498-4738-8c4e-8127257d744d" providerId="ADAL" clId="{7DD06216-A9D6-4970-9718-C16706F10283}" dt="2024-01-16T18:55:57.210" v="12486" actId="555"/>
        <pc:sldMkLst>
          <pc:docMk/>
          <pc:sldMk cId="2387179843" sldId="428"/>
        </pc:sldMkLst>
        <pc:spChg chg="mod">
          <ac:chgData name="Ali, Syed Waqqas" userId="1b3a5f44-9498-4738-8c4e-8127257d744d" providerId="ADAL" clId="{7DD06216-A9D6-4970-9718-C16706F10283}" dt="2024-01-16T18:49:38.011" v="11399" actId="1037"/>
          <ac:spMkLst>
            <pc:docMk/>
            <pc:sldMk cId="2387179843" sldId="428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9:38.011" v="11399" actId="1037"/>
          <ac:spMkLst>
            <pc:docMk/>
            <pc:sldMk cId="2387179843" sldId="428"/>
            <ac:spMk id="21" creationId="{9C23804B-5251-A050-A2BE-A4579AC33EE5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2" creationId="{1EAA703A-B3E6-CF84-A260-88B8D8D10513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3" creationId="{78148264-5439-7693-BEBF-463D670A2C72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4" creationId="{0018CEB8-C51B-A1B7-3D50-F117594ACABA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7" creationId="{D1D70999-3330-E931-E07E-DF0396C71583}"/>
          </ac:spMkLst>
        </pc:spChg>
      </pc:sldChg>
      <pc:sldChg chg="modSp add mod">
        <pc:chgData name="Ali, Syed Waqqas" userId="1b3a5f44-9498-4738-8c4e-8127257d744d" providerId="ADAL" clId="{7DD06216-A9D6-4970-9718-C16706F10283}" dt="2024-01-16T18:55:47.832" v="12485" actId="555"/>
        <pc:sldMkLst>
          <pc:docMk/>
          <pc:sldMk cId="505459449" sldId="429"/>
        </pc:sldMkLst>
        <pc:spChg chg="mod">
          <ac:chgData name="Ali, Syed Waqqas" userId="1b3a5f44-9498-4738-8c4e-8127257d744d" providerId="ADAL" clId="{7DD06216-A9D6-4970-9718-C16706F10283}" dt="2024-01-16T18:49:47.599" v="11469" actId="1037"/>
          <ac:spMkLst>
            <pc:docMk/>
            <pc:sldMk cId="505459449" sldId="429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9:47.599" v="11469" actId="1037"/>
          <ac:spMkLst>
            <pc:docMk/>
            <pc:sldMk cId="505459449" sldId="429"/>
            <ac:spMk id="21" creationId="{9C23804B-5251-A050-A2BE-A4579AC33EE5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2" creationId="{1EAA703A-B3E6-CF84-A260-88B8D8D10513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3" creationId="{78148264-5439-7693-BEBF-463D670A2C72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4" creationId="{0018CEB8-C51B-A1B7-3D50-F117594ACABA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7" creationId="{D1D70999-3330-E931-E07E-DF0396C71583}"/>
          </ac:spMkLst>
        </pc:spChg>
      </pc:sldChg>
      <pc:sldChg chg="modSp add mod">
        <pc:chgData name="Ali, Syed Waqqas" userId="1b3a5f44-9498-4738-8c4e-8127257d744d" providerId="ADAL" clId="{7DD06216-A9D6-4970-9718-C16706F10283}" dt="2024-01-16T18:53:16.483" v="11874" actId="20577"/>
        <pc:sldMkLst>
          <pc:docMk/>
          <pc:sldMk cId="2566731289" sldId="430"/>
        </pc:sldMkLst>
        <pc:spChg chg="mod">
          <ac:chgData name="Ali, Syed Waqqas" userId="1b3a5f44-9498-4738-8c4e-8127257d744d" providerId="ADAL" clId="{7DD06216-A9D6-4970-9718-C16706F10283}" dt="2024-01-16T18:52:36.833" v="11701" actId="20577"/>
          <ac:spMkLst>
            <pc:docMk/>
            <pc:sldMk cId="2566731289" sldId="430"/>
            <ac:spMk id="2" creationId="{7941C4D4-39FE-4935-5E75-41F4E4B94491}"/>
          </ac:spMkLst>
        </pc:spChg>
        <pc:spChg chg="mod">
          <ac:chgData name="Ali, Syed Waqqas" userId="1b3a5f44-9498-4738-8c4e-8127257d744d" providerId="ADAL" clId="{7DD06216-A9D6-4970-9718-C16706F10283}" dt="2024-01-16T18:53:16.483" v="11874" actId="20577"/>
          <ac:spMkLst>
            <pc:docMk/>
            <pc:sldMk cId="2566731289" sldId="430"/>
            <ac:spMk id="3" creationId="{CD25B33D-4588-828C-A6BD-8326B33B6334}"/>
          </ac:spMkLst>
        </pc:spChg>
      </pc:sldChg>
      <pc:sldChg chg="modSp add mod">
        <pc:chgData name="Ali, Syed Waqqas" userId="1b3a5f44-9498-4738-8c4e-8127257d744d" providerId="ADAL" clId="{7DD06216-A9D6-4970-9718-C16706F10283}" dt="2024-01-16T18:53:20.619" v="11875" actId="20577"/>
        <pc:sldMkLst>
          <pc:docMk/>
          <pc:sldMk cId="2916521571" sldId="431"/>
        </pc:sldMkLst>
        <pc:spChg chg="mod">
          <ac:chgData name="Ali, Syed Waqqas" userId="1b3a5f44-9498-4738-8c4e-8127257d744d" providerId="ADAL" clId="{7DD06216-A9D6-4970-9718-C16706F10283}" dt="2024-01-16T18:53:20.619" v="11875" actId="20577"/>
          <ac:spMkLst>
            <pc:docMk/>
            <pc:sldMk cId="2916521571" sldId="431"/>
            <ac:spMk id="3" creationId="{CD25B33D-4588-828C-A6BD-8326B33B6334}"/>
          </ac:spMkLst>
        </pc:spChg>
      </pc:sldChg>
      <pc:sldChg chg="modSp add mod">
        <pc:chgData name="Ali, Syed Waqqas" userId="1b3a5f44-9498-4738-8c4e-8127257d744d" providerId="ADAL" clId="{7DD06216-A9D6-4970-9718-C16706F10283}" dt="2024-01-16T18:54:03.969" v="12091" actId="20577"/>
        <pc:sldMkLst>
          <pc:docMk/>
          <pc:sldMk cId="1657583411" sldId="432"/>
        </pc:sldMkLst>
        <pc:spChg chg="mod">
          <ac:chgData name="Ali, Syed Waqqas" userId="1b3a5f44-9498-4738-8c4e-8127257d744d" providerId="ADAL" clId="{7DD06216-A9D6-4970-9718-C16706F10283}" dt="2024-01-16T18:54:03.969" v="12091" actId="20577"/>
          <ac:spMkLst>
            <pc:docMk/>
            <pc:sldMk cId="1657583411" sldId="432"/>
            <ac:spMk id="3" creationId="{CD25B33D-4588-828C-A6BD-8326B33B6334}"/>
          </ac:spMkLst>
        </pc:spChg>
      </pc:sldChg>
      <pc:sldChg chg="modSp add mod">
        <pc:chgData name="Ali, Syed Waqqas" userId="1b3a5f44-9498-4738-8c4e-8127257d744d" providerId="ADAL" clId="{7DD06216-A9D6-4970-9718-C16706F10283}" dt="2024-01-16T18:54:23.460" v="12242" actId="20577"/>
        <pc:sldMkLst>
          <pc:docMk/>
          <pc:sldMk cId="2400925484" sldId="433"/>
        </pc:sldMkLst>
        <pc:spChg chg="mod">
          <ac:chgData name="Ali, Syed Waqqas" userId="1b3a5f44-9498-4738-8c4e-8127257d744d" providerId="ADAL" clId="{7DD06216-A9D6-4970-9718-C16706F10283}" dt="2024-01-16T18:54:23.460" v="12242" actId="20577"/>
          <ac:spMkLst>
            <pc:docMk/>
            <pc:sldMk cId="2400925484" sldId="433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7DD06216-A9D6-4970-9718-C16706F10283}" dt="2024-01-16T18:55:11.685" v="12480" actId="20577"/>
        <pc:sldMkLst>
          <pc:docMk/>
          <pc:sldMk cId="4198256154" sldId="434"/>
        </pc:sldMkLst>
        <pc:spChg chg="mod">
          <ac:chgData name="Ali, Syed Waqqas" userId="1b3a5f44-9498-4738-8c4e-8127257d744d" providerId="ADAL" clId="{7DD06216-A9D6-4970-9718-C16706F10283}" dt="2024-01-16T18:54:33.394" v="12267" actId="20577"/>
          <ac:spMkLst>
            <pc:docMk/>
            <pc:sldMk cId="4198256154" sldId="434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55:11.685" v="12480" actId="20577"/>
          <ac:spMkLst>
            <pc:docMk/>
            <pc:sldMk cId="4198256154" sldId="43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57:46.839" v="12685" actId="20577"/>
        <pc:sldMkLst>
          <pc:docMk/>
          <pc:sldMk cId="3797157670" sldId="435"/>
        </pc:sldMkLst>
        <pc:spChg chg="mod">
          <ac:chgData name="Ali, Syed Waqqas" userId="1b3a5f44-9498-4738-8c4e-8127257d744d" providerId="ADAL" clId="{7DD06216-A9D6-4970-9718-C16706F10283}" dt="2024-01-16T18:57:46.839" v="12685" actId="20577"/>
          <ac:spMkLst>
            <pc:docMk/>
            <pc:sldMk cId="3797157670" sldId="43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9" creationId="{CB7A3785-CEE7-282F-E3F0-96380474D814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0" creationId="{6B52DE03-0C93-D5CD-9601-378A905CD536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1" creationId="{0FE1B0AF-F652-B0C1-E03A-773D12B2AAC1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2" creationId="{F43699B9-D4F9-D0D0-2294-AD19B1B3D697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3" creationId="{EFEF51CB-1891-CAB4-43D4-AA3C170F38A4}"/>
          </ac:spMkLst>
        </pc:spChg>
        <pc:spChg chg="add del mod">
          <ac:chgData name="Ali, Syed Waqqas" userId="1b3a5f44-9498-4738-8c4e-8127257d744d" providerId="ADAL" clId="{7DD06216-A9D6-4970-9718-C16706F10283}" dt="2024-01-16T18:57:22.121" v="12528" actId="478"/>
          <ac:spMkLst>
            <pc:docMk/>
            <pc:sldMk cId="3797157670" sldId="435"/>
            <ac:spMk id="14" creationId="{9115C135-0625-A5CC-D0B6-59F79B6B63E9}"/>
          </ac:spMkLst>
        </pc:spChg>
      </pc:sldChg>
      <pc:sldChg chg="modSp add mod">
        <pc:chgData name="Ali, Syed Waqqas" userId="1b3a5f44-9498-4738-8c4e-8127257d744d" providerId="ADAL" clId="{7DD06216-A9D6-4970-9718-C16706F10283}" dt="2024-01-16T18:57:57.403" v="12735" actId="20577"/>
        <pc:sldMkLst>
          <pc:docMk/>
          <pc:sldMk cId="3572890979" sldId="436"/>
        </pc:sldMkLst>
        <pc:spChg chg="mod">
          <ac:chgData name="Ali, Syed Waqqas" userId="1b3a5f44-9498-4738-8c4e-8127257d744d" providerId="ADAL" clId="{7DD06216-A9D6-4970-9718-C16706F10283}" dt="2024-01-16T18:57:57.403" v="12735" actId="20577"/>
          <ac:spMkLst>
            <pc:docMk/>
            <pc:sldMk cId="3572890979" sldId="436"/>
            <ac:spMk id="3" creationId="{B3B2A76D-3F08-9C2B-C3E3-4A25DA409F80}"/>
          </ac:spMkLst>
        </pc:spChg>
      </pc:sldChg>
      <pc:sldChg chg="delSp modSp add mod">
        <pc:chgData name="Ali, Syed Waqqas" userId="1b3a5f44-9498-4738-8c4e-8127257d744d" providerId="ADAL" clId="{7DD06216-A9D6-4970-9718-C16706F10283}" dt="2024-01-16T18:59:43.888" v="13216" actId="20577"/>
        <pc:sldMkLst>
          <pc:docMk/>
          <pc:sldMk cId="2682682986" sldId="437"/>
        </pc:sldMkLst>
        <pc:spChg chg="mod">
          <ac:chgData name="Ali, Syed Waqqas" userId="1b3a5f44-9498-4738-8c4e-8127257d744d" providerId="ADAL" clId="{7DD06216-A9D6-4970-9718-C16706F10283}" dt="2024-01-16T18:58:20.839" v="12811" actId="20577"/>
          <ac:spMkLst>
            <pc:docMk/>
            <pc:sldMk cId="2682682986" sldId="437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59:43.888" v="13216" actId="20577"/>
          <ac:spMkLst>
            <pc:docMk/>
            <pc:sldMk cId="2682682986" sldId="437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9" creationId="{CB7A3785-CEE7-282F-E3F0-96380474D814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0" creationId="{6B52DE03-0C93-D5CD-9601-378A905CD536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1" creationId="{0FE1B0AF-F652-B0C1-E03A-773D12B2AAC1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2" creationId="{F43699B9-D4F9-D0D0-2294-AD19B1B3D697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3" creationId="{EFEF51CB-1891-CAB4-43D4-AA3C170F38A4}"/>
          </ac:spMkLst>
        </pc:spChg>
        <pc:spChg chg="del">
          <ac:chgData name="Ali, Syed Waqqas" userId="1b3a5f44-9498-4738-8c4e-8127257d744d" providerId="ADAL" clId="{7DD06216-A9D6-4970-9718-C16706F10283}" dt="2024-01-16T18:58:27.149" v="12812" actId="478"/>
          <ac:spMkLst>
            <pc:docMk/>
            <pc:sldMk cId="2682682986" sldId="437"/>
            <ac:spMk id="14" creationId="{9115C135-0625-A5CC-D0B6-59F79B6B63E9}"/>
          </ac:spMkLst>
        </pc:spChg>
      </pc:sldChg>
      <pc:sldChg chg="modSp add mod">
        <pc:chgData name="Ali, Syed Waqqas" userId="1b3a5f44-9498-4738-8c4e-8127257d744d" providerId="ADAL" clId="{7DD06216-A9D6-4970-9718-C16706F10283}" dt="2024-01-16T19:02:06.580" v="13670" actId="20577"/>
        <pc:sldMkLst>
          <pc:docMk/>
          <pc:sldMk cId="342957686" sldId="438"/>
        </pc:sldMkLst>
        <pc:spChg chg="mod">
          <ac:chgData name="Ali, Syed Waqqas" userId="1b3a5f44-9498-4738-8c4e-8127257d744d" providerId="ADAL" clId="{7DD06216-A9D6-4970-9718-C16706F10283}" dt="2024-01-16T19:00:05.781" v="13266" actId="5793"/>
          <ac:spMkLst>
            <pc:docMk/>
            <pc:sldMk cId="342957686" sldId="43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9:02:06.580" v="13670" actId="20577"/>
          <ac:spMkLst>
            <pc:docMk/>
            <pc:sldMk cId="342957686" sldId="43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20:14:06.426" v="13734" actId="20577"/>
        <pc:sldMkLst>
          <pc:docMk/>
          <pc:sldMk cId="3569029385" sldId="439"/>
        </pc:sldMkLst>
        <pc:spChg chg="mod">
          <ac:chgData name="Ali, Syed Waqqas" userId="1b3a5f44-9498-4738-8c4e-8127257d744d" providerId="ADAL" clId="{7DD06216-A9D6-4970-9718-C16706F10283}" dt="2024-01-16T20:14:06.426" v="13734" actId="20577"/>
          <ac:spMkLst>
            <pc:docMk/>
            <pc:sldMk cId="3569029385" sldId="439"/>
            <ac:spMk id="2" creationId="{B5D19C15-72DF-16C9-E8B1-668BC2A4A015}"/>
          </ac:spMkLst>
        </pc:spChg>
      </pc:sldChg>
    </pc:docChg>
  </pc:docChgLst>
  <pc:docChgLst>
    <pc:chgData name="Ali, Syed Waqqas" userId="1b3a5f44-9498-4738-8c4e-8127257d744d" providerId="ADAL" clId="{846D3694-BF8F-444E-811B-81E7295FF8C9}"/>
    <pc:docChg chg="undo custSel addSld delSld modSld sldOrd">
      <pc:chgData name="Ali, Syed Waqqas" userId="1b3a5f44-9498-4738-8c4e-8127257d744d" providerId="ADAL" clId="{846D3694-BF8F-444E-811B-81E7295FF8C9}" dt="2024-01-18T17:55:33.702" v="9845" actId="20577"/>
      <pc:docMkLst>
        <pc:docMk/>
      </pc:docMkLst>
      <pc:sldChg chg="modSp mod">
        <pc:chgData name="Ali, Syed Waqqas" userId="1b3a5f44-9498-4738-8c4e-8127257d744d" providerId="ADAL" clId="{846D3694-BF8F-444E-811B-81E7295FF8C9}" dt="2024-01-18T17:55:33.702" v="9845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846D3694-BF8F-444E-811B-81E7295FF8C9}" dt="2024-01-18T17:55:33.702" v="9845" actId="20577"/>
          <ac:spMkLst>
            <pc:docMk/>
            <pc:sldMk cId="934841674" sldId="256"/>
            <ac:spMk id="3" creationId="{EDA51176-E25E-ED77-CF76-5626FE212321}"/>
          </ac:spMkLst>
        </pc:spChg>
        <pc:spChg chg="mod">
          <ac:chgData name="Ali, Syed Waqqas" userId="1b3a5f44-9498-4738-8c4e-8127257d744d" providerId="ADAL" clId="{846D3694-BF8F-444E-811B-81E7295FF8C9}" dt="2024-01-18T16:50:43.954" v="5469" actId="207"/>
          <ac:spMkLst>
            <pc:docMk/>
            <pc:sldMk cId="934841674" sldId="256"/>
            <ac:spMk id="5" creationId="{5048F0B2-8CE2-B056-CCD2-5895CDD6F419}"/>
          </ac:spMkLst>
        </pc:spChg>
      </pc:sldChg>
      <pc:sldChg chg="modSp mod">
        <pc:chgData name="Ali, Syed Waqqas" userId="1b3a5f44-9498-4738-8c4e-8127257d744d" providerId="ADAL" clId="{846D3694-BF8F-444E-811B-81E7295FF8C9}" dt="2024-01-18T16:50:17.951" v="5462" actId="207"/>
        <pc:sldMkLst>
          <pc:docMk/>
          <pc:sldMk cId="3375649757" sldId="257"/>
        </pc:sldMkLst>
        <pc:spChg chg="mod">
          <ac:chgData name="Ali, Syed Waqqas" userId="1b3a5f44-9498-4738-8c4e-8127257d744d" providerId="ADAL" clId="{846D3694-BF8F-444E-811B-81E7295FF8C9}" dt="2024-01-18T16:50:17.951" v="5462" actId="207"/>
          <ac:spMkLst>
            <pc:docMk/>
            <pc:sldMk cId="3375649757" sldId="257"/>
            <ac:spMk id="5" creationId="{84070DAF-A54A-67E3-02AB-4A9EB8559948}"/>
          </ac:spMkLst>
        </pc:spChg>
      </pc:sldChg>
      <pc:sldChg chg="modSp mod">
        <pc:chgData name="Ali, Syed Waqqas" userId="1b3a5f44-9498-4738-8c4e-8127257d744d" providerId="ADAL" clId="{846D3694-BF8F-444E-811B-81E7295FF8C9}" dt="2024-01-18T16:50:22.453" v="5463" actId="207"/>
        <pc:sldMkLst>
          <pc:docMk/>
          <pc:sldMk cId="1030270756" sldId="260"/>
        </pc:sldMkLst>
        <pc:spChg chg="mod">
          <ac:chgData name="Ali, Syed Waqqas" userId="1b3a5f44-9498-4738-8c4e-8127257d744d" providerId="ADAL" clId="{846D3694-BF8F-444E-811B-81E7295FF8C9}" dt="2024-01-18T16:50:22.453" v="5463" actId="207"/>
          <ac:spMkLst>
            <pc:docMk/>
            <pc:sldMk cId="1030270756" sldId="260"/>
            <ac:spMk id="6" creationId="{B25811E3-BB58-E940-888A-5FAFF3A41C4B}"/>
          </ac:spMkLst>
        </pc:spChg>
      </pc:sldChg>
      <pc:sldChg chg="modSp mod">
        <pc:chgData name="Ali, Syed Waqqas" userId="1b3a5f44-9498-4738-8c4e-8127257d744d" providerId="ADAL" clId="{846D3694-BF8F-444E-811B-81E7295FF8C9}" dt="2024-01-18T16:50:28.638" v="5465" actId="207"/>
        <pc:sldMkLst>
          <pc:docMk/>
          <pc:sldMk cId="2417431575" sldId="271"/>
        </pc:sldMkLst>
        <pc:spChg chg="mod">
          <ac:chgData name="Ali, Syed Waqqas" userId="1b3a5f44-9498-4738-8c4e-8127257d744d" providerId="ADAL" clId="{846D3694-BF8F-444E-811B-81E7295FF8C9}" dt="2024-01-18T16:50:28.638" v="5465" actId="207"/>
          <ac:spMkLst>
            <pc:docMk/>
            <pc:sldMk cId="2417431575" sldId="271"/>
            <ac:spMk id="5" creationId="{C0F2E010-F68E-60F4-DE1F-CC41804AF146}"/>
          </ac:spMkLst>
        </pc:spChg>
      </pc:sldChg>
      <pc:sldChg chg="modSp mod">
        <pc:chgData name="Ali, Syed Waqqas" userId="1b3a5f44-9498-4738-8c4e-8127257d744d" providerId="ADAL" clId="{846D3694-BF8F-444E-811B-81E7295FF8C9}" dt="2024-01-18T16:50:25.209" v="5464" actId="207"/>
        <pc:sldMkLst>
          <pc:docMk/>
          <pc:sldMk cId="3992384185" sldId="288"/>
        </pc:sldMkLst>
        <pc:spChg chg="mod">
          <ac:chgData name="Ali, Syed Waqqas" userId="1b3a5f44-9498-4738-8c4e-8127257d744d" providerId="ADAL" clId="{846D3694-BF8F-444E-811B-81E7295FF8C9}" dt="2024-01-18T16:50:25.209" v="5464" actId="207"/>
          <ac:spMkLst>
            <pc:docMk/>
            <pc:sldMk cId="3992384185" sldId="288"/>
            <ac:spMk id="8" creationId="{03021806-CB1F-A692-493A-4EEE86C80E7F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177196264" sldId="289"/>
        </pc:sldMkLst>
      </pc:sldChg>
      <pc:sldChg chg="modSp add mod">
        <pc:chgData name="Ali, Syed Waqqas" userId="1b3a5f44-9498-4738-8c4e-8127257d744d" providerId="ADAL" clId="{846D3694-BF8F-444E-811B-81E7295FF8C9}" dt="2024-01-18T17:41:07.650" v="9475"/>
        <pc:sldMkLst>
          <pc:docMk/>
          <pc:sldMk cId="3874175370" sldId="289"/>
        </pc:sldMkLst>
        <pc:spChg chg="mod">
          <ac:chgData name="Ali, Syed Waqqas" userId="1b3a5f44-9498-4738-8c4e-8127257d744d" providerId="ADAL" clId="{846D3694-BF8F-444E-811B-81E7295FF8C9}" dt="2024-01-18T15:13:39.335" v="13" actId="20577"/>
          <ac:spMkLst>
            <pc:docMk/>
            <pc:sldMk cId="3874175370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1:07.650" v="9475"/>
          <ac:spMkLst>
            <pc:docMk/>
            <pc:sldMk cId="3874175370" sldId="289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47.302" v="5470" actId="207"/>
          <ac:spMkLst>
            <pc:docMk/>
            <pc:sldMk cId="3874175370" sldId="289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63507995" sldId="290"/>
        </pc:sldMkLst>
      </pc:sldChg>
      <pc:sldChg chg="modSp add mod">
        <pc:chgData name="Ali, Syed Waqqas" userId="1b3a5f44-9498-4738-8c4e-8127257d744d" providerId="ADAL" clId="{846D3694-BF8F-444E-811B-81E7295FF8C9}" dt="2024-01-18T16:50:53.180" v="5472" actId="207"/>
        <pc:sldMkLst>
          <pc:docMk/>
          <pc:sldMk cId="4193791558" sldId="290"/>
        </pc:sldMkLst>
        <pc:spChg chg="mod">
          <ac:chgData name="Ali, Syed Waqqas" userId="1b3a5f44-9498-4738-8c4e-8127257d744d" providerId="ADAL" clId="{846D3694-BF8F-444E-811B-81E7295FF8C9}" dt="2024-01-18T15:14:42.589" v="151" actId="20577"/>
          <ac:spMkLst>
            <pc:docMk/>
            <pc:sldMk cId="4193791558" sldId="29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17:45.979" v="499" actId="2711"/>
          <ac:spMkLst>
            <pc:docMk/>
            <pc:sldMk cId="4193791558" sldId="290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53.180" v="5472" actId="207"/>
          <ac:spMkLst>
            <pc:docMk/>
            <pc:sldMk cId="4193791558" sldId="290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16525457" sldId="291"/>
        </pc:sldMkLst>
      </pc:sldChg>
      <pc:sldChg chg="modSp add mod ord">
        <pc:chgData name="Ali, Syed Waqqas" userId="1b3a5f44-9498-4738-8c4e-8127257d744d" providerId="ADAL" clId="{846D3694-BF8F-444E-811B-81E7295FF8C9}" dt="2024-01-18T17:41:27.192" v="9498" actId="20577"/>
        <pc:sldMkLst>
          <pc:docMk/>
          <pc:sldMk cId="2073216080" sldId="291"/>
        </pc:sldMkLst>
        <pc:spChg chg="mod">
          <ac:chgData name="Ali, Syed Waqqas" userId="1b3a5f44-9498-4738-8c4e-8127257d744d" providerId="ADAL" clId="{846D3694-BF8F-444E-811B-81E7295FF8C9}" dt="2024-01-18T15:18:05.589" v="518" actId="20577"/>
          <ac:spMkLst>
            <pc:docMk/>
            <pc:sldMk cId="2073216080" sldId="291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1:27.192" v="9498" actId="20577"/>
          <ac:spMkLst>
            <pc:docMk/>
            <pc:sldMk cId="2073216080" sldId="291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49.836" v="5471" actId="207"/>
          <ac:spMkLst>
            <pc:docMk/>
            <pc:sldMk cId="2073216080" sldId="291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32888033" sldId="292"/>
        </pc:sldMkLst>
      </pc:sldChg>
      <pc:sldChg chg="modSp add del mod">
        <pc:chgData name="Ali, Syed Waqqas" userId="1b3a5f44-9498-4738-8c4e-8127257d744d" providerId="ADAL" clId="{846D3694-BF8F-444E-811B-81E7295FF8C9}" dt="2024-01-18T15:21:29.982" v="968" actId="47"/>
        <pc:sldMkLst>
          <pc:docMk/>
          <pc:sldMk cId="3141829161" sldId="292"/>
        </pc:sldMkLst>
        <pc:spChg chg="mod">
          <ac:chgData name="Ali, Syed Waqqas" userId="1b3a5f44-9498-4738-8c4e-8127257d744d" providerId="ADAL" clId="{846D3694-BF8F-444E-811B-81E7295FF8C9}" dt="2024-01-18T15:19:42.020" v="896" actId="20577"/>
          <ac:spMkLst>
            <pc:docMk/>
            <pc:sldMk cId="3141829161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20:48.163" v="967" actId="20577"/>
          <ac:spMkLst>
            <pc:docMk/>
            <pc:sldMk cId="3141829161" sldId="29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6:50:57.290" v="5473" actId="207"/>
        <pc:sldMkLst>
          <pc:docMk/>
          <pc:sldMk cId="3523546529" sldId="292"/>
        </pc:sldMkLst>
        <pc:spChg chg="mod">
          <ac:chgData name="Ali, Syed Waqqas" userId="1b3a5f44-9498-4738-8c4e-8127257d744d" providerId="ADAL" clId="{846D3694-BF8F-444E-811B-81E7295FF8C9}" dt="2024-01-18T15:21:43.765" v="998" actId="20577"/>
          <ac:spMkLst>
            <pc:docMk/>
            <pc:sldMk cId="3523546529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47:22.747" v="3114" actId="2711"/>
          <ac:spMkLst>
            <pc:docMk/>
            <pc:sldMk cId="3523546529" sldId="292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57.290" v="5473" actId="207"/>
          <ac:spMkLst>
            <pc:docMk/>
            <pc:sldMk cId="3523546529" sldId="292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895049281" sldId="293"/>
        </pc:sldMkLst>
      </pc:sldChg>
      <pc:sldChg chg="modSp add mod">
        <pc:chgData name="Ali, Syed Waqqas" userId="1b3a5f44-9498-4738-8c4e-8127257d744d" providerId="ADAL" clId="{846D3694-BF8F-444E-811B-81E7295FF8C9}" dt="2024-01-18T16:51:00.060" v="5474" actId="207"/>
        <pc:sldMkLst>
          <pc:docMk/>
          <pc:sldMk cId="922221259" sldId="293"/>
        </pc:sldMkLst>
        <pc:spChg chg="mod">
          <ac:chgData name="Ali, Syed Waqqas" userId="1b3a5f44-9498-4738-8c4e-8127257d744d" providerId="ADAL" clId="{846D3694-BF8F-444E-811B-81E7295FF8C9}" dt="2024-01-18T15:24:47.835" v="1614" actId="20577"/>
          <ac:spMkLst>
            <pc:docMk/>
            <pc:sldMk cId="922221259" sldId="293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46:00.724" v="3012" actId="207"/>
          <ac:spMkLst>
            <pc:docMk/>
            <pc:sldMk cId="922221259" sldId="293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00.060" v="5474" actId="207"/>
          <ac:spMkLst>
            <pc:docMk/>
            <pc:sldMk cId="922221259" sldId="293"/>
            <ac:spMk id="5" creationId="{84070DAF-A54A-67E3-02AB-4A9EB8559948}"/>
          </ac:spMkLst>
        </pc:spChg>
      </pc:sldChg>
      <pc:sldChg chg="modSp add mod">
        <pc:chgData name="Ali, Syed Waqqas" userId="1b3a5f44-9498-4738-8c4e-8127257d744d" providerId="ADAL" clId="{846D3694-BF8F-444E-811B-81E7295FF8C9}" dt="2024-01-18T16:51:10.169" v="5477" actId="207"/>
        <pc:sldMkLst>
          <pc:docMk/>
          <pc:sldMk cId="1904540098" sldId="294"/>
        </pc:sldMkLst>
        <pc:spChg chg="mod">
          <ac:chgData name="Ali, Syed Waqqas" userId="1b3a5f44-9498-4738-8c4e-8127257d744d" providerId="ADAL" clId="{846D3694-BF8F-444E-811B-81E7295FF8C9}" dt="2024-01-18T16:17:35.794" v="4975" actId="20577"/>
          <ac:spMkLst>
            <pc:docMk/>
            <pc:sldMk cId="1904540098" sldId="294"/>
            <ac:spMk id="2" creationId="{B5D19C15-72DF-16C9-E8B1-668BC2A4A015}"/>
          </ac:spMkLst>
        </pc:spChg>
        <pc:spChg chg="mod">
          <ac:chgData name="Ali, Syed Waqqas" userId="1b3a5f44-9498-4738-8c4e-8127257d744d" providerId="ADAL" clId="{846D3694-BF8F-444E-811B-81E7295FF8C9}" dt="2024-01-18T16:17:44.071" v="5032" actId="20577"/>
          <ac:spMkLst>
            <pc:docMk/>
            <pc:sldMk cId="1904540098" sldId="294"/>
            <ac:spMk id="3" creationId="{9E2D5A4E-DA17-E69B-4A49-20131568FACA}"/>
          </ac:spMkLst>
        </pc:spChg>
        <pc:spChg chg="mod">
          <ac:chgData name="Ali, Syed Waqqas" userId="1b3a5f44-9498-4738-8c4e-8127257d744d" providerId="ADAL" clId="{846D3694-BF8F-444E-811B-81E7295FF8C9}" dt="2024-01-18T16:51:10.169" v="5477" actId="207"/>
          <ac:spMkLst>
            <pc:docMk/>
            <pc:sldMk cId="1904540098" sldId="294"/>
            <ac:spMk id="5" creationId="{C0F2E010-F68E-60F4-DE1F-CC41804AF146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80831577" sldId="294"/>
        </pc:sldMkLst>
      </pc:sldChg>
      <pc:sldChg chg="modSp add del mod">
        <pc:chgData name="Ali, Syed Waqqas" userId="1b3a5f44-9498-4738-8c4e-8127257d744d" providerId="ADAL" clId="{846D3694-BF8F-444E-811B-81E7295FF8C9}" dt="2024-01-18T15:30:34.798" v="2431" actId="47"/>
        <pc:sldMkLst>
          <pc:docMk/>
          <pc:sldMk cId="2352680778" sldId="294"/>
        </pc:sldMkLst>
        <pc:spChg chg="mod">
          <ac:chgData name="Ali, Syed Waqqas" userId="1b3a5f44-9498-4738-8c4e-8127257d744d" providerId="ADAL" clId="{846D3694-BF8F-444E-811B-81E7295FF8C9}" dt="2024-01-18T15:30:32.594" v="2430" actId="20577"/>
          <ac:spMkLst>
            <pc:docMk/>
            <pc:sldMk cId="2352680778" sldId="29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80095355" sldId="295"/>
        </pc:sldMkLst>
      </pc:sldChg>
      <pc:sldChg chg="modSp add mod">
        <pc:chgData name="Ali, Syed Waqqas" userId="1b3a5f44-9498-4738-8c4e-8127257d744d" providerId="ADAL" clId="{846D3694-BF8F-444E-811B-81E7295FF8C9}" dt="2024-01-18T17:44:03.401" v="9501"/>
        <pc:sldMkLst>
          <pc:docMk/>
          <pc:sldMk cId="1614255406" sldId="295"/>
        </pc:sldMkLst>
        <pc:spChg chg="mod">
          <ac:chgData name="Ali, Syed Waqqas" userId="1b3a5f44-9498-4738-8c4e-8127257d744d" providerId="ADAL" clId="{846D3694-BF8F-444E-811B-81E7295FF8C9}" dt="2024-01-18T15:50:36.626" v="3314" actId="20577"/>
          <ac:spMkLst>
            <pc:docMk/>
            <pc:sldMk cId="1614255406" sldId="295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4:03.401" v="9501"/>
          <ac:spMkLst>
            <pc:docMk/>
            <pc:sldMk cId="1614255406" sldId="295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13.714" v="5478" actId="207"/>
          <ac:spMkLst>
            <pc:docMk/>
            <pc:sldMk cId="1614255406" sldId="295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2:14.504" v="4328" actId="20577"/>
          <ac:spMkLst>
            <pc:docMk/>
            <pc:sldMk cId="1614255406" sldId="295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81770450" sldId="296"/>
        </pc:sldMkLst>
      </pc:sldChg>
      <pc:sldChg chg="modSp add mod">
        <pc:chgData name="Ali, Syed Waqqas" userId="1b3a5f44-9498-4738-8c4e-8127257d744d" providerId="ADAL" clId="{846D3694-BF8F-444E-811B-81E7295FF8C9}" dt="2024-01-18T16:51:04.861" v="5475" actId="207"/>
        <pc:sldMkLst>
          <pc:docMk/>
          <pc:sldMk cId="3858720189" sldId="296"/>
        </pc:sldMkLst>
        <pc:spChg chg="mod">
          <ac:chgData name="Ali, Syed Waqqas" userId="1b3a5f44-9498-4738-8c4e-8127257d744d" providerId="ADAL" clId="{846D3694-BF8F-444E-811B-81E7295FF8C9}" dt="2024-01-18T15:46:04.693" v="3013" actId="207"/>
          <ac:spMkLst>
            <pc:docMk/>
            <pc:sldMk cId="3858720189" sldId="296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04.861" v="5475" actId="207"/>
          <ac:spMkLst>
            <pc:docMk/>
            <pc:sldMk cId="3858720189" sldId="296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68700599" sldId="297"/>
        </pc:sldMkLst>
      </pc:sldChg>
      <pc:sldChg chg="modSp add mod">
        <pc:chgData name="Ali, Syed Waqqas" userId="1b3a5f44-9498-4738-8c4e-8127257d744d" providerId="ADAL" clId="{846D3694-BF8F-444E-811B-81E7295FF8C9}" dt="2024-01-18T17:44:19.727" v="9508" actId="20577"/>
        <pc:sldMkLst>
          <pc:docMk/>
          <pc:sldMk cId="3685801888" sldId="297"/>
        </pc:sldMkLst>
        <pc:spChg chg="mod">
          <ac:chgData name="Ali, Syed Waqqas" userId="1b3a5f44-9498-4738-8c4e-8127257d744d" providerId="ADAL" clId="{846D3694-BF8F-444E-811B-81E7295FF8C9}" dt="2024-01-18T17:44:19.727" v="9508" actId="20577"/>
          <ac:spMkLst>
            <pc:docMk/>
            <pc:sldMk cId="3685801888" sldId="297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16.578" v="5479" actId="207"/>
          <ac:spMkLst>
            <pc:docMk/>
            <pc:sldMk cId="3685801888" sldId="297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2:09.039" v="4320" actId="20577"/>
          <ac:spMkLst>
            <pc:docMk/>
            <pc:sldMk cId="3685801888" sldId="297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846D3694-BF8F-444E-811B-81E7295FF8C9}" dt="2024-01-18T16:51:19.309" v="5480" actId="207"/>
        <pc:sldMkLst>
          <pc:docMk/>
          <pc:sldMk cId="204254112" sldId="298"/>
        </pc:sldMkLst>
        <pc:spChg chg="mod">
          <ac:chgData name="Ali, Syed Waqqas" userId="1b3a5f44-9498-4738-8c4e-8127257d744d" providerId="ADAL" clId="{846D3694-BF8F-444E-811B-81E7295FF8C9}" dt="2024-01-18T15:59:39.953" v="3531" actId="20577"/>
          <ac:spMkLst>
            <pc:docMk/>
            <pc:sldMk cId="204254112" sldId="298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11:03.572" v="4208"/>
          <ac:spMkLst>
            <pc:docMk/>
            <pc:sldMk cId="204254112" sldId="298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19.309" v="5480" actId="207"/>
          <ac:spMkLst>
            <pc:docMk/>
            <pc:sldMk cId="204254112" sldId="298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2:00.333" v="4312" actId="20577"/>
          <ac:spMkLst>
            <pc:docMk/>
            <pc:sldMk cId="204254112" sldId="298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627193585" sldId="29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875657555" sldId="299"/>
        </pc:sldMkLst>
      </pc:sldChg>
      <pc:sldChg chg="modSp add mod">
        <pc:chgData name="Ali, Syed Waqqas" userId="1b3a5f44-9498-4738-8c4e-8127257d744d" providerId="ADAL" clId="{846D3694-BF8F-444E-811B-81E7295FF8C9}" dt="2024-01-18T16:51:22.308" v="5481" actId="207"/>
        <pc:sldMkLst>
          <pc:docMk/>
          <pc:sldMk cId="3768557698" sldId="299"/>
        </pc:sldMkLst>
        <pc:spChg chg="mod">
          <ac:chgData name="Ali, Syed Waqqas" userId="1b3a5f44-9498-4738-8c4e-8127257d744d" providerId="ADAL" clId="{846D3694-BF8F-444E-811B-81E7295FF8C9}" dt="2024-01-18T16:10:45.209" v="4207" actId="20577"/>
          <ac:spMkLst>
            <pc:docMk/>
            <pc:sldMk cId="3768557698" sldId="299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22.308" v="5481" actId="207"/>
          <ac:spMkLst>
            <pc:docMk/>
            <pc:sldMk cId="3768557698" sldId="299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1:51.729" v="4289" actId="20577"/>
          <ac:spMkLst>
            <pc:docMk/>
            <pc:sldMk cId="3768557698" sldId="299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846D3694-BF8F-444E-811B-81E7295FF8C9}" dt="2024-01-18T16:51:24.863" v="5482" actId="207"/>
        <pc:sldMkLst>
          <pc:docMk/>
          <pc:sldMk cId="522364143" sldId="300"/>
        </pc:sldMkLst>
        <pc:spChg chg="mod">
          <ac:chgData name="Ali, Syed Waqqas" userId="1b3a5f44-9498-4738-8c4e-8127257d744d" providerId="ADAL" clId="{846D3694-BF8F-444E-811B-81E7295FF8C9}" dt="2024-01-18T16:11:31.819" v="4230" actId="20577"/>
          <ac:spMkLst>
            <pc:docMk/>
            <pc:sldMk cId="522364143" sldId="30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18:53.728" v="5035" actId="27636"/>
          <ac:spMkLst>
            <pc:docMk/>
            <pc:sldMk cId="522364143" sldId="300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24.863" v="5482" actId="207"/>
          <ac:spMkLst>
            <pc:docMk/>
            <pc:sldMk cId="522364143" sldId="300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4:30" v="4599" actId="20577"/>
          <ac:spMkLst>
            <pc:docMk/>
            <pc:sldMk cId="522364143" sldId="300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38753135" sldId="300"/>
        </pc:sldMkLst>
      </pc:sldChg>
      <pc:sldChg chg="add del">
        <pc:chgData name="Ali, Syed Waqqas" userId="1b3a5f44-9498-4738-8c4e-8127257d744d" providerId="ADAL" clId="{846D3694-BF8F-444E-811B-81E7295FF8C9}" dt="2024-01-18T16:09:04.800" v="4113"/>
        <pc:sldMkLst>
          <pc:docMk/>
          <pc:sldMk cId="4032187753" sldId="300"/>
        </pc:sldMkLst>
      </pc:sldChg>
      <pc:sldChg chg="add del">
        <pc:chgData name="Ali, Syed Waqqas" userId="1b3a5f44-9498-4738-8c4e-8127257d744d" providerId="ADAL" clId="{846D3694-BF8F-444E-811B-81E7295FF8C9}" dt="2024-01-18T16:13:22.516" v="4525"/>
        <pc:sldMkLst>
          <pc:docMk/>
          <pc:sldMk cId="1100715240" sldId="301"/>
        </pc:sldMkLst>
      </pc:sldChg>
      <pc:sldChg chg="modSp add mod">
        <pc:chgData name="Ali, Syed Waqqas" userId="1b3a5f44-9498-4738-8c4e-8127257d744d" providerId="ADAL" clId="{846D3694-BF8F-444E-811B-81E7295FF8C9}" dt="2024-01-18T16:51:07.488" v="5476" actId="207"/>
        <pc:sldMkLst>
          <pc:docMk/>
          <pc:sldMk cId="2098290670" sldId="301"/>
        </pc:sldMkLst>
        <pc:spChg chg="mod">
          <ac:chgData name="Ali, Syed Waqqas" userId="1b3a5f44-9498-4738-8c4e-8127257d744d" providerId="ADAL" clId="{846D3694-BF8F-444E-811B-81E7295FF8C9}" dt="2024-01-18T16:16:29.790" v="4812" actId="20577"/>
          <ac:spMkLst>
            <pc:docMk/>
            <pc:sldMk cId="2098290670" sldId="301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17:19.037" v="4957" actId="20577"/>
          <ac:spMkLst>
            <pc:docMk/>
            <pc:sldMk cId="2098290670" sldId="301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07.488" v="5476" actId="207"/>
          <ac:spMkLst>
            <pc:docMk/>
            <pc:sldMk cId="2098290670" sldId="301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43992527" sldId="301"/>
        </pc:sldMkLst>
      </pc:sldChg>
      <pc:sldChg chg="modSp add mod">
        <pc:chgData name="Ali, Syed Waqqas" userId="1b3a5f44-9498-4738-8c4e-8127257d744d" providerId="ADAL" clId="{846D3694-BF8F-444E-811B-81E7295FF8C9}" dt="2024-01-18T16:50:40.184" v="5468" actId="207"/>
        <pc:sldMkLst>
          <pc:docMk/>
          <pc:sldMk cId="1465584035" sldId="302"/>
        </pc:sldMkLst>
        <pc:spChg chg="mod">
          <ac:chgData name="Ali, Syed Waqqas" userId="1b3a5f44-9498-4738-8c4e-8127257d744d" providerId="ADAL" clId="{846D3694-BF8F-444E-811B-81E7295FF8C9}" dt="2024-01-18T16:50:40.184" v="5468" actId="207"/>
          <ac:spMkLst>
            <pc:docMk/>
            <pc:sldMk cId="1465584035" sldId="302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133611319" sldId="302"/>
        </pc:sldMkLst>
      </pc:sldChg>
      <pc:sldChg chg="modSp add mod">
        <pc:chgData name="Ali, Syed Waqqas" userId="1b3a5f44-9498-4738-8c4e-8127257d744d" providerId="ADAL" clId="{846D3694-BF8F-444E-811B-81E7295FF8C9}" dt="2024-01-18T16:50:36.814" v="5467" actId="207"/>
        <pc:sldMkLst>
          <pc:docMk/>
          <pc:sldMk cId="713721500" sldId="303"/>
        </pc:sldMkLst>
        <pc:spChg chg="mod">
          <ac:chgData name="Ali, Syed Waqqas" userId="1b3a5f44-9498-4738-8c4e-8127257d744d" providerId="ADAL" clId="{846D3694-BF8F-444E-811B-81E7295FF8C9}" dt="2024-01-18T16:19:39.479" v="5055" actId="20577"/>
          <ac:spMkLst>
            <pc:docMk/>
            <pc:sldMk cId="713721500" sldId="303"/>
            <ac:spMk id="2" creationId="{B5D19C15-72DF-16C9-E8B1-668BC2A4A015}"/>
          </ac:spMkLst>
        </pc:spChg>
        <pc:spChg chg="mod">
          <ac:chgData name="Ali, Syed Waqqas" userId="1b3a5f44-9498-4738-8c4e-8127257d744d" providerId="ADAL" clId="{846D3694-BF8F-444E-811B-81E7295FF8C9}" dt="2024-01-18T16:50:36.814" v="5467" actId="207"/>
          <ac:spMkLst>
            <pc:docMk/>
            <pc:sldMk cId="713721500" sldId="303"/>
            <ac:spMk id="5" creationId="{C0F2E010-F68E-60F4-DE1F-CC41804AF146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346750153" sldId="303"/>
        </pc:sldMkLst>
      </pc:sldChg>
      <pc:sldChg chg="modSp add mod">
        <pc:chgData name="Ali, Syed Waqqas" userId="1b3a5f44-9498-4738-8c4e-8127257d744d" providerId="ADAL" clId="{846D3694-BF8F-444E-811B-81E7295FF8C9}" dt="2024-01-18T16:50:33.471" v="5466" actId="207"/>
        <pc:sldMkLst>
          <pc:docMk/>
          <pc:sldMk cId="1806609530" sldId="304"/>
        </pc:sldMkLst>
        <pc:spChg chg="mod">
          <ac:chgData name="Ali, Syed Waqqas" userId="1b3a5f44-9498-4738-8c4e-8127257d744d" providerId="ADAL" clId="{846D3694-BF8F-444E-811B-81E7295FF8C9}" dt="2024-01-18T16:20:36.124" v="5075" actId="20577"/>
          <ac:spMkLst>
            <pc:docMk/>
            <pc:sldMk cId="1806609530" sldId="304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30:53.433" v="5279" actId="20577"/>
          <ac:spMkLst>
            <pc:docMk/>
            <pc:sldMk cId="1806609530" sldId="304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33.471" v="5466" actId="207"/>
          <ac:spMkLst>
            <pc:docMk/>
            <pc:sldMk cId="1806609530" sldId="304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29:59.706" v="5278" actId="20577"/>
          <ac:spMkLst>
            <pc:docMk/>
            <pc:sldMk cId="1806609530" sldId="304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010805305" sldId="30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41330043" sldId="305"/>
        </pc:sldMkLst>
      </pc:sldChg>
      <pc:sldChg chg="addSp modSp add mod">
        <pc:chgData name="Ali, Syed Waqqas" userId="1b3a5f44-9498-4738-8c4e-8127257d744d" providerId="ADAL" clId="{846D3694-BF8F-444E-811B-81E7295FF8C9}" dt="2024-01-18T16:53:54.394" v="5619"/>
        <pc:sldMkLst>
          <pc:docMk/>
          <pc:sldMk cId="2623712234" sldId="305"/>
        </pc:sldMkLst>
        <pc:spChg chg="mod">
          <ac:chgData name="Ali, Syed Waqqas" userId="1b3a5f44-9498-4738-8c4e-8127257d744d" providerId="ADAL" clId="{846D3694-BF8F-444E-811B-81E7295FF8C9}" dt="2024-01-18T16:48:19.805" v="5302" actId="20577"/>
          <ac:spMkLst>
            <pc:docMk/>
            <pc:sldMk cId="2623712234" sldId="305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51:56.778" v="5520" actId="20577"/>
          <ac:spMkLst>
            <pc:docMk/>
            <pc:sldMk cId="2623712234" sldId="305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11.296" v="5461" actId="207"/>
          <ac:spMkLst>
            <pc:docMk/>
            <pc:sldMk cId="2623712234" sldId="305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48:24.751" v="5313" actId="20577"/>
          <ac:spMkLst>
            <pc:docMk/>
            <pc:sldMk cId="2623712234" sldId="305"/>
            <ac:spMk id="8" creationId="{0B58A229-77C1-434D-D9A7-9FF908E4DB29}"/>
          </ac:spMkLst>
        </pc:spChg>
        <pc:spChg chg="add mod">
          <ac:chgData name="Ali, Syed Waqqas" userId="1b3a5f44-9498-4738-8c4e-8127257d744d" providerId="ADAL" clId="{846D3694-BF8F-444E-811B-81E7295FF8C9}" dt="2024-01-18T16:49:43.419" v="5460" actId="207"/>
          <ac:spMkLst>
            <pc:docMk/>
            <pc:sldMk cId="2623712234" sldId="305"/>
            <ac:spMk id="9" creationId="{706B7344-A4A8-4EE6-0F2B-A022D287D896}"/>
          </ac:spMkLst>
        </pc:spChg>
        <pc:spChg chg="add mod">
          <ac:chgData name="Ali, Syed Waqqas" userId="1b3a5f44-9498-4738-8c4e-8127257d744d" providerId="ADAL" clId="{846D3694-BF8F-444E-811B-81E7295FF8C9}" dt="2024-01-18T16:49:37.649" v="5459" actId="1076"/>
          <ac:spMkLst>
            <pc:docMk/>
            <pc:sldMk cId="2623712234" sldId="305"/>
            <ac:spMk id="10" creationId="{EB30D69E-E17C-F4B9-BD96-C7E7D76861D0}"/>
          </ac:spMkLst>
        </pc:spChg>
        <pc:spChg chg="add mod">
          <ac:chgData name="Ali, Syed Waqqas" userId="1b3a5f44-9498-4738-8c4e-8127257d744d" providerId="ADAL" clId="{846D3694-BF8F-444E-811B-81E7295FF8C9}" dt="2024-01-18T16:53:54.394" v="5619"/>
          <ac:spMkLst>
            <pc:docMk/>
            <pc:sldMk cId="2623712234" sldId="305"/>
            <ac:spMk id="11" creationId="{DF2859DE-CA41-A855-1885-2441073E5D31}"/>
          </ac:spMkLst>
        </pc:spChg>
      </pc:sldChg>
      <pc:sldChg chg="addSp delSp modSp add mod">
        <pc:chgData name="Ali, Syed Waqqas" userId="1b3a5f44-9498-4738-8c4e-8127257d744d" providerId="ADAL" clId="{846D3694-BF8F-444E-811B-81E7295FF8C9}" dt="2024-01-18T17:19:10.353" v="6988" actId="5793"/>
        <pc:sldMkLst>
          <pc:docMk/>
          <pc:sldMk cId="718663223" sldId="306"/>
        </pc:sldMkLst>
        <pc:spChg chg="mod">
          <ac:chgData name="Ali, Syed Waqqas" userId="1b3a5f44-9498-4738-8c4e-8127257d744d" providerId="ADAL" clId="{846D3694-BF8F-444E-811B-81E7295FF8C9}" dt="2024-01-18T17:19:10.353" v="6988" actId="5793"/>
          <ac:spMkLst>
            <pc:docMk/>
            <pc:sldMk cId="718663223" sldId="30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846D3694-BF8F-444E-811B-81E7295FF8C9}" dt="2024-01-18T16:54:15.338" v="5620" actId="1076"/>
          <ac:spMkLst>
            <pc:docMk/>
            <pc:sldMk cId="718663223" sldId="306"/>
            <ac:spMk id="11" creationId="{6CBD0257-1D51-FBCD-B88C-4C964686F7FB}"/>
          </ac:spMkLst>
        </pc:spChg>
        <pc:spChg chg="add del mod">
          <ac:chgData name="Ali, Syed Waqqas" userId="1b3a5f44-9498-4738-8c4e-8127257d744d" providerId="ADAL" clId="{846D3694-BF8F-444E-811B-81E7295FF8C9}" dt="2024-01-18T16:53:17.179" v="5593" actId="478"/>
          <ac:spMkLst>
            <pc:docMk/>
            <pc:sldMk cId="718663223" sldId="306"/>
            <ac:spMk id="12" creationId="{DBACBFDA-2F09-CC0D-6B68-91C61DAD6380}"/>
          </ac:spMkLst>
        </pc:spChg>
        <pc:spChg chg="add mod">
          <ac:chgData name="Ali, Syed Waqqas" userId="1b3a5f44-9498-4738-8c4e-8127257d744d" providerId="ADAL" clId="{846D3694-BF8F-444E-811B-81E7295FF8C9}" dt="2024-01-18T16:54:15.338" v="5620" actId="1076"/>
          <ac:spMkLst>
            <pc:docMk/>
            <pc:sldMk cId="718663223" sldId="306"/>
            <ac:spMk id="13" creationId="{B0675F9E-2DA4-E42C-70A4-29E15B7174D7}"/>
          </ac:spMkLst>
        </pc:spChg>
        <pc:spChg chg="add mod">
          <ac:chgData name="Ali, Syed Waqqas" userId="1b3a5f44-9498-4738-8c4e-8127257d744d" providerId="ADAL" clId="{846D3694-BF8F-444E-811B-81E7295FF8C9}" dt="2024-01-18T16:53:52.549" v="5618" actId="1076"/>
          <ac:spMkLst>
            <pc:docMk/>
            <pc:sldMk cId="718663223" sldId="306"/>
            <ac:spMk id="14" creationId="{E514C6E8-1F8C-1143-F11D-989DAA9E6449}"/>
          </ac:spMkLst>
        </pc:spChg>
      </pc:sldChg>
      <pc:sldChg chg="modSp add mod">
        <pc:chgData name="Ali, Syed Waqqas" userId="1b3a5f44-9498-4738-8c4e-8127257d744d" providerId="ADAL" clId="{846D3694-BF8F-444E-811B-81E7295FF8C9}" dt="2024-01-18T17:19:18.017" v="6991" actId="5793"/>
        <pc:sldMkLst>
          <pc:docMk/>
          <pc:sldMk cId="1085050104" sldId="307"/>
        </pc:sldMkLst>
        <pc:spChg chg="mod">
          <ac:chgData name="Ali, Syed Waqqas" userId="1b3a5f44-9498-4738-8c4e-8127257d744d" providerId="ADAL" clId="{846D3694-BF8F-444E-811B-81E7295FF8C9}" dt="2024-01-18T17:19:18.017" v="6991" actId="5793"/>
          <ac:spMkLst>
            <pc:docMk/>
            <pc:sldMk cId="1085050104" sldId="30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7:19:32.899" v="6994" actId="20577"/>
        <pc:sldMkLst>
          <pc:docMk/>
          <pc:sldMk cId="94179604" sldId="308"/>
        </pc:sldMkLst>
        <pc:spChg chg="mod">
          <ac:chgData name="Ali, Syed Waqqas" userId="1b3a5f44-9498-4738-8c4e-8127257d744d" providerId="ADAL" clId="{846D3694-BF8F-444E-811B-81E7295FF8C9}" dt="2024-01-18T17:19:32.899" v="6994" actId="20577"/>
          <ac:spMkLst>
            <pc:docMk/>
            <pc:sldMk cId="94179604" sldId="30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49095831" sldId="30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088173341" sldId="309"/>
        </pc:sldMkLst>
      </pc:sldChg>
      <pc:sldChg chg="modSp add mod">
        <pc:chgData name="Ali, Syed Waqqas" userId="1b3a5f44-9498-4738-8c4e-8127257d744d" providerId="ADAL" clId="{846D3694-BF8F-444E-811B-81E7295FF8C9}" dt="2024-01-18T17:47:19.892" v="9511" actId="207"/>
        <pc:sldMkLst>
          <pc:docMk/>
          <pc:sldMk cId="2266089104" sldId="309"/>
        </pc:sldMkLst>
        <pc:spChg chg="mod">
          <ac:chgData name="Ali, Syed Waqqas" userId="1b3a5f44-9498-4738-8c4e-8127257d744d" providerId="ADAL" clId="{846D3694-BF8F-444E-811B-81E7295FF8C9}" dt="2024-01-18T17:47:19.892" v="9511" actId="207"/>
          <ac:spMkLst>
            <pc:docMk/>
            <pc:sldMk cId="2266089104" sldId="309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19:48.691" v="7018" actId="1035"/>
          <ac:spMkLst>
            <pc:docMk/>
            <pc:sldMk cId="2266089104" sldId="309"/>
            <ac:spMk id="11" creationId="{6CBD0257-1D51-FBCD-B88C-4C964686F7FB}"/>
          </ac:spMkLst>
        </pc:spChg>
        <pc:spChg chg="mod">
          <ac:chgData name="Ali, Syed Waqqas" userId="1b3a5f44-9498-4738-8c4e-8127257d744d" providerId="ADAL" clId="{846D3694-BF8F-444E-811B-81E7295FF8C9}" dt="2024-01-18T17:19:48.691" v="7018" actId="1035"/>
          <ac:spMkLst>
            <pc:docMk/>
            <pc:sldMk cId="2266089104" sldId="309"/>
            <ac:spMk id="13" creationId="{B0675F9E-2DA4-E42C-70A4-29E15B7174D7}"/>
          </ac:spMkLst>
        </pc:spChg>
      </pc:sldChg>
      <pc:sldChg chg="addSp delSp modSp add mod">
        <pc:chgData name="Ali, Syed Waqqas" userId="1b3a5f44-9498-4738-8c4e-8127257d744d" providerId="ADAL" clId="{846D3694-BF8F-444E-811B-81E7295FF8C9}" dt="2024-01-18T17:01:02.601" v="6111" actId="20577"/>
        <pc:sldMkLst>
          <pc:docMk/>
          <pc:sldMk cId="1716953159" sldId="310"/>
        </pc:sldMkLst>
        <pc:spChg chg="add del mod">
          <ac:chgData name="Ali, Syed Waqqas" userId="1b3a5f44-9498-4738-8c4e-8127257d744d" providerId="ADAL" clId="{846D3694-BF8F-444E-811B-81E7295FF8C9}" dt="2024-01-18T16:58:42.902" v="5996" actId="478"/>
          <ac:spMkLst>
            <pc:docMk/>
            <pc:sldMk cId="1716953159" sldId="310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8:47.972" v="5997" actId="1076"/>
          <ac:spMkLst>
            <pc:docMk/>
            <pc:sldMk cId="1716953159" sldId="310"/>
            <ac:spMk id="11" creationId="{6CBD0257-1D51-FBCD-B88C-4C964686F7FB}"/>
          </ac:spMkLst>
        </pc:spChg>
        <pc:spChg chg="add mod">
          <ac:chgData name="Ali, Syed Waqqas" userId="1b3a5f44-9498-4738-8c4e-8127257d744d" providerId="ADAL" clId="{846D3694-BF8F-444E-811B-81E7295FF8C9}" dt="2024-01-18T17:00:11.526" v="6088" actId="20577"/>
          <ac:spMkLst>
            <pc:docMk/>
            <pc:sldMk cId="1716953159" sldId="310"/>
            <ac:spMk id="12" creationId="{2B6870F2-8294-9A66-E217-A322EAF22A7B}"/>
          </ac:spMkLst>
        </pc:spChg>
        <pc:spChg chg="mod">
          <ac:chgData name="Ali, Syed Waqqas" userId="1b3a5f44-9498-4738-8c4e-8127257d744d" providerId="ADAL" clId="{846D3694-BF8F-444E-811B-81E7295FF8C9}" dt="2024-01-18T16:58:47.972" v="5997" actId="1076"/>
          <ac:spMkLst>
            <pc:docMk/>
            <pc:sldMk cId="1716953159" sldId="310"/>
            <ac:spMk id="13" creationId="{B0675F9E-2DA4-E42C-70A4-29E15B7174D7}"/>
          </ac:spMkLst>
        </pc:spChg>
        <pc:spChg chg="add mod">
          <ac:chgData name="Ali, Syed Waqqas" userId="1b3a5f44-9498-4738-8c4e-8127257d744d" providerId="ADAL" clId="{846D3694-BF8F-444E-811B-81E7295FF8C9}" dt="2024-01-18T16:59:05.437" v="6007" actId="14100"/>
          <ac:spMkLst>
            <pc:docMk/>
            <pc:sldMk cId="1716953159" sldId="310"/>
            <ac:spMk id="15" creationId="{D8D150EF-862D-BBD8-BC7C-A12030EE1C0F}"/>
          </ac:spMkLst>
        </pc:spChg>
        <pc:spChg chg="add mod">
          <ac:chgData name="Ali, Syed Waqqas" userId="1b3a5f44-9498-4738-8c4e-8127257d744d" providerId="ADAL" clId="{846D3694-BF8F-444E-811B-81E7295FF8C9}" dt="2024-01-18T17:00:52.679" v="6104" actId="1076"/>
          <ac:spMkLst>
            <pc:docMk/>
            <pc:sldMk cId="1716953159" sldId="310"/>
            <ac:spMk id="18" creationId="{641F4CE2-4296-1C61-CFA3-04CE20BBDD2E}"/>
          </ac:spMkLst>
        </pc:spChg>
        <pc:spChg chg="add mod">
          <ac:chgData name="Ali, Syed Waqqas" userId="1b3a5f44-9498-4738-8c4e-8127257d744d" providerId="ADAL" clId="{846D3694-BF8F-444E-811B-81E7295FF8C9}" dt="2024-01-18T17:01:02.601" v="6111" actId="20577"/>
          <ac:spMkLst>
            <pc:docMk/>
            <pc:sldMk cId="1716953159" sldId="310"/>
            <ac:spMk id="19" creationId="{C23C9943-F4B6-DFAB-2C71-84817CE7307F}"/>
          </ac:spMkLst>
        </pc:spChg>
        <pc:cxnChg chg="add mod">
          <ac:chgData name="Ali, Syed Waqqas" userId="1b3a5f44-9498-4738-8c4e-8127257d744d" providerId="ADAL" clId="{846D3694-BF8F-444E-811B-81E7295FF8C9}" dt="2024-01-18T16:59:32.560" v="6019" actId="692"/>
          <ac:cxnSpMkLst>
            <pc:docMk/>
            <pc:sldMk cId="1716953159" sldId="310"/>
            <ac:cxnSpMk id="17" creationId="{28A68167-463A-F6C5-C002-45729F205F92}"/>
          </ac:cxnSpMkLst>
        </pc:cxn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235822090" sldId="310"/>
        </pc:sldMkLst>
      </pc:sldChg>
      <pc:sldChg chg="addSp modSp add mod">
        <pc:chgData name="Ali, Syed Waqqas" userId="1b3a5f44-9498-4738-8c4e-8127257d744d" providerId="ADAL" clId="{846D3694-BF8F-444E-811B-81E7295FF8C9}" dt="2024-01-18T17:02:10.219" v="6175" actId="692"/>
        <pc:sldMkLst>
          <pc:docMk/>
          <pc:sldMk cId="1463438703" sldId="311"/>
        </pc:sldMkLst>
        <pc:spChg chg="add mod">
          <ac:chgData name="Ali, Syed Waqqas" userId="1b3a5f44-9498-4738-8c4e-8127257d744d" providerId="ADAL" clId="{846D3694-BF8F-444E-811B-81E7295FF8C9}" dt="2024-01-18T17:01:10.890" v="6112"/>
          <ac:spMkLst>
            <pc:docMk/>
            <pc:sldMk cId="1463438703" sldId="311"/>
            <ac:spMk id="3" creationId="{9AAC0FFA-A44F-1DE1-4C33-C10DF370DE2B}"/>
          </ac:spMkLst>
        </pc:spChg>
        <pc:spChg chg="mod">
          <ac:chgData name="Ali, Syed Waqqas" userId="1b3a5f44-9498-4738-8c4e-8127257d744d" providerId="ADAL" clId="{846D3694-BF8F-444E-811B-81E7295FF8C9}" dt="2024-01-18T17:01:44.420" v="6154" actId="20577"/>
          <ac:spMkLst>
            <pc:docMk/>
            <pc:sldMk cId="1463438703" sldId="311"/>
            <ac:spMk id="10" creationId="{EB30D69E-E17C-F4B9-BD96-C7E7D76861D0}"/>
          </ac:spMkLst>
        </pc:spChg>
        <pc:spChg chg="mod">
          <ac:chgData name="Ali, Syed Waqqas" userId="1b3a5f44-9498-4738-8c4e-8127257d744d" providerId="ADAL" clId="{846D3694-BF8F-444E-811B-81E7295FF8C9}" dt="2024-01-18T17:01:40.117" v="6152" actId="20577"/>
          <ac:spMkLst>
            <pc:docMk/>
            <pc:sldMk cId="1463438703" sldId="311"/>
            <ac:spMk id="12" creationId="{2B6870F2-8294-9A66-E217-A322EAF22A7B}"/>
          </ac:spMkLst>
        </pc:spChg>
        <pc:spChg chg="add mod">
          <ac:chgData name="Ali, Syed Waqqas" userId="1b3a5f44-9498-4738-8c4e-8127257d744d" providerId="ADAL" clId="{846D3694-BF8F-444E-811B-81E7295FF8C9}" dt="2024-01-18T17:01:10.890" v="6112"/>
          <ac:spMkLst>
            <pc:docMk/>
            <pc:sldMk cId="1463438703" sldId="311"/>
            <ac:spMk id="16" creationId="{5B756ABA-5457-82B4-00D1-5D081FC457D3}"/>
          </ac:spMkLst>
        </pc:spChg>
        <pc:spChg chg="add mod">
          <ac:chgData name="Ali, Syed Waqqas" userId="1b3a5f44-9498-4738-8c4e-8127257d744d" providerId="ADAL" clId="{846D3694-BF8F-444E-811B-81E7295FF8C9}" dt="2024-01-18T17:01:51.568" v="6162" actId="20577"/>
          <ac:spMkLst>
            <pc:docMk/>
            <pc:sldMk cId="1463438703" sldId="311"/>
            <ac:spMk id="18" creationId="{E17671D7-8948-D699-13DF-83310DE6BEAB}"/>
          </ac:spMkLst>
        </pc:spChg>
        <pc:cxnChg chg="add mod">
          <ac:chgData name="Ali, Syed Waqqas" userId="1b3a5f44-9498-4738-8c4e-8127257d744d" providerId="ADAL" clId="{846D3694-BF8F-444E-811B-81E7295FF8C9}" dt="2024-01-18T17:02:10.219" v="6175" actId="692"/>
          <ac:cxnSpMkLst>
            <pc:docMk/>
            <pc:sldMk cId="1463438703" sldId="311"/>
            <ac:cxnSpMk id="19" creationId="{D21B7BE1-D5DB-93A2-8D07-D27126774A8B}"/>
          </ac:cxnSpMkLst>
        </pc:cxn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82880986" sldId="311"/>
        </pc:sldMkLst>
      </pc:sldChg>
      <pc:sldChg chg="addSp modSp add mod">
        <pc:chgData name="Ali, Syed Waqqas" userId="1b3a5f44-9498-4738-8c4e-8127257d744d" providerId="ADAL" clId="{846D3694-BF8F-444E-811B-81E7295FF8C9}" dt="2024-01-18T17:02:54.841" v="6234" actId="20577"/>
        <pc:sldMkLst>
          <pc:docMk/>
          <pc:sldMk cId="274262796" sldId="312"/>
        </pc:sldMkLst>
        <pc:spChg chg="mod">
          <ac:chgData name="Ali, Syed Waqqas" userId="1b3a5f44-9498-4738-8c4e-8127257d744d" providerId="ADAL" clId="{846D3694-BF8F-444E-811B-81E7295FF8C9}" dt="2024-01-18T17:02:51.781" v="6232" actId="20577"/>
          <ac:spMkLst>
            <pc:docMk/>
            <pc:sldMk cId="274262796" sldId="312"/>
            <ac:spMk id="10" creationId="{EB30D69E-E17C-F4B9-BD96-C7E7D76861D0}"/>
          </ac:spMkLst>
        </pc:spChg>
        <pc:spChg chg="mod">
          <ac:chgData name="Ali, Syed Waqqas" userId="1b3a5f44-9498-4738-8c4e-8127257d744d" providerId="ADAL" clId="{846D3694-BF8F-444E-811B-81E7295FF8C9}" dt="2024-01-18T17:02:34.445" v="6186" actId="20577"/>
          <ac:spMkLst>
            <pc:docMk/>
            <pc:sldMk cId="274262796" sldId="312"/>
            <ac:spMk id="12" creationId="{2B6870F2-8294-9A66-E217-A322EAF22A7B}"/>
          </ac:spMkLst>
        </pc:spChg>
        <pc:spChg chg="mod">
          <ac:chgData name="Ali, Syed Waqqas" userId="1b3a5f44-9498-4738-8c4e-8127257d744d" providerId="ADAL" clId="{846D3694-BF8F-444E-811B-81E7295FF8C9}" dt="2024-01-18T17:02:39.149" v="6226" actId="1036"/>
          <ac:spMkLst>
            <pc:docMk/>
            <pc:sldMk cId="274262796" sldId="312"/>
            <ac:spMk id="18" creationId="{E17671D7-8948-D699-13DF-83310DE6BEAB}"/>
          </ac:spMkLst>
        </pc:spChg>
        <pc:spChg chg="add mod">
          <ac:chgData name="Ali, Syed Waqqas" userId="1b3a5f44-9498-4738-8c4e-8127257d744d" providerId="ADAL" clId="{846D3694-BF8F-444E-811B-81E7295FF8C9}" dt="2024-01-18T17:02:45.233" v="6228" actId="1076"/>
          <ac:spMkLst>
            <pc:docMk/>
            <pc:sldMk cId="274262796" sldId="312"/>
            <ac:spMk id="20" creationId="{C503F365-7BE3-14A5-7D67-BC18D9DFDEFC}"/>
          </ac:spMkLst>
        </pc:spChg>
        <pc:spChg chg="add mod">
          <ac:chgData name="Ali, Syed Waqqas" userId="1b3a5f44-9498-4738-8c4e-8127257d744d" providerId="ADAL" clId="{846D3694-BF8F-444E-811B-81E7295FF8C9}" dt="2024-01-18T17:02:54.841" v="6234" actId="20577"/>
          <ac:spMkLst>
            <pc:docMk/>
            <pc:sldMk cId="274262796" sldId="312"/>
            <ac:spMk id="21" creationId="{59822ED8-A477-66E0-3BEC-B72F3F9462B2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66130263" sldId="31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04861003" sldId="313"/>
        </pc:sldMkLst>
      </pc:sldChg>
      <pc:sldChg chg="modSp add mod">
        <pc:chgData name="Ali, Syed Waqqas" userId="1b3a5f44-9498-4738-8c4e-8127257d744d" providerId="ADAL" clId="{846D3694-BF8F-444E-811B-81E7295FF8C9}" dt="2024-01-18T17:03:08.507" v="6251" actId="20577"/>
        <pc:sldMkLst>
          <pc:docMk/>
          <pc:sldMk cId="3864105148" sldId="313"/>
        </pc:sldMkLst>
        <pc:spChg chg="mod">
          <ac:chgData name="Ali, Syed Waqqas" userId="1b3a5f44-9498-4738-8c4e-8127257d744d" providerId="ADAL" clId="{846D3694-BF8F-444E-811B-81E7295FF8C9}" dt="2024-01-18T17:03:08.507" v="6251" actId="20577"/>
          <ac:spMkLst>
            <pc:docMk/>
            <pc:sldMk cId="3864105148" sldId="313"/>
            <ac:spMk id="12" creationId="{2B6870F2-8294-9A66-E217-A322EAF22A7B}"/>
          </ac:spMkLst>
        </pc:spChg>
      </pc:sldChg>
      <pc:sldChg chg="addSp delSp modSp add mod">
        <pc:chgData name="Ali, Syed Waqqas" userId="1b3a5f44-9498-4738-8c4e-8127257d744d" providerId="ADAL" clId="{846D3694-BF8F-444E-811B-81E7295FF8C9}" dt="2024-01-18T17:48:03.259" v="9517" actId="20577"/>
        <pc:sldMkLst>
          <pc:docMk/>
          <pc:sldMk cId="1354805594" sldId="314"/>
        </pc:sldMkLst>
        <pc:spChg chg="mod">
          <ac:chgData name="Ali, Syed Waqqas" userId="1b3a5f44-9498-4738-8c4e-8127257d744d" providerId="ADAL" clId="{846D3694-BF8F-444E-811B-81E7295FF8C9}" dt="2024-01-18T17:04:20.390" v="6305" actId="692"/>
          <ac:spMkLst>
            <pc:docMk/>
            <pc:sldMk cId="1354805594" sldId="314"/>
            <ac:spMk id="10" creationId="{EB30D69E-E17C-F4B9-BD96-C7E7D76861D0}"/>
          </ac:spMkLst>
        </pc:spChg>
        <pc:spChg chg="mod">
          <ac:chgData name="Ali, Syed Waqqas" userId="1b3a5f44-9498-4738-8c4e-8127257d744d" providerId="ADAL" clId="{846D3694-BF8F-444E-811B-81E7295FF8C9}" dt="2024-01-18T17:48:03.259" v="9517" actId="20577"/>
          <ac:spMkLst>
            <pc:docMk/>
            <pc:sldMk cId="1354805594" sldId="314"/>
            <ac:spMk id="12" creationId="{2B6870F2-8294-9A66-E217-A322EAF22A7B}"/>
          </ac:spMkLst>
        </pc:spChg>
        <pc:spChg chg="add mod">
          <ac:chgData name="Ali, Syed Waqqas" userId="1b3a5f44-9498-4738-8c4e-8127257d744d" providerId="ADAL" clId="{846D3694-BF8F-444E-811B-81E7295FF8C9}" dt="2024-01-18T17:03:55.982" v="6293" actId="1076"/>
          <ac:spMkLst>
            <pc:docMk/>
            <pc:sldMk cId="1354805594" sldId="314"/>
            <ac:spMk id="25" creationId="{0071BFC6-B795-4A5D-CB14-B299B47786EE}"/>
          </ac:spMkLst>
        </pc:spChg>
        <pc:spChg chg="add mod">
          <ac:chgData name="Ali, Syed Waqqas" userId="1b3a5f44-9498-4738-8c4e-8127257d744d" providerId="ADAL" clId="{846D3694-BF8F-444E-811B-81E7295FF8C9}" dt="2024-01-18T17:04:42.624" v="6316" actId="1076"/>
          <ac:spMkLst>
            <pc:docMk/>
            <pc:sldMk cId="1354805594" sldId="314"/>
            <ac:spMk id="26" creationId="{DF722524-C66C-0169-B196-75228A793967}"/>
          </ac:spMkLst>
        </pc:spChg>
        <pc:spChg chg="add mod">
          <ac:chgData name="Ali, Syed Waqqas" userId="1b3a5f44-9498-4738-8c4e-8127257d744d" providerId="ADAL" clId="{846D3694-BF8F-444E-811B-81E7295FF8C9}" dt="2024-01-18T17:05:04.606" v="6321" actId="1076"/>
          <ac:spMkLst>
            <pc:docMk/>
            <pc:sldMk cId="1354805594" sldId="314"/>
            <ac:spMk id="27" creationId="{A0A48018-EE42-6D28-DE4F-B806C1AED013}"/>
          </ac:spMkLst>
        </pc:spChg>
        <pc:spChg chg="add mod">
          <ac:chgData name="Ali, Syed Waqqas" userId="1b3a5f44-9498-4738-8c4e-8127257d744d" providerId="ADAL" clId="{846D3694-BF8F-444E-811B-81E7295FF8C9}" dt="2024-01-18T17:05:13.217" v="6330" actId="692"/>
          <ac:spMkLst>
            <pc:docMk/>
            <pc:sldMk cId="1354805594" sldId="314"/>
            <ac:spMk id="30" creationId="{AF3C5728-D60A-82BE-E24E-F9226790D0C3}"/>
          </ac:spMkLst>
        </pc:spChg>
        <pc:cxnChg chg="mod">
          <ac:chgData name="Ali, Syed Waqqas" userId="1b3a5f44-9498-4738-8c4e-8127257d744d" providerId="ADAL" clId="{846D3694-BF8F-444E-811B-81E7295FF8C9}" dt="2024-01-18T17:03:22.119" v="6253" actId="1076"/>
          <ac:cxnSpMkLst>
            <pc:docMk/>
            <pc:sldMk cId="1354805594" sldId="314"/>
            <ac:cxnSpMk id="17" creationId="{28A68167-463A-F6C5-C002-45729F205F92}"/>
          </ac:cxnSpMkLst>
        </pc:cxnChg>
        <pc:cxnChg chg="mod">
          <ac:chgData name="Ali, Syed Waqqas" userId="1b3a5f44-9498-4738-8c4e-8127257d744d" providerId="ADAL" clId="{846D3694-BF8F-444E-811B-81E7295FF8C9}" dt="2024-01-18T17:06:12.471" v="6366" actId="14100"/>
          <ac:cxnSpMkLst>
            <pc:docMk/>
            <pc:sldMk cId="1354805594" sldId="314"/>
            <ac:cxnSpMk id="19" creationId="{D21B7BE1-D5DB-93A2-8D07-D27126774A8B}"/>
          </ac:cxnSpMkLst>
        </pc:cxnChg>
        <pc:cxnChg chg="add del mod">
          <ac:chgData name="Ali, Syed Waqqas" userId="1b3a5f44-9498-4738-8c4e-8127257d744d" providerId="ADAL" clId="{846D3694-BF8F-444E-811B-81E7295FF8C9}" dt="2024-01-18T17:03:42.606" v="6256" actId="478"/>
          <ac:cxnSpMkLst>
            <pc:docMk/>
            <pc:sldMk cId="1354805594" sldId="314"/>
            <ac:cxnSpMk id="23" creationId="{26935265-D2A3-4ABC-7EFF-2DE1CBC89F48}"/>
          </ac:cxnSpMkLst>
        </pc:cxnChg>
        <pc:cxnChg chg="add del mod">
          <ac:chgData name="Ali, Syed Waqqas" userId="1b3a5f44-9498-4738-8c4e-8127257d744d" providerId="ADAL" clId="{846D3694-BF8F-444E-811B-81E7295FF8C9}" dt="2024-01-18T17:04:51.332" v="6319" actId="478"/>
          <ac:cxnSpMkLst>
            <pc:docMk/>
            <pc:sldMk cId="1354805594" sldId="314"/>
            <ac:cxnSpMk id="29" creationId="{4B9C59D9-A7A0-4CC4-2747-43F99D7604C7}"/>
          </ac:cxnSpMkLst>
        </pc:cxn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713663424" sldId="31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759010762" sldId="315"/>
        </pc:sldMkLst>
      </pc:sldChg>
      <pc:sldChg chg="addSp delSp modSp add mod">
        <pc:chgData name="Ali, Syed Waqqas" userId="1b3a5f44-9498-4738-8c4e-8127257d744d" providerId="ADAL" clId="{846D3694-BF8F-444E-811B-81E7295FF8C9}" dt="2024-01-18T17:23:51.331" v="7201" actId="20577"/>
        <pc:sldMkLst>
          <pc:docMk/>
          <pc:sldMk cId="2295569670" sldId="315"/>
        </pc:sldMkLst>
        <pc:spChg chg="mod">
          <ac:chgData name="Ali, Syed Waqqas" userId="1b3a5f44-9498-4738-8c4e-8127257d744d" providerId="ADAL" clId="{846D3694-BF8F-444E-811B-81E7295FF8C9}" dt="2024-01-18T17:23:51.331" v="7201" actId="20577"/>
          <ac:spMkLst>
            <pc:docMk/>
            <pc:sldMk cId="2295569670" sldId="315"/>
            <ac:spMk id="2" creationId="{0F38800C-8A7D-E150-1D69-4C942110B9A3}"/>
          </ac:spMkLst>
        </pc:spChg>
        <pc:spChg chg="del">
          <ac:chgData name="Ali, Syed Waqqas" userId="1b3a5f44-9498-4738-8c4e-8127257d744d" providerId="ADAL" clId="{846D3694-BF8F-444E-811B-81E7295FF8C9}" dt="2024-01-18T17:07:26.746" v="6437" actId="22"/>
          <ac:spMkLst>
            <pc:docMk/>
            <pc:sldMk cId="2295569670" sldId="315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07:16.394" v="6436" actId="20577"/>
          <ac:spMkLst>
            <pc:docMk/>
            <pc:sldMk cId="2295569670" sldId="315"/>
            <ac:spMk id="8" creationId="{0B58A229-77C1-434D-D9A7-9FF908E4DB29}"/>
          </ac:spMkLst>
        </pc:spChg>
        <pc:picChg chg="add mod ord">
          <ac:chgData name="Ali, Syed Waqqas" userId="1b3a5f44-9498-4738-8c4e-8127257d744d" providerId="ADAL" clId="{846D3694-BF8F-444E-811B-81E7295FF8C9}" dt="2024-01-18T17:07:26.746" v="6437" actId="22"/>
          <ac:picMkLst>
            <pc:docMk/>
            <pc:sldMk cId="2295569670" sldId="315"/>
            <ac:picMk id="10" creationId="{A3D94087-A69C-9327-AABC-09CFB080DCF2}"/>
          </ac:picMkLst>
        </pc:picChg>
      </pc:sldChg>
      <pc:sldChg chg="modSp add mod">
        <pc:chgData name="Ali, Syed Waqqas" userId="1b3a5f44-9498-4738-8c4e-8127257d744d" providerId="ADAL" clId="{846D3694-BF8F-444E-811B-81E7295FF8C9}" dt="2024-01-18T17:50:31.671" v="9572" actId="403"/>
        <pc:sldMkLst>
          <pc:docMk/>
          <pc:sldMk cId="1604013831" sldId="316"/>
        </pc:sldMkLst>
        <pc:spChg chg="mod">
          <ac:chgData name="Ali, Syed Waqqas" userId="1b3a5f44-9498-4738-8c4e-8127257d744d" providerId="ADAL" clId="{846D3694-BF8F-444E-811B-81E7295FF8C9}" dt="2024-01-18T17:09:52.615" v="6518" actId="20577"/>
          <ac:spMkLst>
            <pc:docMk/>
            <pc:sldMk cId="1604013831" sldId="316"/>
            <ac:spMk id="2" creationId="{B5D19C15-72DF-16C9-E8B1-668BC2A4A015}"/>
          </ac:spMkLst>
        </pc:spChg>
        <pc:spChg chg="mod">
          <ac:chgData name="Ali, Syed Waqqas" userId="1b3a5f44-9498-4738-8c4e-8127257d744d" providerId="ADAL" clId="{846D3694-BF8F-444E-811B-81E7295FF8C9}" dt="2024-01-18T17:50:31.671" v="9572" actId="403"/>
          <ac:spMkLst>
            <pc:docMk/>
            <pc:sldMk cId="1604013831" sldId="316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77444163" sldId="31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337467033" sldId="317"/>
        </pc:sldMkLst>
      </pc:sldChg>
      <pc:sldChg chg="modSp add mod">
        <pc:chgData name="Ali, Syed Waqqas" userId="1b3a5f44-9498-4738-8c4e-8127257d744d" providerId="ADAL" clId="{846D3694-BF8F-444E-811B-81E7295FF8C9}" dt="2024-01-18T17:11:10.473" v="6577" actId="20577"/>
        <pc:sldMkLst>
          <pc:docMk/>
          <pc:sldMk cId="3352636357" sldId="317"/>
        </pc:sldMkLst>
        <pc:spChg chg="mod">
          <ac:chgData name="Ali, Syed Waqqas" userId="1b3a5f44-9498-4738-8c4e-8127257d744d" providerId="ADAL" clId="{846D3694-BF8F-444E-811B-81E7295FF8C9}" dt="2024-01-18T17:11:10.473" v="6577" actId="20577"/>
          <ac:spMkLst>
            <pc:docMk/>
            <pc:sldMk cId="3352636357" sldId="317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846D3694-BF8F-444E-811B-81E7295FF8C9}" dt="2024-01-18T17:27:51.165" v="7690" actId="20577"/>
        <pc:sldMkLst>
          <pc:docMk/>
          <pc:sldMk cId="2252235397" sldId="318"/>
        </pc:sldMkLst>
        <pc:spChg chg="mod">
          <ac:chgData name="Ali, Syed Waqqas" userId="1b3a5f44-9498-4738-8c4e-8127257d744d" providerId="ADAL" clId="{846D3694-BF8F-444E-811B-81E7295FF8C9}" dt="2024-01-18T17:11:38.772" v="6597" actId="20577"/>
          <ac:spMkLst>
            <pc:docMk/>
            <pc:sldMk cId="2252235397" sldId="318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27:51.165" v="7690" actId="20577"/>
          <ac:spMkLst>
            <pc:docMk/>
            <pc:sldMk cId="2252235397" sldId="31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62506321" sldId="318"/>
        </pc:sldMkLst>
      </pc:sldChg>
      <pc:sldChg chg="modSp add mod">
        <pc:chgData name="Ali, Syed Waqqas" userId="1b3a5f44-9498-4738-8c4e-8127257d744d" providerId="ADAL" clId="{846D3694-BF8F-444E-811B-81E7295FF8C9}" dt="2024-01-18T17:18:50.195" v="6985" actId="20577"/>
        <pc:sldMkLst>
          <pc:docMk/>
          <pc:sldMk cId="2558337031" sldId="319"/>
        </pc:sldMkLst>
        <pc:spChg chg="mod">
          <ac:chgData name="Ali, Syed Waqqas" userId="1b3a5f44-9498-4738-8c4e-8127257d744d" providerId="ADAL" clId="{846D3694-BF8F-444E-811B-81E7295FF8C9}" dt="2024-01-18T17:18:50.195" v="6985" actId="20577"/>
          <ac:spMkLst>
            <pc:docMk/>
            <pc:sldMk cId="2558337031" sldId="319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353584233" sldId="31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139586653" sldId="320"/>
        </pc:sldMkLst>
      </pc:sldChg>
      <pc:sldChg chg="modSp add mod">
        <pc:chgData name="Ali, Syed Waqqas" userId="1b3a5f44-9498-4738-8c4e-8127257d744d" providerId="ADAL" clId="{846D3694-BF8F-444E-811B-81E7295FF8C9}" dt="2024-01-18T17:23:32.266" v="7182" actId="20577"/>
        <pc:sldMkLst>
          <pc:docMk/>
          <pc:sldMk cId="3623815398" sldId="320"/>
        </pc:sldMkLst>
        <pc:spChg chg="mod">
          <ac:chgData name="Ali, Syed Waqqas" userId="1b3a5f44-9498-4738-8c4e-8127257d744d" providerId="ADAL" clId="{846D3694-BF8F-444E-811B-81E7295FF8C9}" dt="2024-01-18T17:21:47.008" v="7030" actId="20577"/>
          <ac:spMkLst>
            <pc:docMk/>
            <pc:sldMk cId="3623815398" sldId="32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23:32.266" v="7182" actId="20577"/>
          <ac:spMkLst>
            <pc:docMk/>
            <pc:sldMk cId="3623815398" sldId="32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121719857" sldId="321"/>
        </pc:sldMkLst>
      </pc:sldChg>
      <pc:sldChg chg="modSp add mod">
        <pc:chgData name="Ali, Syed Waqqas" userId="1b3a5f44-9498-4738-8c4e-8127257d744d" providerId="ADAL" clId="{846D3694-BF8F-444E-811B-81E7295FF8C9}" dt="2024-01-18T17:37:36.214" v="8719" actId="20577"/>
        <pc:sldMkLst>
          <pc:docMk/>
          <pc:sldMk cId="2770873912" sldId="321"/>
        </pc:sldMkLst>
        <pc:spChg chg="mod">
          <ac:chgData name="Ali, Syed Waqqas" userId="1b3a5f44-9498-4738-8c4e-8127257d744d" providerId="ADAL" clId="{846D3694-BF8F-444E-811B-81E7295FF8C9}" dt="2024-01-18T17:37:36.214" v="8719" actId="20577"/>
          <ac:spMkLst>
            <pc:docMk/>
            <pc:sldMk cId="2770873912" sldId="32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7:50:08.879" v="9569" actId="207"/>
        <pc:sldMkLst>
          <pc:docMk/>
          <pc:sldMk cId="66409819" sldId="322"/>
        </pc:sldMkLst>
        <pc:spChg chg="mod">
          <ac:chgData name="Ali, Syed Waqqas" userId="1b3a5f44-9498-4738-8c4e-8127257d744d" providerId="ADAL" clId="{846D3694-BF8F-444E-811B-81E7295FF8C9}" dt="2024-01-18T17:49:08.510" v="9555" actId="20577"/>
          <ac:spMkLst>
            <pc:docMk/>
            <pc:sldMk cId="66409819" sldId="322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50:08.879" v="9569" actId="207"/>
          <ac:spMkLst>
            <pc:docMk/>
            <pc:sldMk cId="66409819" sldId="32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92067340" sldId="322"/>
        </pc:sldMkLst>
      </pc:sldChg>
      <pc:sldChg chg="modSp add mod">
        <pc:chgData name="Ali, Syed Waqqas" userId="1b3a5f44-9498-4738-8c4e-8127257d744d" providerId="ADAL" clId="{846D3694-BF8F-444E-811B-81E7295FF8C9}" dt="2024-01-18T17:50:15.248" v="9570" actId="207"/>
        <pc:sldMkLst>
          <pc:docMk/>
          <pc:sldMk cId="3892100680" sldId="323"/>
        </pc:sldMkLst>
        <pc:spChg chg="mod">
          <ac:chgData name="Ali, Syed Waqqas" userId="1b3a5f44-9498-4738-8c4e-8127257d744d" providerId="ADAL" clId="{846D3694-BF8F-444E-811B-81E7295FF8C9}" dt="2024-01-18T17:49:04.865" v="9554" actId="20577"/>
          <ac:spMkLst>
            <pc:docMk/>
            <pc:sldMk cId="3892100680" sldId="323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50:15.248" v="9570" actId="207"/>
          <ac:spMkLst>
            <pc:docMk/>
            <pc:sldMk cId="3892100680" sldId="323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27:00.370" v="7649" actId="20577"/>
          <ac:spMkLst>
            <pc:docMk/>
            <pc:sldMk cId="3892100680" sldId="323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01322816" sldId="323"/>
        </pc:sldMkLst>
      </pc:sldChg>
      <pc:sldChg chg="modSp add mod">
        <pc:chgData name="Ali, Syed Waqqas" userId="1b3a5f44-9498-4738-8c4e-8127257d744d" providerId="ADAL" clId="{846D3694-BF8F-444E-811B-81E7295FF8C9}" dt="2024-01-18T17:27:59.356" v="7708" actId="114"/>
        <pc:sldMkLst>
          <pc:docMk/>
          <pc:sldMk cId="1346308680" sldId="324"/>
        </pc:sldMkLst>
        <pc:spChg chg="mod">
          <ac:chgData name="Ali, Syed Waqqas" userId="1b3a5f44-9498-4738-8c4e-8127257d744d" providerId="ADAL" clId="{846D3694-BF8F-444E-811B-81E7295FF8C9}" dt="2024-01-18T17:27:59.356" v="7708" actId="114"/>
          <ac:spMkLst>
            <pc:docMk/>
            <pc:sldMk cId="1346308680" sldId="32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07244123" sldId="32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42013463" sldId="325"/>
        </pc:sldMkLst>
      </pc:sldChg>
      <pc:sldChg chg="modSp add mod">
        <pc:chgData name="Ali, Syed Waqqas" userId="1b3a5f44-9498-4738-8c4e-8127257d744d" providerId="ADAL" clId="{846D3694-BF8F-444E-811B-81E7295FF8C9}" dt="2024-01-18T17:29:15.856" v="7734" actId="20577"/>
        <pc:sldMkLst>
          <pc:docMk/>
          <pc:sldMk cId="3391165367" sldId="325"/>
        </pc:sldMkLst>
        <pc:spChg chg="mod">
          <ac:chgData name="Ali, Syed Waqqas" userId="1b3a5f44-9498-4738-8c4e-8127257d744d" providerId="ADAL" clId="{846D3694-BF8F-444E-811B-81E7295FF8C9}" dt="2024-01-18T17:29:15.856" v="7734" actId="20577"/>
          <ac:spMkLst>
            <pc:docMk/>
            <pc:sldMk cId="3391165367" sldId="325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43001969" sldId="326"/>
        </pc:sldMkLst>
      </pc:sldChg>
      <pc:sldChg chg="modSp add mod ord">
        <pc:chgData name="Ali, Syed Waqqas" userId="1b3a5f44-9498-4738-8c4e-8127257d744d" providerId="ADAL" clId="{846D3694-BF8F-444E-811B-81E7295FF8C9}" dt="2024-01-18T17:52:56.076" v="9776" actId="114"/>
        <pc:sldMkLst>
          <pc:docMk/>
          <pc:sldMk cId="2637405714" sldId="326"/>
        </pc:sldMkLst>
        <pc:spChg chg="mod">
          <ac:chgData name="Ali, Syed Waqqas" userId="1b3a5f44-9498-4738-8c4e-8127257d744d" providerId="ADAL" clId="{846D3694-BF8F-444E-811B-81E7295FF8C9}" dt="2024-01-18T17:29:24.738" v="7772" actId="20577"/>
          <ac:spMkLst>
            <pc:docMk/>
            <pc:sldMk cId="2637405714" sldId="326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52:56.076" v="9776" actId="114"/>
          <ac:spMkLst>
            <pc:docMk/>
            <pc:sldMk cId="2637405714" sldId="326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846D3694-BF8F-444E-811B-81E7295FF8C9}" dt="2024-01-18T17:33:48.610" v="8349" actId="1076"/>
        <pc:sldMkLst>
          <pc:docMk/>
          <pc:sldMk cId="1747707987" sldId="327"/>
        </pc:sldMkLst>
        <pc:spChg chg="mod">
          <ac:chgData name="Ali, Syed Waqqas" userId="1b3a5f44-9498-4738-8c4e-8127257d744d" providerId="ADAL" clId="{846D3694-BF8F-444E-811B-81E7295FF8C9}" dt="2024-01-18T17:31:25.222" v="8180" actId="20577"/>
          <ac:spMkLst>
            <pc:docMk/>
            <pc:sldMk cId="1747707987" sldId="327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32:42.973" v="8330" actId="20577"/>
          <ac:spMkLst>
            <pc:docMk/>
            <pc:sldMk cId="1747707987" sldId="327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32:59.901" v="8341" actId="20577"/>
          <ac:spMkLst>
            <pc:docMk/>
            <pc:sldMk cId="1747707987" sldId="327"/>
            <ac:spMk id="8" creationId="{0B58A229-77C1-434D-D9A7-9FF908E4DB29}"/>
          </ac:spMkLst>
        </pc:spChg>
        <pc:picChg chg="add mod">
          <ac:chgData name="Ali, Syed Waqqas" userId="1b3a5f44-9498-4738-8c4e-8127257d744d" providerId="ADAL" clId="{846D3694-BF8F-444E-811B-81E7295FF8C9}" dt="2024-01-18T17:33:48.610" v="8349" actId="1076"/>
          <ac:picMkLst>
            <pc:docMk/>
            <pc:sldMk cId="1747707987" sldId="327"/>
            <ac:picMk id="10" creationId="{EFA82600-8708-EA83-66B6-9C052F067827}"/>
          </ac:picMkLst>
        </pc:pic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749701435" sldId="328"/>
        </pc:sldMkLst>
      </pc:sldChg>
      <pc:sldChg chg="modSp add mod">
        <pc:chgData name="Ali, Syed Waqqas" userId="1b3a5f44-9498-4738-8c4e-8127257d744d" providerId="ADAL" clId="{846D3694-BF8F-444E-811B-81E7295FF8C9}" dt="2024-01-18T17:36:35.430" v="8604" actId="113"/>
        <pc:sldMkLst>
          <pc:docMk/>
          <pc:sldMk cId="2856647190" sldId="328"/>
        </pc:sldMkLst>
        <pc:spChg chg="mod">
          <ac:chgData name="Ali, Syed Waqqas" userId="1b3a5f44-9498-4738-8c4e-8127257d744d" providerId="ADAL" clId="{846D3694-BF8F-444E-811B-81E7295FF8C9}" dt="2024-01-18T17:36:35.430" v="8604" actId="113"/>
          <ac:spMkLst>
            <pc:docMk/>
            <pc:sldMk cId="2856647190" sldId="328"/>
            <ac:spMk id="3" creationId="{B3B2A76D-3F08-9C2B-C3E3-4A25DA409F80}"/>
          </ac:spMkLst>
        </pc:spChg>
        <pc:picChg chg="mod">
          <ac:chgData name="Ali, Syed Waqqas" userId="1b3a5f44-9498-4738-8c4e-8127257d744d" providerId="ADAL" clId="{846D3694-BF8F-444E-811B-81E7295FF8C9}" dt="2024-01-18T17:34:57.641" v="8393" actId="1035"/>
          <ac:picMkLst>
            <pc:docMk/>
            <pc:sldMk cId="2856647190" sldId="328"/>
            <ac:picMk id="10" creationId="{EFA82600-8708-EA83-66B6-9C052F067827}"/>
          </ac:picMkLst>
        </pc:pic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050625777" sldId="329"/>
        </pc:sldMkLst>
      </pc:sldChg>
      <pc:sldChg chg="modSp add mod ord">
        <pc:chgData name="Ali, Syed Waqqas" userId="1b3a5f44-9498-4738-8c4e-8127257d744d" providerId="ADAL" clId="{846D3694-BF8F-444E-811B-81E7295FF8C9}" dt="2024-01-18T17:51:22.455" v="9621"/>
        <pc:sldMkLst>
          <pc:docMk/>
          <pc:sldMk cId="2115915417" sldId="329"/>
        </pc:sldMkLst>
        <pc:spChg chg="mod">
          <ac:chgData name="Ali, Syed Waqqas" userId="1b3a5f44-9498-4738-8c4e-8127257d744d" providerId="ADAL" clId="{846D3694-BF8F-444E-811B-81E7295FF8C9}" dt="2024-01-18T17:37:01.665" v="8630" actId="20577"/>
          <ac:spMkLst>
            <pc:docMk/>
            <pc:sldMk cId="2115915417" sldId="329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38:11.854" v="8869" actId="20577"/>
          <ac:spMkLst>
            <pc:docMk/>
            <pc:sldMk cId="2115915417" sldId="32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7:40:44.420" v="9461" actId="20577"/>
        <pc:sldMkLst>
          <pc:docMk/>
          <pc:sldMk cId="838375157" sldId="330"/>
        </pc:sldMkLst>
        <pc:spChg chg="mod">
          <ac:chgData name="Ali, Syed Waqqas" userId="1b3a5f44-9498-4738-8c4e-8127257d744d" providerId="ADAL" clId="{846D3694-BF8F-444E-811B-81E7295FF8C9}" dt="2024-01-18T17:38:31.641" v="8897" actId="20577"/>
          <ac:spMkLst>
            <pc:docMk/>
            <pc:sldMk cId="838375157" sldId="33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0:44.420" v="9461" actId="20577"/>
          <ac:spMkLst>
            <pc:docMk/>
            <pc:sldMk cId="838375157" sldId="33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510704588" sldId="33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133183087" sldId="33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77533855" sldId="33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00396517" sldId="39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200258691" sldId="39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976763939" sldId="39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75233305" sldId="39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44765608" sldId="39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751032125" sldId="39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654676009" sldId="39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30861438" sldId="39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898841686" sldId="39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740405859" sldId="40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53958175" sldId="40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860352626" sldId="40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05819400" sldId="40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046723906" sldId="40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92737351" sldId="40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225800838" sldId="40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663401747" sldId="40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51952542" sldId="40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1667547" sldId="40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92176028" sldId="41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48377521" sldId="41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55706042" sldId="41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837783359" sldId="41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525080773" sldId="41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45590003" sldId="41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491125415" sldId="41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494572731" sldId="41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27085575" sldId="41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881462901" sldId="41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790706359" sldId="42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640202501" sldId="42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373102370" sldId="42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53708747" sldId="42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13873808" sldId="42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228539198" sldId="42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782158128" sldId="42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291896051" sldId="42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87179843" sldId="42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05459449" sldId="42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566731289" sldId="43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16521571" sldId="43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657583411" sldId="43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400925484" sldId="43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198256154" sldId="43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797157670" sldId="43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572890979" sldId="43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682682986" sldId="43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42957686" sldId="43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569029385" sldId="439"/>
        </pc:sldMkLst>
      </pc:sldChg>
    </pc:docChg>
  </pc:docChgLst>
  <pc:docChgLst>
    <pc:chgData name="Ali, Syed Waqqas" userId="1b3a5f44-9498-4738-8c4e-8127257d744d" providerId="ADAL" clId="{A8000BD1-E0A9-48F1-BAE4-8CD5607CAE1B}"/>
    <pc:docChg chg="undo custSel addSld delSld modSld sldOrd">
      <pc:chgData name="Ali, Syed Waqqas" userId="1b3a5f44-9498-4738-8c4e-8127257d744d" providerId="ADAL" clId="{A8000BD1-E0A9-48F1-BAE4-8CD5607CAE1B}" dt="2024-03-21T19:30:05.617" v="15894" actId="167"/>
      <pc:docMkLst>
        <pc:docMk/>
      </pc:docMkLst>
      <pc:sldChg chg="modSp mod">
        <pc:chgData name="Ali, Syed Waqqas" userId="1b3a5f44-9498-4738-8c4e-8127257d744d" providerId="ADAL" clId="{A8000BD1-E0A9-48F1-BAE4-8CD5607CAE1B}" dt="2024-03-21T16:10:10.163" v="44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A8000BD1-E0A9-48F1-BAE4-8CD5607CAE1B}" dt="2024-03-21T16:10:10.163" v="44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841143101" sldId="333"/>
        </pc:sldMkLst>
      </pc:sldChg>
      <pc:sldChg chg="modSp add mod">
        <pc:chgData name="Ali, Syed Waqqas" userId="1b3a5f44-9498-4738-8c4e-8127257d744d" providerId="ADAL" clId="{A8000BD1-E0A9-48F1-BAE4-8CD5607CAE1B}" dt="2024-03-21T16:12:01.013" v="291" actId="403"/>
        <pc:sldMkLst>
          <pc:docMk/>
          <pc:sldMk cId="3228899563" sldId="333"/>
        </pc:sldMkLst>
        <pc:spChg chg="mod">
          <ac:chgData name="Ali, Syed Waqqas" userId="1b3a5f44-9498-4738-8c4e-8127257d744d" providerId="ADAL" clId="{A8000BD1-E0A9-48F1-BAE4-8CD5607CAE1B}" dt="2024-03-21T16:12:01.013" v="291" actId="403"/>
          <ac:spMkLst>
            <pc:docMk/>
            <pc:sldMk cId="3228899563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11:13.958" v="208" actId="20577"/>
          <ac:spMkLst>
            <pc:docMk/>
            <pc:sldMk cId="3228899563" sldId="33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6:11:41.831" v="287" actId="20577"/>
        <pc:sldMkLst>
          <pc:docMk/>
          <pc:sldMk cId="235908221" sldId="334"/>
        </pc:sldMkLst>
        <pc:spChg chg="mod">
          <ac:chgData name="Ali, Syed Waqqas" userId="1b3a5f44-9498-4738-8c4e-8127257d744d" providerId="ADAL" clId="{A8000BD1-E0A9-48F1-BAE4-8CD5607CAE1B}" dt="2024-03-21T16:11:27.913" v="228" actId="20577"/>
          <ac:spMkLst>
            <pc:docMk/>
            <pc:sldMk cId="235908221" sldId="334"/>
            <ac:spMk id="2" creationId="{B5D19C15-72DF-16C9-E8B1-668BC2A4A015}"/>
          </ac:spMkLst>
        </pc:spChg>
        <pc:spChg chg="mod">
          <ac:chgData name="Ali, Syed Waqqas" userId="1b3a5f44-9498-4738-8c4e-8127257d744d" providerId="ADAL" clId="{A8000BD1-E0A9-48F1-BAE4-8CD5607CAE1B}" dt="2024-03-21T16:11:41.831" v="287" actId="20577"/>
          <ac:spMkLst>
            <pc:docMk/>
            <pc:sldMk cId="235908221" sldId="334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760366224" sldId="334"/>
        </pc:sldMkLst>
      </pc:sldChg>
      <pc:sldChg chg="addSp modSp add mod">
        <pc:chgData name="Ali, Syed Waqqas" userId="1b3a5f44-9498-4738-8c4e-8127257d744d" providerId="ADAL" clId="{A8000BD1-E0A9-48F1-BAE4-8CD5607CAE1B}" dt="2024-03-21T16:14:01.892" v="498" actId="20577"/>
        <pc:sldMkLst>
          <pc:docMk/>
          <pc:sldMk cId="2059235429" sldId="335"/>
        </pc:sldMkLst>
        <pc:spChg chg="mod">
          <ac:chgData name="Ali, Syed Waqqas" userId="1b3a5f44-9498-4738-8c4e-8127257d744d" providerId="ADAL" clId="{A8000BD1-E0A9-48F1-BAE4-8CD5607CAE1B}" dt="2024-03-21T16:12:10.123" v="318" actId="20577"/>
          <ac:spMkLst>
            <pc:docMk/>
            <pc:sldMk cId="2059235429" sldId="335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13:00.146" v="452" actId="20577"/>
          <ac:spMkLst>
            <pc:docMk/>
            <pc:sldMk cId="2059235429" sldId="33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6:13:34.555" v="470" actId="692"/>
          <ac:spMkLst>
            <pc:docMk/>
            <pc:sldMk cId="2059235429" sldId="335"/>
            <ac:spMk id="9" creationId="{8FDA8E70-7000-AACB-92CD-C694CE7AC0EE}"/>
          </ac:spMkLst>
        </pc:spChg>
        <pc:spChg chg="add mod">
          <ac:chgData name="Ali, Syed Waqqas" userId="1b3a5f44-9498-4738-8c4e-8127257d744d" providerId="ADAL" clId="{A8000BD1-E0A9-48F1-BAE4-8CD5607CAE1B}" dt="2024-03-21T16:13:41.745" v="472" actId="1076"/>
          <ac:spMkLst>
            <pc:docMk/>
            <pc:sldMk cId="2059235429" sldId="335"/>
            <ac:spMk id="10" creationId="{857C5277-0203-FAAE-3BF9-F6DC21E7A304}"/>
          </ac:spMkLst>
        </pc:spChg>
        <pc:spChg chg="add mod">
          <ac:chgData name="Ali, Syed Waqqas" userId="1b3a5f44-9498-4738-8c4e-8127257d744d" providerId="ADAL" clId="{A8000BD1-E0A9-48F1-BAE4-8CD5607CAE1B}" dt="2024-03-21T16:13:54.358" v="486" actId="1076"/>
          <ac:spMkLst>
            <pc:docMk/>
            <pc:sldMk cId="2059235429" sldId="335"/>
            <ac:spMk id="11" creationId="{70E44BB5-34E9-BA40-4659-98301F58E7B0}"/>
          </ac:spMkLst>
        </pc:spChg>
        <pc:spChg chg="add mod">
          <ac:chgData name="Ali, Syed Waqqas" userId="1b3a5f44-9498-4738-8c4e-8127257d744d" providerId="ADAL" clId="{A8000BD1-E0A9-48F1-BAE4-8CD5607CAE1B}" dt="2024-03-21T16:14:01.892" v="498" actId="20577"/>
          <ac:spMkLst>
            <pc:docMk/>
            <pc:sldMk cId="2059235429" sldId="335"/>
            <ac:spMk id="12" creationId="{B1A9BFA1-BF16-A114-8D0E-0F130D7E3C3B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804784315" sldId="335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625854631" sldId="336"/>
        </pc:sldMkLst>
      </pc:sldChg>
      <pc:sldChg chg="modSp add mod">
        <pc:chgData name="Ali, Syed Waqqas" userId="1b3a5f44-9498-4738-8c4e-8127257d744d" providerId="ADAL" clId="{A8000BD1-E0A9-48F1-BAE4-8CD5607CAE1B}" dt="2024-03-21T16:30:21.140" v="1704" actId="2711"/>
        <pc:sldMkLst>
          <pc:docMk/>
          <pc:sldMk cId="2130687067" sldId="336"/>
        </pc:sldMkLst>
        <pc:spChg chg="mod">
          <ac:chgData name="Ali, Syed Waqqas" userId="1b3a5f44-9498-4738-8c4e-8127257d744d" providerId="ADAL" clId="{A8000BD1-E0A9-48F1-BAE4-8CD5607CAE1B}" dt="2024-03-21T16:14:33.313" v="519" actId="403"/>
          <ac:spMkLst>
            <pc:docMk/>
            <pc:sldMk cId="2130687067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30:21.140" v="1704" actId="2711"/>
          <ac:spMkLst>
            <pc:docMk/>
            <pc:sldMk cId="2130687067" sldId="33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107246092" sldId="337"/>
        </pc:sldMkLst>
      </pc:sldChg>
      <pc:sldChg chg="addSp delSp modSp add mod ord">
        <pc:chgData name="Ali, Syed Waqqas" userId="1b3a5f44-9498-4738-8c4e-8127257d744d" providerId="ADAL" clId="{A8000BD1-E0A9-48F1-BAE4-8CD5607CAE1B}" dt="2024-03-21T19:27:04.569" v="15860" actId="6549"/>
        <pc:sldMkLst>
          <pc:docMk/>
          <pc:sldMk cId="3658542689" sldId="337"/>
        </pc:sldMkLst>
        <pc:spChg chg="mod">
          <ac:chgData name="Ali, Syed Waqqas" userId="1b3a5f44-9498-4738-8c4e-8127257d744d" providerId="ADAL" clId="{A8000BD1-E0A9-48F1-BAE4-8CD5607CAE1B}" dt="2024-03-21T16:19:48.418" v="1132" actId="20577"/>
          <ac:spMkLst>
            <pc:docMk/>
            <pc:sldMk cId="3658542689" sldId="33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27:04.569" v="15860" actId="6549"/>
          <ac:spMkLst>
            <pc:docMk/>
            <pc:sldMk cId="3658542689" sldId="33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6:25:54.626" v="1632" actId="113"/>
          <ac:spMkLst>
            <pc:docMk/>
            <pc:sldMk cId="3658542689" sldId="337"/>
            <ac:spMk id="11" creationId="{BF0D976F-04A5-8845-3F13-E9F54733E160}"/>
          </ac:spMkLst>
        </pc:spChg>
        <pc:spChg chg="add mod">
          <ac:chgData name="Ali, Syed Waqqas" userId="1b3a5f44-9498-4738-8c4e-8127257d744d" providerId="ADAL" clId="{A8000BD1-E0A9-48F1-BAE4-8CD5607CAE1B}" dt="2024-03-21T16:25:12.510" v="1587" actId="6549"/>
          <ac:spMkLst>
            <pc:docMk/>
            <pc:sldMk cId="3658542689" sldId="337"/>
            <ac:spMk id="12" creationId="{9A10D3B1-9FAE-AB14-6E90-FDE0CDA63D06}"/>
          </ac:spMkLst>
        </pc:spChg>
        <pc:spChg chg="add mod">
          <ac:chgData name="Ali, Syed Waqqas" userId="1b3a5f44-9498-4738-8c4e-8127257d744d" providerId="ADAL" clId="{A8000BD1-E0A9-48F1-BAE4-8CD5607CAE1B}" dt="2024-03-21T16:25:59.743" v="1634" actId="113"/>
          <ac:spMkLst>
            <pc:docMk/>
            <pc:sldMk cId="3658542689" sldId="337"/>
            <ac:spMk id="15" creationId="{297E9A16-72AF-FF1D-E9E3-1CDF816D6FD9}"/>
          </ac:spMkLst>
        </pc:spChg>
        <pc:spChg chg="add mod">
          <ac:chgData name="Ali, Syed Waqqas" userId="1b3a5f44-9498-4738-8c4e-8127257d744d" providerId="ADAL" clId="{A8000BD1-E0A9-48F1-BAE4-8CD5607CAE1B}" dt="2024-03-21T16:26:17.286" v="1636" actId="1076"/>
          <ac:spMkLst>
            <pc:docMk/>
            <pc:sldMk cId="3658542689" sldId="337"/>
            <ac:spMk id="23" creationId="{61CF5872-57FB-D815-72A6-4100573F405B}"/>
          </ac:spMkLst>
        </pc:spChg>
        <pc:spChg chg="add mod">
          <ac:chgData name="Ali, Syed Waqqas" userId="1b3a5f44-9498-4738-8c4e-8127257d744d" providerId="ADAL" clId="{A8000BD1-E0A9-48F1-BAE4-8CD5607CAE1B}" dt="2024-03-21T16:25:52.081" v="1631"/>
          <ac:spMkLst>
            <pc:docMk/>
            <pc:sldMk cId="3658542689" sldId="337"/>
            <ac:spMk id="24" creationId="{AB846376-5AD1-F554-41B8-9474D860DF8C}"/>
          </ac:spMkLst>
        </pc:spChg>
        <pc:spChg chg="add mod ord">
          <ac:chgData name="Ali, Syed Waqqas" userId="1b3a5f44-9498-4738-8c4e-8127257d744d" providerId="ADAL" clId="{A8000BD1-E0A9-48F1-BAE4-8CD5607CAE1B}" dt="2024-03-21T16:26:59.963" v="1650" actId="167"/>
          <ac:spMkLst>
            <pc:docMk/>
            <pc:sldMk cId="3658542689" sldId="337"/>
            <ac:spMk id="28" creationId="{C8A34D8F-14B4-D33C-EB44-673B0BED0375}"/>
          </ac:spMkLst>
        </pc:spChg>
        <pc:spChg chg="add del mod ord">
          <ac:chgData name="Ali, Syed Waqqas" userId="1b3a5f44-9498-4738-8c4e-8127257d744d" providerId="ADAL" clId="{A8000BD1-E0A9-48F1-BAE4-8CD5607CAE1B}" dt="2024-03-21T19:26:56.153" v="15855" actId="478"/>
          <ac:spMkLst>
            <pc:docMk/>
            <pc:sldMk cId="3658542689" sldId="337"/>
            <ac:spMk id="29" creationId="{FE09C57A-536E-8635-C98A-FE9408449651}"/>
          </ac:spMkLst>
        </pc:spChg>
        <pc:spChg chg="add del mod">
          <ac:chgData name="Ali, Syed Waqqas" userId="1b3a5f44-9498-4738-8c4e-8127257d744d" providerId="ADAL" clId="{A8000BD1-E0A9-48F1-BAE4-8CD5607CAE1B}" dt="2024-03-21T19:27:02.176" v="15859" actId="478"/>
          <ac:spMkLst>
            <pc:docMk/>
            <pc:sldMk cId="3658542689" sldId="337"/>
            <ac:spMk id="30" creationId="{12EEE196-B729-D628-B51C-720DDB545483}"/>
          </ac:spMkLst>
        </pc:spChg>
        <pc:picChg chg="add mod">
          <ac:chgData name="Ali, Syed Waqqas" userId="1b3a5f44-9498-4738-8c4e-8127257d744d" providerId="ADAL" clId="{A8000BD1-E0A9-48F1-BAE4-8CD5607CAE1B}" dt="2024-03-21T16:21:57.440" v="1363" actId="1076"/>
          <ac:picMkLst>
            <pc:docMk/>
            <pc:sldMk cId="3658542689" sldId="337"/>
            <ac:picMk id="10" creationId="{28F50BDB-D28E-97E9-1DDE-F6342F3D483B}"/>
          </ac:picMkLst>
        </pc:picChg>
        <pc:picChg chg="add mod">
          <ac:chgData name="Ali, Syed Waqqas" userId="1b3a5f44-9498-4738-8c4e-8127257d744d" providerId="ADAL" clId="{A8000BD1-E0A9-48F1-BAE4-8CD5607CAE1B}" dt="2024-03-21T16:22:49.176" v="1380" actId="1076"/>
          <ac:picMkLst>
            <pc:docMk/>
            <pc:sldMk cId="3658542689" sldId="337"/>
            <ac:picMk id="14" creationId="{6C49D629-D8C1-D6F2-4354-6952C3E56D0A}"/>
          </ac:picMkLst>
        </pc:picChg>
        <pc:picChg chg="add del mod">
          <ac:chgData name="Ali, Syed Waqqas" userId="1b3a5f44-9498-4738-8c4e-8127257d744d" providerId="ADAL" clId="{A8000BD1-E0A9-48F1-BAE4-8CD5607CAE1B}" dt="2024-03-21T19:27:00.685" v="15858" actId="478"/>
          <ac:picMkLst>
            <pc:docMk/>
            <pc:sldMk cId="3658542689" sldId="337"/>
            <ac:picMk id="25" creationId="{FEDFF0DC-4D70-2A90-2DAB-4F51E1366F66}"/>
          </ac:picMkLst>
        </pc:picChg>
        <pc:picChg chg="add del mod">
          <ac:chgData name="Ali, Syed Waqqas" userId="1b3a5f44-9498-4738-8c4e-8127257d744d" providerId="ADAL" clId="{A8000BD1-E0A9-48F1-BAE4-8CD5607CAE1B}" dt="2024-03-21T19:26:59.431" v="15857" actId="478"/>
          <ac:picMkLst>
            <pc:docMk/>
            <pc:sldMk cId="3658542689" sldId="337"/>
            <ac:picMk id="26" creationId="{3943EC90-E40B-9361-62BD-3629824251BB}"/>
          </ac:picMkLst>
        </pc:picChg>
        <pc:cxnChg chg="add mod">
          <ac:chgData name="Ali, Syed Waqqas" userId="1b3a5f44-9498-4738-8c4e-8127257d744d" providerId="ADAL" clId="{A8000BD1-E0A9-48F1-BAE4-8CD5607CAE1B}" dt="2024-03-21T16:25:57.766" v="1633" actId="1076"/>
          <ac:cxnSpMkLst>
            <pc:docMk/>
            <pc:sldMk cId="3658542689" sldId="337"/>
            <ac:cxnSpMk id="17" creationId="{B2F52B05-5DA0-EBFB-17A9-AFEBF7D8AAB8}"/>
          </ac:cxnSpMkLst>
        </pc:cxnChg>
        <pc:cxnChg chg="add mod">
          <ac:chgData name="Ali, Syed Waqqas" userId="1b3a5f44-9498-4738-8c4e-8127257d744d" providerId="ADAL" clId="{A8000BD1-E0A9-48F1-BAE4-8CD5607CAE1B}" dt="2024-03-21T16:23:25.125" v="1419" actId="14100"/>
          <ac:cxnSpMkLst>
            <pc:docMk/>
            <pc:sldMk cId="3658542689" sldId="337"/>
            <ac:cxnSpMk id="18" creationId="{2749CBD6-B4C8-8467-FAF7-C44AEB1C20DC}"/>
          </ac:cxnSpMkLst>
        </pc:cxnChg>
        <pc:cxnChg chg="add mod">
          <ac:chgData name="Ali, Syed Waqqas" userId="1b3a5f44-9498-4738-8c4e-8127257d744d" providerId="ADAL" clId="{A8000BD1-E0A9-48F1-BAE4-8CD5607CAE1B}" dt="2024-03-21T16:25:59.743" v="1634" actId="113"/>
          <ac:cxnSpMkLst>
            <pc:docMk/>
            <pc:sldMk cId="3658542689" sldId="337"/>
            <ac:cxnSpMk id="20" creationId="{E62F0D8A-1757-0FBB-5E7B-50335425ABA5}"/>
          </ac:cxnSpMkLst>
        </pc:cxnChg>
        <pc:cxnChg chg="add del mod">
          <ac:chgData name="Ali, Syed Waqqas" userId="1b3a5f44-9498-4738-8c4e-8127257d744d" providerId="ADAL" clId="{A8000BD1-E0A9-48F1-BAE4-8CD5607CAE1B}" dt="2024-03-21T19:26:58.179" v="15856" actId="478"/>
          <ac:cxnSpMkLst>
            <pc:docMk/>
            <pc:sldMk cId="3658542689" sldId="337"/>
            <ac:cxnSpMk id="27" creationId="{3848D4B1-4A76-670B-D400-2FFAD2FA4EF1}"/>
          </ac:cxnSpMkLst>
        </pc:cxnChg>
      </pc:sldChg>
      <pc:sldChg chg="addSp delSp modSp add mod">
        <pc:chgData name="Ali, Syed Waqqas" userId="1b3a5f44-9498-4738-8c4e-8127257d744d" providerId="ADAL" clId="{A8000BD1-E0A9-48F1-BAE4-8CD5607CAE1B}" dt="2024-03-21T16:19:35.689" v="1103" actId="20577"/>
        <pc:sldMkLst>
          <pc:docMk/>
          <pc:sldMk cId="340731032" sldId="338"/>
        </pc:sldMkLst>
        <pc:spChg chg="mod">
          <ac:chgData name="Ali, Syed Waqqas" userId="1b3a5f44-9498-4738-8c4e-8127257d744d" providerId="ADAL" clId="{A8000BD1-E0A9-48F1-BAE4-8CD5607CAE1B}" dt="2024-03-21T16:17:30.490" v="891" actId="20577"/>
          <ac:spMkLst>
            <pc:docMk/>
            <pc:sldMk cId="340731032" sldId="338"/>
            <ac:spMk id="2" creationId="{47BAB8DC-792C-43B5-3EBC-D7F7902B705A}"/>
          </ac:spMkLst>
        </pc:spChg>
        <pc:spChg chg="mod">
          <ac:chgData name="Ali, Syed Waqqas" userId="1b3a5f44-9498-4738-8c4e-8127257d744d" providerId="ADAL" clId="{A8000BD1-E0A9-48F1-BAE4-8CD5607CAE1B}" dt="2024-03-21T16:19:35.689" v="1103" actId="20577"/>
          <ac:spMkLst>
            <pc:docMk/>
            <pc:sldMk cId="340731032" sldId="338"/>
            <ac:spMk id="3" creationId="{BCCBD51B-BCC7-C30F-0903-3C0B674C3654}"/>
          </ac:spMkLst>
        </pc:spChg>
        <pc:spChg chg="del">
          <ac:chgData name="Ali, Syed Waqqas" userId="1b3a5f44-9498-4738-8c4e-8127257d744d" providerId="ADAL" clId="{A8000BD1-E0A9-48F1-BAE4-8CD5607CAE1B}" dt="2024-03-21T16:16:40.695" v="874" actId="22"/>
          <ac:spMkLst>
            <pc:docMk/>
            <pc:sldMk cId="340731032" sldId="338"/>
            <ac:spMk id="4" creationId="{17CA0B60-B747-3E6E-93DD-284D529CBF6A}"/>
          </ac:spMkLst>
        </pc:spChg>
        <pc:spChg chg="mod">
          <ac:chgData name="Ali, Syed Waqqas" userId="1b3a5f44-9498-4738-8c4e-8127257d744d" providerId="ADAL" clId="{A8000BD1-E0A9-48F1-BAE4-8CD5607CAE1B}" dt="2024-03-21T16:19:26.547" v="1075" actId="27636"/>
          <ac:spMkLst>
            <pc:docMk/>
            <pc:sldMk cId="340731032" sldId="338"/>
            <ac:spMk id="5" creationId="{AB5831DD-238E-616E-8453-C5EC67052E0A}"/>
          </ac:spMkLst>
        </pc:spChg>
        <pc:spChg chg="del">
          <ac:chgData name="Ali, Syed Waqqas" userId="1b3a5f44-9498-4738-8c4e-8127257d744d" providerId="ADAL" clId="{A8000BD1-E0A9-48F1-BAE4-8CD5607CAE1B}" dt="2024-03-21T16:17:14.942" v="875" actId="22"/>
          <ac:spMkLst>
            <pc:docMk/>
            <pc:sldMk cId="340731032" sldId="338"/>
            <ac:spMk id="6" creationId="{0B409958-BD7F-BA57-4C4D-20FADD342AD8}"/>
          </ac:spMkLst>
        </pc:spChg>
        <pc:picChg chg="add mod ord">
          <ac:chgData name="Ali, Syed Waqqas" userId="1b3a5f44-9498-4738-8c4e-8127257d744d" providerId="ADAL" clId="{A8000BD1-E0A9-48F1-BAE4-8CD5607CAE1B}" dt="2024-03-21T16:18:01.837" v="898" actId="1076"/>
          <ac:picMkLst>
            <pc:docMk/>
            <pc:sldMk cId="340731032" sldId="338"/>
            <ac:picMk id="13" creationId="{9A2A2B0A-D8CB-083E-B6F1-6144393A683E}"/>
          </ac:picMkLst>
        </pc:picChg>
        <pc:picChg chg="add mod ord">
          <ac:chgData name="Ali, Syed Waqqas" userId="1b3a5f44-9498-4738-8c4e-8127257d744d" providerId="ADAL" clId="{A8000BD1-E0A9-48F1-BAE4-8CD5607CAE1B}" dt="2024-03-21T16:17:54.494" v="896" actId="14100"/>
          <ac:picMkLst>
            <pc:docMk/>
            <pc:sldMk cId="340731032" sldId="338"/>
            <ac:picMk id="15" creationId="{1F2696A2-AD30-E053-79F4-FB76651AA3CB}"/>
          </ac:picMkLst>
        </pc:pic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004506611" sldId="338"/>
        </pc:sldMkLst>
      </pc:sldChg>
      <pc:sldChg chg="modSp add mod">
        <pc:chgData name="Ali, Syed Waqqas" userId="1b3a5f44-9498-4738-8c4e-8127257d744d" providerId="ADAL" clId="{A8000BD1-E0A9-48F1-BAE4-8CD5607CAE1B}" dt="2024-03-21T16:31:01.486" v="1741" actId="20577"/>
        <pc:sldMkLst>
          <pc:docMk/>
          <pc:sldMk cId="1324652372" sldId="339"/>
        </pc:sldMkLst>
        <pc:spChg chg="mod">
          <ac:chgData name="Ali, Syed Waqqas" userId="1b3a5f44-9498-4738-8c4e-8127257d744d" providerId="ADAL" clId="{A8000BD1-E0A9-48F1-BAE4-8CD5607CAE1B}" dt="2024-03-21T16:30:44.425" v="1731" actId="20577"/>
          <ac:spMkLst>
            <pc:docMk/>
            <pc:sldMk cId="1324652372" sldId="339"/>
            <ac:spMk id="2" creationId="{B5D19C15-72DF-16C9-E8B1-668BC2A4A015}"/>
          </ac:spMkLst>
        </pc:spChg>
        <pc:spChg chg="mod">
          <ac:chgData name="Ali, Syed Waqqas" userId="1b3a5f44-9498-4738-8c4e-8127257d744d" providerId="ADAL" clId="{A8000BD1-E0A9-48F1-BAE4-8CD5607CAE1B}" dt="2024-03-21T16:31:01.486" v="1741" actId="20577"/>
          <ac:spMkLst>
            <pc:docMk/>
            <pc:sldMk cId="1324652372" sldId="339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552878617" sldId="339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673437369" sldId="340"/>
        </pc:sldMkLst>
      </pc:sldChg>
      <pc:sldChg chg="modSp add mod">
        <pc:chgData name="Ali, Syed Waqqas" userId="1b3a5f44-9498-4738-8c4e-8127257d744d" providerId="ADAL" clId="{A8000BD1-E0A9-48F1-BAE4-8CD5607CAE1B}" dt="2024-03-21T16:32:56.891" v="2118" actId="20577"/>
        <pc:sldMkLst>
          <pc:docMk/>
          <pc:sldMk cId="1839197876" sldId="340"/>
        </pc:sldMkLst>
        <pc:spChg chg="mod">
          <ac:chgData name="Ali, Syed Waqqas" userId="1b3a5f44-9498-4738-8c4e-8127257d744d" providerId="ADAL" clId="{A8000BD1-E0A9-48F1-BAE4-8CD5607CAE1B}" dt="2024-03-21T16:32:09.111" v="1972" actId="20577"/>
          <ac:spMkLst>
            <pc:docMk/>
            <pc:sldMk cId="1839197876" sldId="340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32:56.891" v="2118" actId="20577"/>
          <ac:spMkLst>
            <pc:docMk/>
            <pc:sldMk cId="1839197876" sldId="34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90934367" sldId="341"/>
        </pc:sldMkLst>
      </pc:sldChg>
      <pc:sldChg chg="modSp add mod">
        <pc:chgData name="Ali, Syed Waqqas" userId="1b3a5f44-9498-4738-8c4e-8127257d744d" providerId="ADAL" clId="{A8000BD1-E0A9-48F1-BAE4-8CD5607CAE1B}" dt="2024-03-21T16:31:57.358" v="1954" actId="20577"/>
        <pc:sldMkLst>
          <pc:docMk/>
          <pc:sldMk cId="1594944468" sldId="341"/>
        </pc:sldMkLst>
        <pc:spChg chg="mod">
          <ac:chgData name="Ali, Syed Waqqas" userId="1b3a5f44-9498-4738-8c4e-8127257d744d" providerId="ADAL" clId="{A8000BD1-E0A9-48F1-BAE4-8CD5607CAE1B}" dt="2024-03-21T16:31:18.872" v="1749" actId="20577"/>
          <ac:spMkLst>
            <pc:docMk/>
            <pc:sldMk cId="1594944468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31:57.358" v="1954" actId="20577"/>
          <ac:spMkLst>
            <pc:docMk/>
            <pc:sldMk cId="1594944468" sldId="34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6:33:59.947" v="2238" actId="20577"/>
        <pc:sldMkLst>
          <pc:docMk/>
          <pc:sldMk cId="449554285" sldId="342"/>
        </pc:sldMkLst>
        <pc:spChg chg="mod">
          <ac:chgData name="Ali, Syed Waqqas" userId="1b3a5f44-9498-4738-8c4e-8127257d744d" providerId="ADAL" clId="{A8000BD1-E0A9-48F1-BAE4-8CD5607CAE1B}" dt="2024-03-21T16:33:51.443" v="2213" actId="403"/>
          <ac:spMkLst>
            <pc:docMk/>
            <pc:sldMk cId="449554285" sldId="342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33:59.947" v="2238" actId="20577"/>
          <ac:spMkLst>
            <pc:docMk/>
            <pc:sldMk cId="449554285" sldId="34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471040520" sldId="342"/>
        </pc:sldMkLst>
      </pc:sldChg>
      <pc:sldChg chg="modSp add mod">
        <pc:chgData name="Ali, Syed Waqqas" userId="1b3a5f44-9498-4738-8c4e-8127257d744d" providerId="ADAL" clId="{A8000BD1-E0A9-48F1-BAE4-8CD5607CAE1B}" dt="2024-03-21T16:34:21.938" v="2293" actId="20577"/>
        <pc:sldMkLst>
          <pc:docMk/>
          <pc:sldMk cId="2569246468" sldId="343"/>
        </pc:sldMkLst>
        <pc:spChg chg="mod">
          <ac:chgData name="Ali, Syed Waqqas" userId="1b3a5f44-9498-4738-8c4e-8127257d744d" providerId="ADAL" clId="{A8000BD1-E0A9-48F1-BAE4-8CD5607CAE1B}" dt="2024-03-21T16:34:21.938" v="2293" actId="20577"/>
          <ac:spMkLst>
            <pc:docMk/>
            <pc:sldMk cId="2569246468" sldId="34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555030679" sldId="343"/>
        </pc:sldMkLst>
      </pc:sldChg>
      <pc:sldChg chg="addSp modSp add mod">
        <pc:chgData name="Ali, Syed Waqqas" userId="1b3a5f44-9498-4738-8c4e-8127257d744d" providerId="ADAL" clId="{A8000BD1-E0A9-48F1-BAE4-8CD5607CAE1B}" dt="2024-03-21T16:38:21.186" v="2678" actId="20577"/>
        <pc:sldMkLst>
          <pc:docMk/>
          <pc:sldMk cId="992452964" sldId="344"/>
        </pc:sldMkLst>
        <pc:spChg chg="mod">
          <ac:chgData name="Ali, Syed Waqqas" userId="1b3a5f44-9498-4738-8c4e-8127257d744d" providerId="ADAL" clId="{A8000BD1-E0A9-48F1-BAE4-8CD5607CAE1B}" dt="2024-03-21T16:34:34.800" v="2299" actId="20577"/>
          <ac:spMkLst>
            <pc:docMk/>
            <pc:sldMk cId="992452964" sldId="344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A8000BD1-E0A9-48F1-BAE4-8CD5607CAE1B}" dt="2024-03-21T16:38:21.186" v="2678" actId="20577"/>
          <ac:graphicFrameMkLst>
            <pc:docMk/>
            <pc:sldMk cId="992452964" sldId="344"/>
            <ac:graphicFrameMk id="9" creationId="{1E6FE61A-9C6E-1CE2-05DE-DCF9D4BA7C9A}"/>
          </ac:graphicFrameMkLst>
        </pc:graphicFrame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761096397" sldId="344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076596199" sldId="345"/>
        </pc:sldMkLst>
      </pc:sldChg>
      <pc:sldChg chg="addSp modSp add">
        <pc:chgData name="Ali, Syed Waqqas" userId="1b3a5f44-9498-4738-8c4e-8127257d744d" providerId="ADAL" clId="{A8000BD1-E0A9-48F1-BAE4-8CD5607CAE1B}" dt="2024-03-21T16:49:12.549" v="3213"/>
        <pc:sldMkLst>
          <pc:docMk/>
          <pc:sldMk cId="3690406247" sldId="345"/>
        </pc:sldMkLst>
        <pc:spChg chg="add mod">
          <ac:chgData name="Ali, Syed Waqqas" userId="1b3a5f44-9498-4738-8c4e-8127257d744d" providerId="ADAL" clId="{A8000BD1-E0A9-48F1-BAE4-8CD5607CAE1B}" dt="2024-03-21T16:49:12.549" v="3213"/>
          <ac:spMkLst>
            <pc:docMk/>
            <pc:sldMk cId="3690406247" sldId="345"/>
            <ac:spMk id="10" creationId="{3D96EB22-E597-DF74-7615-02C7D04527F5}"/>
          </ac:spMkLst>
        </pc:spChg>
      </pc:sldChg>
      <pc:sldChg chg="addSp delSp modSp add mod">
        <pc:chgData name="Ali, Syed Waqqas" userId="1b3a5f44-9498-4738-8c4e-8127257d744d" providerId="ADAL" clId="{A8000BD1-E0A9-48F1-BAE4-8CD5607CAE1B}" dt="2024-03-21T16:39:57.091" v="2717" actId="1076"/>
        <pc:sldMkLst>
          <pc:docMk/>
          <pc:sldMk cId="993572033" sldId="346"/>
        </pc:sldMkLst>
        <pc:spChg chg="mod">
          <ac:chgData name="Ali, Syed Waqqas" userId="1b3a5f44-9498-4738-8c4e-8127257d744d" providerId="ADAL" clId="{A8000BD1-E0A9-48F1-BAE4-8CD5607CAE1B}" dt="2024-03-21T16:39:57.091" v="2717" actId="1076"/>
          <ac:spMkLst>
            <pc:docMk/>
            <pc:sldMk cId="993572033" sldId="34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6:38:54.457" v="2694" actId="692"/>
          <ac:spMkLst>
            <pc:docMk/>
            <pc:sldMk cId="993572033" sldId="346"/>
            <ac:spMk id="12" creationId="{8663CA7F-C782-3BB1-F5A7-407422F4CBD8}"/>
          </ac:spMkLst>
        </pc:spChg>
        <pc:spChg chg="add mod">
          <ac:chgData name="Ali, Syed Waqqas" userId="1b3a5f44-9498-4738-8c4e-8127257d744d" providerId="ADAL" clId="{A8000BD1-E0A9-48F1-BAE4-8CD5607CAE1B}" dt="2024-03-21T16:39:01.468" v="2696" actId="1076"/>
          <ac:spMkLst>
            <pc:docMk/>
            <pc:sldMk cId="993572033" sldId="346"/>
            <ac:spMk id="13" creationId="{8C21C01C-F0A7-4A9F-D082-DB8EA2A54FA4}"/>
          </ac:spMkLst>
        </pc:spChg>
        <pc:spChg chg="add mod">
          <ac:chgData name="Ali, Syed Waqqas" userId="1b3a5f44-9498-4738-8c4e-8127257d744d" providerId="ADAL" clId="{A8000BD1-E0A9-48F1-BAE4-8CD5607CAE1B}" dt="2024-03-21T16:39:40.938" v="2712" actId="692"/>
          <ac:spMkLst>
            <pc:docMk/>
            <pc:sldMk cId="993572033" sldId="346"/>
            <ac:spMk id="14" creationId="{F9267D22-2CD5-DA6F-4F3D-C35C59F1A982}"/>
          </ac:spMkLst>
        </pc:spChg>
        <pc:spChg chg="add mod">
          <ac:chgData name="Ali, Syed Waqqas" userId="1b3a5f44-9498-4738-8c4e-8127257d744d" providerId="ADAL" clId="{A8000BD1-E0A9-48F1-BAE4-8CD5607CAE1B}" dt="2024-03-21T16:39:46.982" v="2714" actId="1076"/>
          <ac:spMkLst>
            <pc:docMk/>
            <pc:sldMk cId="993572033" sldId="346"/>
            <ac:spMk id="15" creationId="{AA2AA8A1-2165-E58A-2552-A5C6166D0707}"/>
          </ac:spMkLst>
        </pc:spChg>
        <pc:spChg chg="add mod">
          <ac:chgData name="Ali, Syed Waqqas" userId="1b3a5f44-9498-4738-8c4e-8127257d744d" providerId="ADAL" clId="{A8000BD1-E0A9-48F1-BAE4-8CD5607CAE1B}" dt="2024-03-21T16:39:55.885" v="2716" actId="1076"/>
          <ac:spMkLst>
            <pc:docMk/>
            <pc:sldMk cId="993572033" sldId="346"/>
            <ac:spMk id="16" creationId="{BE2BE418-58E9-9DB8-7391-C988F6AD3A78}"/>
          </ac:spMkLst>
        </pc:spChg>
        <pc:cxnChg chg="add del">
          <ac:chgData name="Ali, Syed Waqqas" userId="1b3a5f44-9498-4738-8c4e-8127257d744d" providerId="ADAL" clId="{A8000BD1-E0A9-48F1-BAE4-8CD5607CAE1B}" dt="2024-03-21T16:38:31.184" v="2680" actId="478"/>
          <ac:cxnSpMkLst>
            <pc:docMk/>
            <pc:sldMk cId="993572033" sldId="346"/>
            <ac:cxnSpMk id="11" creationId="{465713DB-B758-0DDA-8F40-07E54C2FE60D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126293728" sldId="346"/>
        </pc:sldMkLst>
      </pc:sldChg>
      <pc:sldChg chg="addSp modSp add mod">
        <pc:chgData name="Ali, Syed Waqqas" userId="1b3a5f44-9498-4738-8c4e-8127257d744d" providerId="ADAL" clId="{A8000BD1-E0A9-48F1-BAE4-8CD5607CAE1B}" dt="2024-03-21T19:27:45.575" v="15863" actId="207"/>
        <pc:sldMkLst>
          <pc:docMk/>
          <pc:sldMk cId="2740745534" sldId="347"/>
        </pc:sldMkLst>
        <pc:spChg chg="add mod">
          <ac:chgData name="Ali, Syed Waqqas" userId="1b3a5f44-9498-4738-8c4e-8127257d744d" providerId="ADAL" clId="{A8000BD1-E0A9-48F1-BAE4-8CD5607CAE1B}" dt="2024-03-21T16:41:59.906" v="2832" actId="1076"/>
          <ac:spMkLst>
            <pc:docMk/>
            <pc:sldMk cId="2740745534" sldId="347"/>
            <ac:spMk id="12" creationId="{187D730D-3AB0-451E-529C-F6723D1797D7}"/>
          </ac:spMkLst>
        </pc:spChg>
        <pc:spChg chg="add mod">
          <ac:chgData name="Ali, Syed Waqqas" userId="1b3a5f44-9498-4738-8c4e-8127257d744d" providerId="ADAL" clId="{A8000BD1-E0A9-48F1-BAE4-8CD5607CAE1B}" dt="2024-03-21T16:49:22.682" v="3214"/>
          <ac:spMkLst>
            <pc:docMk/>
            <pc:sldMk cId="2740745534" sldId="347"/>
            <ac:spMk id="13" creationId="{61612C4A-BE11-FF37-2EF6-AFCEAA4C0100}"/>
          </ac:spMkLst>
        </pc:spChg>
        <pc:spChg chg="add mod">
          <ac:chgData name="Ali, Syed Waqqas" userId="1b3a5f44-9498-4738-8c4e-8127257d744d" providerId="ADAL" clId="{A8000BD1-E0A9-48F1-BAE4-8CD5607CAE1B}" dt="2024-03-21T16:49:51.530" v="3229" actId="14100"/>
          <ac:spMkLst>
            <pc:docMk/>
            <pc:sldMk cId="2740745534" sldId="347"/>
            <ac:spMk id="14" creationId="{43D164C4-291D-A088-00C4-F44F527810E3}"/>
          </ac:spMkLst>
        </pc:spChg>
        <pc:graphicFrameChg chg="modGraphic">
          <ac:chgData name="Ali, Syed Waqqas" userId="1b3a5f44-9498-4738-8c4e-8127257d744d" providerId="ADAL" clId="{A8000BD1-E0A9-48F1-BAE4-8CD5607CAE1B}" dt="2024-03-21T19:27:45.575" v="15863" actId="207"/>
          <ac:graphicFrameMkLst>
            <pc:docMk/>
            <pc:sldMk cId="2740745534" sldId="347"/>
            <ac:graphicFrameMk id="9" creationId="{1E6FE61A-9C6E-1CE2-05DE-DCF9D4BA7C9A}"/>
          </ac:graphicFrameMkLst>
        </pc:graphicFrameChg>
        <pc:cxnChg chg="add mod">
          <ac:chgData name="Ali, Syed Waqqas" userId="1b3a5f44-9498-4738-8c4e-8127257d744d" providerId="ADAL" clId="{A8000BD1-E0A9-48F1-BAE4-8CD5607CAE1B}" dt="2024-03-21T16:41:23.290" v="2804" actId="692"/>
          <ac:cxnSpMkLst>
            <pc:docMk/>
            <pc:sldMk cId="2740745534" sldId="347"/>
            <ac:cxnSpMk id="11" creationId="{F811DC1B-9254-DA94-1F39-26A3C22EEDA6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61857027" sldId="347"/>
        </pc:sldMkLst>
      </pc:sldChg>
      <pc:sldChg chg="addSp delSp modSp add mod">
        <pc:chgData name="Ali, Syed Waqqas" userId="1b3a5f44-9498-4738-8c4e-8127257d744d" providerId="ADAL" clId="{A8000BD1-E0A9-48F1-BAE4-8CD5607CAE1B}" dt="2024-03-21T19:27:53.606" v="15864" actId="207"/>
        <pc:sldMkLst>
          <pc:docMk/>
          <pc:sldMk cId="1016795679" sldId="348"/>
        </pc:sldMkLst>
        <pc:spChg chg="add mod">
          <ac:chgData name="Ali, Syed Waqqas" userId="1b3a5f44-9498-4738-8c4e-8127257d744d" providerId="ADAL" clId="{A8000BD1-E0A9-48F1-BAE4-8CD5607CAE1B}" dt="2024-03-21T16:42:11.093" v="2835" actId="1076"/>
          <ac:spMkLst>
            <pc:docMk/>
            <pc:sldMk cId="1016795679" sldId="348"/>
            <ac:spMk id="11" creationId="{6179BF23-466D-5D80-512A-6F7FB201912B}"/>
          </ac:spMkLst>
        </pc:spChg>
        <pc:spChg chg="add mod">
          <ac:chgData name="Ali, Syed Waqqas" userId="1b3a5f44-9498-4738-8c4e-8127257d744d" providerId="ADAL" clId="{A8000BD1-E0A9-48F1-BAE4-8CD5607CAE1B}" dt="2024-03-21T16:45:22.902" v="2913" actId="1076"/>
          <ac:spMkLst>
            <pc:docMk/>
            <pc:sldMk cId="1016795679" sldId="348"/>
            <ac:spMk id="15" creationId="{82217A49-10FA-DF6F-AEB7-D956AD69CC53}"/>
          </ac:spMkLst>
        </pc:spChg>
        <pc:spChg chg="add mod">
          <ac:chgData name="Ali, Syed Waqqas" userId="1b3a5f44-9498-4738-8c4e-8127257d744d" providerId="ADAL" clId="{A8000BD1-E0A9-48F1-BAE4-8CD5607CAE1B}" dt="2024-03-21T16:45:32.571" v="2918" actId="1076"/>
          <ac:spMkLst>
            <pc:docMk/>
            <pc:sldMk cId="1016795679" sldId="348"/>
            <ac:spMk id="16" creationId="{8CC90915-8D39-7A68-58E8-881574713CB9}"/>
          </ac:spMkLst>
        </pc:spChg>
        <pc:graphicFrameChg chg="modGraphic">
          <ac:chgData name="Ali, Syed Waqqas" userId="1b3a5f44-9498-4738-8c4e-8127257d744d" providerId="ADAL" clId="{A8000BD1-E0A9-48F1-BAE4-8CD5607CAE1B}" dt="2024-03-21T19:27:53.606" v="15864" actId="207"/>
          <ac:graphicFrameMkLst>
            <pc:docMk/>
            <pc:sldMk cId="1016795679" sldId="348"/>
            <ac:graphicFrameMk id="9" creationId="{1E6FE61A-9C6E-1CE2-05DE-DCF9D4BA7C9A}"/>
          </ac:graphicFrameMkLst>
        </pc:graphicFrameChg>
        <pc:cxnChg chg="add mod">
          <ac:chgData name="Ali, Syed Waqqas" userId="1b3a5f44-9498-4738-8c4e-8127257d744d" providerId="ADAL" clId="{A8000BD1-E0A9-48F1-BAE4-8CD5607CAE1B}" dt="2024-03-21T16:42:08.585" v="2834" actId="14100"/>
          <ac:cxnSpMkLst>
            <pc:docMk/>
            <pc:sldMk cId="1016795679" sldId="348"/>
            <ac:cxnSpMk id="10" creationId="{EACF80FD-47F8-CCD2-D2FD-59AEF2B694BA}"/>
          </ac:cxnSpMkLst>
        </pc:cxnChg>
        <pc:cxnChg chg="add del mod">
          <ac:chgData name="Ali, Syed Waqqas" userId="1b3a5f44-9498-4738-8c4e-8127257d744d" providerId="ADAL" clId="{A8000BD1-E0A9-48F1-BAE4-8CD5607CAE1B}" dt="2024-03-21T16:46:09.530" v="2921" actId="478"/>
          <ac:cxnSpMkLst>
            <pc:docMk/>
            <pc:sldMk cId="1016795679" sldId="348"/>
            <ac:cxnSpMk id="14" creationId="{D10CB28A-D52A-A89F-BD2B-7FBB01326689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531624842" sldId="348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616024301" sldId="349"/>
        </pc:sldMkLst>
      </pc:sldChg>
      <pc:sldChg chg="addSp delSp modSp add mod">
        <pc:chgData name="Ali, Syed Waqqas" userId="1b3a5f44-9498-4738-8c4e-8127257d744d" providerId="ADAL" clId="{A8000BD1-E0A9-48F1-BAE4-8CD5607CAE1B}" dt="2024-03-21T19:28:08.409" v="15865" actId="207"/>
        <pc:sldMkLst>
          <pc:docMk/>
          <pc:sldMk cId="3021007592" sldId="349"/>
        </pc:sldMkLst>
        <pc:spChg chg="add mod">
          <ac:chgData name="Ali, Syed Waqqas" userId="1b3a5f44-9498-4738-8c4e-8127257d744d" providerId="ADAL" clId="{A8000BD1-E0A9-48F1-BAE4-8CD5607CAE1B}" dt="2024-03-21T16:42:24.172" v="2838" actId="1076"/>
          <ac:spMkLst>
            <pc:docMk/>
            <pc:sldMk cId="3021007592" sldId="349"/>
            <ac:spMk id="11" creationId="{49D9068E-52A5-DDDC-72D6-63C7591F0D5E}"/>
          </ac:spMkLst>
        </pc:spChg>
        <pc:spChg chg="add mod">
          <ac:chgData name="Ali, Syed Waqqas" userId="1b3a5f44-9498-4738-8c4e-8127257d744d" providerId="ADAL" clId="{A8000BD1-E0A9-48F1-BAE4-8CD5607CAE1B}" dt="2024-03-21T16:45:52.570" v="2920" actId="1076"/>
          <ac:spMkLst>
            <pc:docMk/>
            <pc:sldMk cId="3021007592" sldId="349"/>
            <ac:spMk id="15" creationId="{C12D0525-52C6-A552-AE2D-7D6BE1E25637}"/>
          </ac:spMkLst>
        </pc:spChg>
        <pc:spChg chg="add mod">
          <ac:chgData name="Ali, Syed Waqqas" userId="1b3a5f44-9498-4738-8c4e-8127257d744d" providerId="ADAL" clId="{A8000BD1-E0A9-48F1-BAE4-8CD5607CAE1B}" dt="2024-03-21T16:45:52.570" v="2920" actId="1076"/>
          <ac:spMkLst>
            <pc:docMk/>
            <pc:sldMk cId="3021007592" sldId="349"/>
            <ac:spMk id="16" creationId="{53D7E07A-9A6E-9097-6BFE-736D026587FE}"/>
          </ac:spMkLst>
        </pc:spChg>
        <pc:graphicFrameChg chg="modGraphic">
          <ac:chgData name="Ali, Syed Waqqas" userId="1b3a5f44-9498-4738-8c4e-8127257d744d" providerId="ADAL" clId="{A8000BD1-E0A9-48F1-BAE4-8CD5607CAE1B}" dt="2024-03-21T19:28:08.409" v="15865" actId="207"/>
          <ac:graphicFrameMkLst>
            <pc:docMk/>
            <pc:sldMk cId="3021007592" sldId="349"/>
            <ac:graphicFrameMk id="9" creationId="{1E6FE61A-9C6E-1CE2-05DE-DCF9D4BA7C9A}"/>
          </ac:graphicFrameMkLst>
        </pc:graphicFrameChg>
        <pc:cxnChg chg="add mod">
          <ac:chgData name="Ali, Syed Waqqas" userId="1b3a5f44-9498-4738-8c4e-8127257d744d" providerId="ADAL" clId="{A8000BD1-E0A9-48F1-BAE4-8CD5607CAE1B}" dt="2024-03-21T16:42:18.700" v="2837" actId="14100"/>
          <ac:cxnSpMkLst>
            <pc:docMk/>
            <pc:sldMk cId="3021007592" sldId="349"/>
            <ac:cxnSpMk id="10" creationId="{72F86B85-22C1-084A-5CE8-9999C57D51D3}"/>
          </ac:cxnSpMkLst>
        </pc:cxnChg>
        <pc:cxnChg chg="add mod">
          <ac:chgData name="Ali, Syed Waqqas" userId="1b3a5f44-9498-4738-8c4e-8127257d744d" providerId="ADAL" clId="{A8000BD1-E0A9-48F1-BAE4-8CD5607CAE1B}" dt="2024-03-21T16:50:15.664" v="3231" actId="14100"/>
          <ac:cxnSpMkLst>
            <pc:docMk/>
            <pc:sldMk cId="3021007592" sldId="349"/>
            <ac:cxnSpMk id="13" creationId="{F6F5008E-83A7-3013-61A9-26D9BE14D802}"/>
          </ac:cxnSpMkLst>
        </pc:cxnChg>
        <pc:cxnChg chg="add del mod">
          <ac:chgData name="Ali, Syed Waqqas" userId="1b3a5f44-9498-4738-8c4e-8127257d744d" providerId="ADAL" clId="{A8000BD1-E0A9-48F1-BAE4-8CD5607CAE1B}" dt="2024-03-21T16:46:11.476" v="2922" actId="478"/>
          <ac:cxnSpMkLst>
            <pc:docMk/>
            <pc:sldMk cId="3021007592" sldId="349"/>
            <ac:cxnSpMk id="14" creationId="{2645F052-E29F-B69A-0DAE-1F12EC06DF56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45808814" sldId="350"/>
        </pc:sldMkLst>
      </pc:sldChg>
      <pc:sldChg chg="addSp modSp add mod">
        <pc:chgData name="Ali, Syed Waqqas" userId="1b3a5f44-9498-4738-8c4e-8127257d744d" providerId="ADAL" clId="{A8000BD1-E0A9-48F1-BAE4-8CD5607CAE1B}" dt="2024-03-21T19:28:15.756" v="15866" actId="207"/>
        <pc:sldMkLst>
          <pc:docMk/>
          <pc:sldMk cId="1656569752" sldId="350"/>
        </pc:sldMkLst>
        <pc:spChg chg="add mod">
          <ac:chgData name="Ali, Syed Waqqas" userId="1b3a5f44-9498-4738-8c4e-8127257d744d" providerId="ADAL" clId="{A8000BD1-E0A9-48F1-BAE4-8CD5607CAE1B}" dt="2024-03-21T16:44:24.162" v="2908" actId="14100"/>
          <ac:spMkLst>
            <pc:docMk/>
            <pc:sldMk cId="1656569752" sldId="350"/>
            <ac:spMk id="12" creationId="{9EBFA953-D7CE-8B67-0AB3-06DF468680C7}"/>
          </ac:spMkLst>
        </pc:spChg>
        <pc:spChg chg="add mod">
          <ac:chgData name="Ali, Syed Waqqas" userId="1b3a5f44-9498-4738-8c4e-8127257d744d" providerId="ADAL" clId="{A8000BD1-E0A9-48F1-BAE4-8CD5607CAE1B}" dt="2024-03-21T16:44:34.848" v="2911" actId="14100"/>
          <ac:spMkLst>
            <pc:docMk/>
            <pc:sldMk cId="1656569752" sldId="350"/>
            <ac:spMk id="15" creationId="{585EF811-5BF1-3D8C-7D71-823B4F562DC0}"/>
          </ac:spMkLst>
        </pc:spChg>
        <pc:graphicFrameChg chg="modGraphic">
          <ac:chgData name="Ali, Syed Waqqas" userId="1b3a5f44-9498-4738-8c4e-8127257d744d" providerId="ADAL" clId="{A8000BD1-E0A9-48F1-BAE4-8CD5607CAE1B}" dt="2024-03-21T19:28:15.756" v="15866" actId="207"/>
          <ac:graphicFrameMkLst>
            <pc:docMk/>
            <pc:sldMk cId="1656569752" sldId="350"/>
            <ac:graphicFrameMk id="9" creationId="{1E6FE61A-9C6E-1CE2-05DE-DCF9D4BA7C9A}"/>
          </ac:graphicFrameMkLst>
        </pc:graphicFrameChg>
        <pc:cxnChg chg="mod">
          <ac:chgData name="Ali, Syed Waqqas" userId="1b3a5f44-9498-4738-8c4e-8127257d744d" providerId="ADAL" clId="{A8000BD1-E0A9-48F1-BAE4-8CD5607CAE1B}" dt="2024-03-21T16:50:22.540" v="3232" actId="14100"/>
          <ac:cxnSpMkLst>
            <pc:docMk/>
            <pc:sldMk cId="1656569752" sldId="350"/>
            <ac:cxnSpMk id="13" creationId="{F6F5008E-83A7-3013-61A9-26D9BE14D802}"/>
          </ac:cxnSpMkLst>
        </pc:cxnChg>
        <pc:cxnChg chg="mod">
          <ac:chgData name="Ali, Syed Waqqas" userId="1b3a5f44-9498-4738-8c4e-8127257d744d" providerId="ADAL" clId="{A8000BD1-E0A9-48F1-BAE4-8CD5607CAE1B}" dt="2024-03-21T16:50:25.980" v="3233" actId="14100"/>
          <ac:cxnSpMkLst>
            <pc:docMk/>
            <pc:sldMk cId="1656569752" sldId="350"/>
            <ac:cxnSpMk id="14" creationId="{2645F052-E29F-B69A-0DAE-1F12EC06DF56}"/>
          </ac:cxnSpMkLst>
        </pc:cxnChg>
      </pc:sldChg>
      <pc:sldChg chg="addSp modSp add mod ord">
        <pc:chgData name="Ali, Syed Waqqas" userId="1b3a5f44-9498-4738-8c4e-8127257d744d" providerId="ADAL" clId="{A8000BD1-E0A9-48F1-BAE4-8CD5607CAE1B}" dt="2024-03-21T16:48:54.593" v="3212" actId="113"/>
        <pc:sldMkLst>
          <pc:docMk/>
          <pc:sldMk cId="2197839920" sldId="351"/>
        </pc:sldMkLst>
        <pc:spChg chg="mod">
          <ac:chgData name="Ali, Syed Waqqas" userId="1b3a5f44-9498-4738-8c4e-8127257d744d" providerId="ADAL" clId="{A8000BD1-E0A9-48F1-BAE4-8CD5607CAE1B}" dt="2024-03-21T16:47:58.848" v="3172" actId="120"/>
          <ac:spMkLst>
            <pc:docMk/>
            <pc:sldMk cId="2197839920" sldId="351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48:54.593" v="3212" actId="113"/>
          <ac:spMkLst>
            <pc:docMk/>
            <pc:sldMk cId="2197839920" sldId="351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A8000BD1-E0A9-48F1-BAE4-8CD5607CAE1B}" dt="2024-03-21T16:47:56.639" v="3171" actId="1076"/>
          <ac:picMkLst>
            <pc:docMk/>
            <pc:sldMk cId="2197839920" sldId="351"/>
            <ac:picMk id="9" creationId="{925C93EF-7B24-3F06-279B-A40B28044A59}"/>
          </ac:picMkLst>
        </pc:picChg>
      </pc:sldChg>
      <pc:sldChg chg="modSp add mod">
        <pc:chgData name="Ali, Syed Waqqas" userId="1b3a5f44-9498-4738-8c4e-8127257d744d" providerId="ADAL" clId="{A8000BD1-E0A9-48F1-BAE4-8CD5607CAE1B}" dt="2024-03-21T16:51:44.307" v="3439" actId="20577"/>
        <pc:sldMkLst>
          <pc:docMk/>
          <pc:sldMk cId="438199256" sldId="352"/>
        </pc:sldMkLst>
        <pc:spChg chg="mod">
          <ac:chgData name="Ali, Syed Waqqas" userId="1b3a5f44-9498-4738-8c4e-8127257d744d" providerId="ADAL" clId="{A8000BD1-E0A9-48F1-BAE4-8CD5607CAE1B}" dt="2024-03-21T16:50:48.051" v="3260" actId="403"/>
          <ac:spMkLst>
            <pc:docMk/>
            <pc:sldMk cId="438199256" sldId="352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51:44.307" v="3439" actId="20577"/>
          <ac:spMkLst>
            <pc:docMk/>
            <pc:sldMk cId="438199256" sldId="35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155532971" sldId="352"/>
        </pc:sldMkLst>
      </pc:sldChg>
      <pc:sldChg chg="modSp add mod">
        <pc:chgData name="Ali, Syed Waqqas" userId="1b3a5f44-9498-4738-8c4e-8127257d744d" providerId="ADAL" clId="{A8000BD1-E0A9-48F1-BAE4-8CD5607CAE1B}" dt="2024-03-21T16:53:26.149" v="3805" actId="114"/>
        <pc:sldMkLst>
          <pc:docMk/>
          <pc:sldMk cId="447958438" sldId="353"/>
        </pc:sldMkLst>
        <pc:spChg chg="mod">
          <ac:chgData name="Ali, Syed Waqqas" userId="1b3a5f44-9498-4738-8c4e-8127257d744d" providerId="ADAL" clId="{A8000BD1-E0A9-48F1-BAE4-8CD5607CAE1B}" dt="2024-03-21T16:52:42.347" v="3759" actId="403"/>
          <ac:spMkLst>
            <pc:docMk/>
            <pc:sldMk cId="447958438" sldId="35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53:26.149" v="3805" actId="114"/>
          <ac:spMkLst>
            <pc:docMk/>
            <pc:sldMk cId="447958438" sldId="35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908519484" sldId="353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547584458" sldId="354"/>
        </pc:sldMkLst>
      </pc:sldChg>
      <pc:sldChg chg="modSp add mod">
        <pc:chgData name="Ali, Syed Waqqas" userId="1b3a5f44-9498-4738-8c4e-8127257d744d" providerId="ADAL" clId="{A8000BD1-E0A9-48F1-BAE4-8CD5607CAE1B}" dt="2024-03-21T16:54:44.326" v="3876" actId="403"/>
        <pc:sldMkLst>
          <pc:docMk/>
          <pc:sldMk cId="2834251723" sldId="354"/>
        </pc:sldMkLst>
        <pc:spChg chg="mod">
          <ac:chgData name="Ali, Syed Waqqas" userId="1b3a5f44-9498-4738-8c4e-8127257d744d" providerId="ADAL" clId="{A8000BD1-E0A9-48F1-BAE4-8CD5607CAE1B}" dt="2024-03-21T16:54:41.109" v="3873" actId="404"/>
          <ac:spMkLst>
            <pc:docMk/>
            <pc:sldMk cId="2834251723" sldId="354"/>
            <ac:spMk id="2" creationId="{B5D19C15-72DF-16C9-E8B1-668BC2A4A015}"/>
          </ac:spMkLst>
        </pc:spChg>
        <pc:spChg chg="mod">
          <ac:chgData name="Ali, Syed Waqqas" userId="1b3a5f44-9498-4738-8c4e-8127257d744d" providerId="ADAL" clId="{A8000BD1-E0A9-48F1-BAE4-8CD5607CAE1B}" dt="2024-03-21T16:54:44.326" v="3876" actId="403"/>
          <ac:spMkLst>
            <pc:docMk/>
            <pc:sldMk cId="2834251723" sldId="354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A8000BD1-E0A9-48F1-BAE4-8CD5607CAE1B}" dt="2024-03-21T16:57:59.380" v="4117" actId="403"/>
        <pc:sldMkLst>
          <pc:docMk/>
          <pc:sldMk cId="912214849" sldId="355"/>
        </pc:sldMkLst>
        <pc:spChg chg="mod">
          <ac:chgData name="Ali, Syed Waqqas" userId="1b3a5f44-9498-4738-8c4e-8127257d744d" providerId="ADAL" clId="{A8000BD1-E0A9-48F1-BAE4-8CD5607CAE1B}" dt="2024-03-21T16:57:59.380" v="4117" actId="403"/>
          <ac:spMkLst>
            <pc:docMk/>
            <pc:sldMk cId="912214849" sldId="355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57:50.976" v="4114" actId="403"/>
          <ac:spMkLst>
            <pc:docMk/>
            <pc:sldMk cId="912214849" sldId="35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037033433" sldId="355"/>
        </pc:sldMkLst>
      </pc:sldChg>
      <pc:sldChg chg="modSp add mod">
        <pc:chgData name="Ali, Syed Waqqas" userId="1b3a5f44-9498-4738-8c4e-8127257d744d" providerId="ADAL" clId="{A8000BD1-E0A9-48F1-BAE4-8CD5607CAE1B}" dt="2024-03-21T19:03:36.608" v="15365" actId="20577"/>
        <pc:sldMkLst>
          <pc:docMk/>
          <pc:sldMk cId="1822987273" sldId="356"/>
        </pc:sldMkLst>
        <pc:spChg chg="mod">
          <ac:chgData name="Ali, Syed Waqqas" userId="1b3a5f44-9498-4738-8c4e-8127257d744d" providerId="ADAL" clId="{A8000BD1-E0A9-48F1-BAE4-8CD5607CAE1B}" dt="2024-03-21T17:09:33.832" v="5655" actId="20577"/>
          <ac:spMkLst>
            <pc:docMk/>
            <pc:sldMk cId="1822987273" sldId="356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3:36.608" v="15365" actId="20577"/>
          <ac:spMkLst>
            <pc:docMk/>
            <pc:sldMk cId="1822987273" sldId="35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823674837" sldId="356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178511457" sldId="357"/>
        </pc:sldMkLst>
      </pc:sldChg>
      <pc:sldChg chg="modSp add mod">
        <pc:chgData name="Ali, Syed Waqqas" userId="1b3a5f44-9498-4738-8c4e-8127257d744d" providerId="ADAL" clId="{A8000BD1-E0A9-48F1-BAE4-8CD5607CAE1B}" dt="2024-03-21T19:03:59.532" v="15368" actId="27636"/>
        <pc:sldMkLst>
          <pc:docMk/>
          <pc:sldMk cId="1409646776" sldId="357"/>
        </pc:sldMkLst>
        <pc:spChg chg="mod">
          <ac:chgData name="Ali, Syed Waqqas" userId="1b3a5f44-9498-4738-8c4e-8127257d744d" providerId="ADAL" clId="{A8000BD1-E0A9-48F1-BAE4-8CD5607CAE1B}" dt="2024-03-21T16:59:35.684" v="4535" actId="403"/>
          <ac:spMkLst>
            <pc:docMk/>
            <pc:sldMk cId="1409646776" sldId="35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3:59.532" v="15368" actId="27636"/>
          <ac:spMkLst>
            <pc:docMk/>
            <pc:sldMk cId="1409646776" sldId="35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739196544" sldId="358"/>
        </pc:sldMkLst>
      </pc:sldChg>
      <pc:sldChg chg="modSp add mod">
        <pc:chgData name="Ali, Syed Waqqas" userId="1b3a5f44-9498-4738-8c4e-8127257d744d" providerId="ADAL" clId="{A8000BD1-E0A9-48F1-BAE4-8CD5607CAE1B}" dt="2024-03-21T17:09:24.696" v="5647" actId="403"/>
        <pc:sldMkLst>
          <pc:docMk/>
          <pc:sldMk cId="4156023064" sldId="358"/>
        </pc:sldMkLst>
        <pc:spChg chg="mod">
          <ac:chgData name="Ali, Syed Waqqas" userId="1b3a5f44-9498-4738-8c4e-8127257d744d" providerId="ADAL" clId="{A8000BD1-E0A9-48F1-BAE4-8CD5607CAE1B}" dt="2024-03-21T17:09:24.696" v="5647" actId="403"/>
          <ac:spMkLst>
            <pc:docMk/>
            <pc:sldMk cId="4156023064" sldId="358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7:09:10.723" v="5635" actId="12"/>
          <ac:spMkLst>
            <pc:docMk/>
            <pc:sldMk cId="4156023064" sldId="35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229655420" sldId="359"/>
        </pc:sldMkLst>
      </pc:sldChg>
      <pc:sldChg chg="modSp add mod">
        <pc:chgData name="Ali, Syed Waqqas" userId="1b3a5f44-9498-4738-8c4e-8127257d744d" providerId="ADAL" clId="{A8000BD1-E0A9-48F1-BAE4-8CD5607CAE1B}" dt="2024-03-21T19:28:55.729" v="15890" actId="20577"/>
        <pc:sldMkLst>
          <pc:docMk/>
          <pc:sldMk cId="3618684955" sldId="359"/>
        </pc:sldMkLst>
        <pc:spChg chg="mod">
          <ac:chgData name="Ali, Syed Waqqas" userId="1b3a5f44-9498-4738-8c4e-8127257d744d" providerId="ADAL" clId="{A8000BD1-E0A9-48F1-BAE4-8CD5607CAE1B}" dt="2024-03-21T19:28:55.729" v="15890" actId="20577"/>
          <ac:spMkLst>
            <pc:docMk/>
            <pc:sldMk cId="3618684955" sldId="359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7:08:09.255" v="5482" actId="2711"/>
          <ac:spMkLst>
            <pc:docMk/>
            <pc:sldMk cId="3618684955" sldId="35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345978122" sldId="360"/>
        </pc:sldMkLst>
      </pc:sldChg>
      <pc:sldChg chg="modSp add mod">
        <pc:chgData name="Ali, Syed Waqqas" userId="1b3a5f44-9498-4738-8c4e-8127257d744d" providerId="ADAL" clId="{A8000BD1-E0A9-48F1-BAE4-8CD5607CAE1B}" dt="2024-03-21T17:08:27.142" v="5515" actId="20577"/>
        <pc:sldMkLst>
          <pc:docMk/>
          <pc:sldMk cId="2453964244" sldId="360"/>
        </pc:sldMkLst>
        <pc:spChg chg="mod">
          <ac:chgData name="Ali, Syed Waqqas" userId="1b3a5f44-9498-4738-8c4e-8127257d744d" providerId="ADAL" clId="{A8000BD1-E0A9-48F1-BAE4-8CD5607CAE1B}" dt="2024-03-21T17:08:27.142" v="5515" actId="20577"/>
          <ac:spMkLst>
            <pc:docMk/>
            <pc:sldMk cId="2453964244" sldId="360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54139799" sldId="361"/>
        </pc:sldMkLst>
      </pc:sldChg>
      <pc:sldChg chg="modSp add mod">
        <pc:chgData name="Ali, Syed Waqqas" userId="1b3a5f44-9498-4738-8c4e-8127257d744d" providerId="ADAL" clId="{A8000BD1-E0A9-48F1-BAE4-8CD5607CAE1B}" dt="2024-03-21T17:50:37.728" v="8471" actId="2711"/>
        <pc:sldMkLst>
          <pc:docMk/>
          <pc:sldMk cId="1407238592" sldId="361"/>
        </pc:sldMkLst>
        <pc:spChg chg="mod">
          <ac:chgData name="Ali, Syed Waqqas" userId="1b3a5f44-9498-4738-8c4e-8127257d744d" providerId="ADAL" clId="{A8000BD1-E0A9-48F1-BAE4-8CD5607CAE1B}" dt="2024-03-21T17:50:29.353" v="8470" actId="403"/>
          <ac:spMkLst>
            <pc:docMk/>
            <pc:sldMk cId="1407238592" sldId="361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7:50:37.728" v="8471" actId="2711"/>
          <ac:spMkLst>
            <pc:docMk/>
            <pc:sldMk cId="1407238592" sldId="361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A8000BD1-E0A9-48F1-BAE4-8CD5607CAE1B}" dt="2024-03-21T19:06:03.189" v="15591" actId="478"/>
        <pc:sldMkLst>
          <pc:docMk/>
          <pc:sldMk cId="54637682" sldId="362"/>
        </pc:sldMkLst>
        <pc:spChg chg="mod">
          <ac:chgData name="Ali, Syed Waqqas" userId="1b3a5f44-9498-4738-8c4e-8127257d744d" providerId="ADAL" clId="{A8000BD1-E0A9-48F1-BAE4-8CD5607CAE1B}" dt="2024-03-21T17:21:16.818" v="6591" actId="403"/>
          <ac:spMkLst>
            <pc:docMk/>
            <pc:sldMk cId="54637682" sldId="362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7:14:56.497" v="6362" actId="20577"/>
          <ac:spMkLst>
            <pc:docMk/>
            <pc:sldMk cId="54637682" sldId="362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A8000BD1-E0A9-48F1-BAE4-8CD5607CAE1B}" dt="2024-03-21T19:05:59.110" v="15586" actId="478"/>
          <ac:spMkLst>
            <pc:docMk/>
            <pc:sldMk cId="54637682" sldId="362"/>
            <ac:spMk id="11" creationId="{ED306A5F-50FD-DD48-7B99-86D00833983C}"/>
          </ac:spMkLst>
        </pc:spChg>
        <pc:cxnChg chg="add del mod ord">
          <ac:chgData name="Ali, Syed Waqqas" userId="1b3a5f44-9498-4738-8c4e-8127257d744d" providerId="ADAL" clId="{A8000BD1-E0A9-48F1-BAE4-8CD5607CAE1B}" dt="2024-03-21T19:06:02.468" v="15590" actId="478"/>
          <ac:cxnSpMkLst>
            <pc:docMk/>
            <pc:sldMk cId="54637682" sldId="362"/>
            <ac:cxnSpMk id="10" creationId="{EF2EAF42-8BF4-880D-6CF1-2ADFD7DBEDBC}"/>
          </ac:cxnSpMkLst>
        </pc:cxnChg>
        <pc:cxnChg chg="add del mod ord">
          <ac:chgData name="Ali, Syed Waqqas" userId="1b3a5f44-9498-4738-8c4e-8127257d744d" providerId="ADAL" clId="{A8000BD1-E0A9-48F1-BAE4-8CD5607CAE1B}" dt="2024-03-21T19:06:01.433" v="15589" actId="478"/>
          <ac:cxnSpMkLst>
            <pc:docMk/>
            <pc:sldMk cId="54637682" sldId="362"/>
            <ac:cxnSpMk id="14" creationId="{0BFC07B2-C55A-FAE0-D852-988C2B0051EA}"/>
          </ac:cxnSpMkLst>
        </pc:cxnChg>
        <pc:cxnChg chg="add del mod ord">
          <ac:chgData name="Ali, Syed Waqqas" userId="1b3a5f44-9498-4738-8c4e-8127257d744d" providerId="ADAL" clId="{A8000BD1-E0A9-48F1-BAE4-8CD5607CAE1B}" dt="2024-03-21T19:06:00.667" v="15588" actId="478"/>
          <ac:cxnSpMkLst>
            <pc:docMk/>
            <pc:sldMk cId="54637682" sldId="362"/>
            <ac:cxnSpMk id="16" creationId="{60182C25-4A78-C556-C738-4ECB94A7E757}"/>
          </ac:cxnSpMkLst>
        </pc:cxnChg>
        <pc:cxnChg chg="add del mod">
          <ac:chgData name="Ali, Syed Waqqas" userId="1b3a5f44-9498-4738-8c4e-8127257d744d" providerId="ADAL" clId="{A8000BD1-E0A9-48F1-BAE4-8CD5607CAE1B}" dt="2024-03-21T19:06:03.189" v="15591" actId="478"/>
          <ac:cxnSpMkLst>
            <pc:docMk/>
            <pc:sldMk cId="54637682" sldId="362"/>
            <ac:cxnSpMk id="18" creationId="{C797FAE9-886E-181F-651B-4144EB144B64}"/>
          </ac:cxnSpMkLst>
        </pc:cxnChg>
        <pc:cxnChg chg="add del mod">
          <ac:chgData name="Ali, Syed Waqqas" userId="1b3a5f44-9498-4738-8c4e-8127257d744d" providerId="ADAL" clId="{A8000BD1-E0A9-48F1-BAE4-8CD5607CAE1B}" dt="2024-03-21T19:06:00.086" v="15587" actId="478"/>
          <ac:cxnSpMkLst>
            <pc:docMk/>
            <pc:sldMk cId="54637682" sldId="362"/>
            <ac:cxnSpMk id="20" creationId="{64D260AB-9C76-C03C-0F65-65B14C0CEE73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920825020" sldId="362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682064878" sldId="363"/>
        </pc:sldMkLst>
      </pc:sldChg>
      <pc:sldChg chg="modSp add mod">
        <pc:chgData name="Ali, Syed Waqqas" userId="1b3a5f44-9498-4738-8c4e-8127257d744d" providerId="ADAL" clId="{A8000BD1-E0A9-48F1-BAE4-8CD5607CAE1B}" dt="2024-03-21T19:06:28.579" v="15595" actId="207"/>
        <pc:sldMkLst>
          <pc:docMk/>
          <pc:sldMk cId="1956026098" sldId="363"/>
        </pc:sldMkLst>
        <pc:spChg chg="mod">
          <ac:chgData name="Ali, Syed Waqqas" userId="1b3a5f44-9498-4738-8c4e-8127257d744d" providerId="ADAL" clId="{A8000BD1-E0A9-48F1-BAE4-8CD5607CAE1B}" dt="2024-03-21T18:03:54.266" v="9831" actId="27636"/>
          <ac:spMkLst>
            <pc:docMk/>
            <pc:sldMk cId="1956026098" sldId="36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6:28.579" v="15595" actId="207"/>
          <ac:spMkLst>
            <pc:docMk/>
            <pc:sldMk cId="1956026098" sldId="36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849912665" sldId="364"/>
        </pc:sldMkLst>
      </pc:sldChg>
      <pc:sldChg chg="modSp add mod">
        <pc:chgData name="Ali, Syed Waqqas" userId="1b3a5f44-9498-4738-8c4e-8127257d744d" providerId="ADAL" clId="{A8000BD1-E0A9-48F1-BAE4-8CD5607CAE1B}" dt="2024-03-21T17:33:10.685" v="7231" actId="20577"/>
        <pc:sldMkLst>
          <pc:docMk/>
          <pc:sldMk cId="4285057893" sldId="364"/>
        </pc:sldMkLst>
        <pc:spChg chg="mod">
          <ac:chgData name="Ali, Syed Waqqas" userId="1b3a5f44-9498-4738-8c4e-8127257d744d" providerId="ADAL" clId="{A8000BD1-E0A9-48F1-BAE4-8CD5607CAE1B}" dt="2024-03-21T17:29:01.957" v="7190" actId="403"/>
          <ac:spMkLst>
            <pc:docMk/>
            <pc:sldMk cId="4285057893" sldId="364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7:33:10.685" v="7231" actId="20577"/>
          <ac:spMkLst>
            <pc:docMk/>
            <pc:sldMk cId="4285057893" sldId="36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7:27:38.726" v="7100" actId="20577"/>
        <pc:sldMkLst>
          <pc:docMk/>
          <pc:sldMk cId="3727488925" sldId="365"/>
        </pc:sldMkLst>
        <pc:spChg chg="mod">
          <ac:chgData name="Ali, Syed Waqqas" userId="1b3a5f44-9498-4738-8c4e-8127257d744d" providerId="ADAL" clId="{A8000BD1-E0A9-48F1-BAE4-8CD5607CAE1B}" dt="2024-03-21T17:27:38.726" v="7100" actId="20577"/>
          <ac:spMkLst>
            <pc:docMk/>
            <pc:sldMk cId="3727488925" sldId="36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204330396" sldId="365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358197729" sldId="366"/>
        </pc:sldMkLst>
      </pc:sldChg>
      <pc:sldChg chg="modSp add mod">
        <pc:chgData name="Ali, Syed Waqqas" userId="1b3a5f44-9498-4738-8c4e-8127257d744d" providerId="ADAL" clId="{A8000BD1-E0A9-48F1-BAE4-8CD5607CAE1B}" dt="2024-03-21T19:06:51.947" v="15597" actId="113"/>
        <pc:sldMkLst>
          <pc:docMk/>
          <pc:sldMk cId="4292429466" sldId="366"/>
        </pc:sldMkLst>
        <pc:spChg chg="mod">
          <ac:chgData name="Ali, Syed Waqqas" userId="1b3a5f44-9498-4738-8c4e-8127257d744d" providerId="ADAL" clId="{A8000BD1-E0A9-48F1-BAE4-8CD5607CAE1B}" dt="2024-03-21T17:33:37.366" v="7267" actId="20577"/>
          <ac:spMkLst>
            <pc:docMk/>
            <pc:sldMk cId="4292429466" sldId="366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6:51.947" v="15597" actId="113"/>
          <ac:spMkLst>
            <pc:docMk/>
            <pc:sldMk cId="4292429466" sldId="36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307584896" sldId="367"/>
        </pc:sldMkLst>
      </pc:sldChg>
      <pc:sldChg chg="modSp add mod">
        <pc:chgData name="Ali, Syed Waqqas" userId="1b3a5f44-9498-4738-8c4e-8127257d744d" providerId="ADAL" clId="{A8000BD1-E0A9-48F1-BAE4-8CD5607CAE1B}" dt="2024-03-21T19:07:07.707" v="15603" actId="207"/>
        <pc:sldMkLst>
          <pc:docMk/>
          <pc:sldMk cId="4073399983" sldId="367"/>
        </pc:sldMkLst>
        <pc:spChg chg="mod">
          <ac:chgData name="Ali, Syed Waqqas" userId="1b3a5f44-9498-4738-8c4e-8127257d744d" providerId="ADAL" clId="{A8000BD1-E0A9-48F1-BAE4-8CD5607CAE1B}" dt="2024-03-21T17:40:53.078" v="7782" actId="20577"/>
          <ac:spMkLst>
            <pc:docMk/>
            <pc:sldMk cId="4073399983" sldId="36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7:07.707" v="15603" actId="207"/>
          <ac:spMkLst>
            <pc:docMk/>
            <pc:sldMk cId="4073399983" sldId="36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629620729" sldId="368"/>
        </pc:sldMkLst>
      </pc:sldChg>
      <pc:sldChg chg="modSp add mod">
        <pc:chgData name="Ali, Syed Waqqas" userId="1b3a5f44-9498-4738-8c4e-8127257d744d" providerId="ADAL" clId="{A8000BD1-E0A9-48F1-BAE4-8CD5607CAE1B}" dt="2024-03-21T19:07:12.973" v="15605" actId="207"/>
        <pc:sldMkLst>
          <pc:docMk/>
          <pc:sldMk cId="3138516169" sldId="368"/>
        </pc:sldMkLst>
        <pc:spChg chg="mod">
          <ac:chgData name="Ali, Syed Waqqas" userId="1b3a5f44-9498-4738-8c4e-8127257d744d" providerId="ADAL" clId="{A8000BD1-E0A9-48F1-BAE4-8CD5607CAE1B}" dt="2024-03-21T17:40:58.038" v="7795" actId="20577"/>
          <ac:spMkLst>
            <pc:docMk/>
            <pc:sldMk cId="3138516169" sldId="368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7:12.973" v="15605" actId="207"/>
          <ac:spMkLst>
            <pc:docMk/>
            <pc:sldMk cId="3138516169" sldId="36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93680938" sldId="369"/>
        </pc:sldMkLst>
      </pc:sldChg>
      <pc:sldChg chg="addSp delSp modSp add mod">
        <pc:chgData name="Ali, Syed Waqqas" userId="1b3a5f44-9498-4738-8c4e-8127257d744d" providerId="ADAL" clId="{A8000BD1-E0A9-48F1-BAE4-8CD5607CAE1B}" dt="2024-03-21T17:38:36.900" v="7618" actId="20577"/>
        <pc:sldMkLst>
          <pc:docMk/>
          <pc:sldMk cId="2843524656" sldId="369"/>
        </pc:sldMkLst>
        <pc:spChg chg="mod">
          <ac:chgData name="Ali, Syed Waqqas" userId="1b3a5f44-9498-4738-8c4e-8127257d744d" providerId="ADAL" clId="{A8000BD1-E0A9-48F1-BAE4-8CD5607CAE1B}" dt="2024-03-21T17:38:36.900" v="7618" actId="20577"/>
          <ac:spMkLst>
            <pc:docMk/>
            <pc:sldMk cId="2843524656" sldId="369"/>
            <ac:spMk id="2" creationId="{0F38800C-8A7D-E150-1D69-4C942110B9A3}"/>
          </ac:spMkLst>
        </pc:spChg>
        <pc:spChg chg="del">
          <ac:chgData name="Ali, Syed Waqqas" userId="1b3a5f44-9498-4738-8c4e-8127257d744d" providerId="ADAL" clId="{A8000BD1-E0A9-48F1-BAE4-8CD5607CAE1B}" dt="2024-03-21T17:38:06.571" v="7501" actId="22"/>
          <ac:spMkLst>
            <pc:docMk/>
            <pc:sldMk cId="2843524656" sldId="369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A8000BD1-E0A9-48F1-BAE4-8CD5607CAE1B}" dt="2024-03-21T17:38:06.571" v="7501" actId="22"/>
          <ac:picMkLst>
            <pc:docMk/>
            <pc:sldMk cId="2843524656" sldId="369"/>
            <ac:picMk id="10" creationId="{D3B69E55-E38F-B3EB-BE7C-4A5770ABAC52}"/>
          </ac:picMkLst>
        </pc:pic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887110225" sldId="370"/>
        </pc:sldMkLst>
      </pc:sldChg>
      <pc:sldChg chg="addSp modSp add mod">
        <pc:chgData name="Ali, Syed Waqqas" userId="1b3a5f44-9498-4738-8c4e-8127257d744d" providerId="ADAL" clId="{A8000BD1-E0A9-48F1-BAE4-8CD5607CAE1B}" dt="2024-03-21T19:07:20.764" v="15607" actId="207"/>
        <pc:sldMkLst>
          <pc:docMk/>
          <pc:sldMk cId="2097471952" sldId="370"/>
        </pc:sldMkLst>
        <pc:spChg chg="mod">
          <ac:chgData name="Ali, Syed Waqqas" userId="1b3a5f44-9498-4738-8c4e-8127257d744d" providerId="ADAL" clId="{A8000BD1-E0A9-48F1-BAE4-8CD5607CAE1B}" dt="2024-03-21T17:41:36.043" v="7849" actId="20577"/>
          <ac:spMkLst>
            <pc:docMk/>
            <pc:sldMk cId="2097471952" sldId="370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A8000BD1-E0A9-48F1-BAE4-8CD5607CAE1B}" dt="2024-03-21T17:39:13.435" v="7639" actId="1076"/>
          <ac:spMkLst>
            <pc:docMk/>
            <pc:sldMk cId="2097471952" sldId="370"/>
            <ac:spMk id="3" creationId="{85557DB4-E72A-5C1E-1481-159FF1EB6457}"/>
          </ac:spMkLst>
        </pc:spChg>
        <pc:spChg chg="add mod">
          <ac:chgData name="Ali, Syed Waqqas" userId="1b3a5f44-9498-4738-8c4e-8127257d744d" providerId="ADAL" clId="{A8000BD1-E0A9-48F1-BAE4-8CD5607CAE1B}" dt="2024-03-21T19:07:20.764" v="15607" actId="207"/>
          <ac:spMkLst>
            <pc:docMk/>
            <pc:sldMk cId="2097471952" sldId="370"/>
            <ac:spMk id="9" creationId="{DC736187-9EAF-24C2-6159-F4E7C9D77699}"/>
          </ac:spMkLst>
        </pc:spChg>
        <pc:cxnChg chg="add mod">
          <ac:chgData name="Ali, Syed Waqqas" userId="1b3a5f44-9498-4738-8c4e-8127257d744d" providerId="ADAL" clId="{A8000BD1-E0A9-48F1-BAE4-8CD5607CAE1B}" dt="2024-03-21T17:42:30.549" v="7876" actId="692"/>
          <ac:cxnSpMkLst>
            <pc:docMk/>
            <pc:sldMk cId="2097471952" sldId="370"/>
            <ac:cxnSpMk id="12" creationId="{3DBB9C27-214D-F7C1-0E25-5B0FE5ED3E8B}"/>
          </ac:cxnSpMkLst>
        </pc:cxnChg>
      </pc:sldChg>
      <pc:sldChg chg="addSp modSp add mod">
        <pc:chgData name="Ali, Syed Waqqas" userId="1b3a5f44-9498-4738-8c4e-8127257d744d" providerId="ADAL" clId="{A8000BD1-E0A9-48F1-BAE4-8CD5607CAE1B}" dt="2024-03-21T19:07:24.867" v="15609" actId="207"/>
        <pc:sldMkLst>
          <pc:docMk/>
          <pc:sldMk cId="1337020577" sldId="371"/>
        </pc:sldMkLst>
        <pc:spChg chg="add mod">
          <ac:chgData name="Ali, Syed Waqqas" userId="1b3a5f44-9498-4738-8c4e-8127257d744d" providerId="ADAL" clId="{A8000BD1-E0A9-48F1-BAE4-8CD5607CAE1B}" dt="2024-03-21T17:42:54.497" v="7883" actId="14100"/>
          <ac:spMkLst>
            <pc:docMk/>
            <pc:sldMk cId="1337020577" sldId="371"/>
            <ac:spMk id="11" creationId="{BC00A3AB-B74D-1E41-81DD-416067E6E89F}"/>
          </ac:spMkLst>
        </pc:spChg>
        <pc:spChg chg="add mod">
          <ac:chgData name="Ali, Syed Waqqas" userId="1b3a5f44-9498-4738-8c4e-8127257d744d" providerId="ADAL" clId="{A8000BD1-E0A9-48F1-BAE4-8CD5607CAE1B}" dt="2024-03-21T19:07:24.867" v="15609" actId="207"/>
          <ac:spMkLst>
            <pc:docMk/>
            <pc:sldMk cId="1337020577" sldId="371"/>
            <ac:spMk id="13" creationId="{4CB470DB-2526-EAFB-CC2E-470E51190AEF}"/>
          </ac:spMkLst>
        </pc:spChg>
        <pc:cxnChg chg="add mod">
          <ac:chgData name="Ali, Syed Waqqas" userId="1b3a5f44-9498-4738-8c4e-8127257d744d" providerId="ADAL" clId="{A8000BD1-E0A9-48F1-BAE4-8CD5607CAE1B}" dt="2024-03-21T17:44:52.338" v="7996" actId="1035"/>
          <ac:cxnSpMkLst>
            <pc:docMk/>
            <pc:sldMk cId="1337020577" sldId="371"/>
            <ac:cxnSpMk id="14" creationId="{2A0F6105-AB7B-CF9B-A74A-762BE41397B5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077504926" sldId="371"/>
        </pc:sldMkLst>
      </pc:sldChg>
      <pc:sldChg chg="addSp modSp add mod">
        <pc:chgData name="Ali, Syed Waqqas" userId="1b3a5f44-9498-4738-8c4e-8127257d744d" providerId="ADAL" clId="{A8000BD1-E0A9-48F1-BAE4-8CD5607CAE1B}" dt="2024-03-21T17:46:10.598" v="8056" actId="1076"/>
        <pc:sldMkLst>
          <pc:docMk/>
          <pc:sldMk cId="1749042812" sldId="372"/>
        </pc:sldMkLst>
        <pc:spChg chg="mod">
          <ac:chgData name="Ali, Syed Waqqas" userId="1b3a5f44-9498-4738-8c4e-8127257d744d" providerId="ADAL" clId="{A8000BD1-E0A9-48F1-BAE4-8CD5607CAE1B}" dt="2024-03-21T17:46:10.598" v="8056" actId="1076"/>
          <ac:spMkLst>
            <pc:docMk/>
            <pc:sldMk cId="1749042812" sldId="372"/>
            <ac:spMk id="13" creationId="{4CB470DB-2526-EAFB-CC2E-470E51190AEF}"/>
          </ac:spMkLst>
        </pc:spChg>
        <pc:spChg chg="add mod">
          <ac:chgData name="Ali, Syed Waqqas" userId="1b3a5f44-9498-4738-8c4e-8127257d744d" providerId="ADAL" clId="{A8000BD1-E0A9-48F1-BAE4-8CD5607CAE1B}" dt="2024-03-21T17:44:45.714" v="7967" actId="20577"/>
          <ac:spMkLst>
            <pc:docMk/>
            <pc:sldMk cId="1749042812" sldId="372"/>
            <ac:spMk id="17" creationId="{43AA2031-8517-C398-B850-4F829B5760DB}"/>
          </ac:spMkLst>
        </pc:spChg>
        <pc:cxnChg chg="mod">
          <ac:chgData name="Ali, Syed Waqqas" userId="1b3a5f44-9498-4738-8c4e-8127257d744d" providerId="ADAL" clId="{A8000BD1-E0A9-48F1-BAE4-8CD5607CAE1B}" dt="2024-03-21T17:44:38.887" v="7949" actId="14100"/>
          <ac:cxnSpMkLst>
            <pc:docMk/>
            <pc:sldMk cId="1749042812" sldId="372"/>
            <ac:cxnSpMk id="12" creationId="{3DBB9C27-214D-F7C1-0E25-5B0FE5ED3E8B}"/>
          </ac:cxnSpMkLst>
        </pc:cxnChg>
        <pc:cxnChg chg="mod">
          <ac:chgData name="Ali, Syed Waqqas" userId="1b3a5f44-9498-4738-8c4e-8127257d744d" providerId="ADAL" clId="{A8000BD1-E0A9-48F1-BAE4-8CD5607CAE1B}" dt="2024-03-21T17:44:42.824" v="7965" actId="1035"/>
          <ac:cxnSpMkLst>
            <pc:docMk/>
            <pc:sldMk cId="1749042812" sldId="372"/>
            <ac:cxnSpMk id="14" creationId="{2A0F6105-AB7B-CF9B-A74A-762BE41397B5}"/>
          </ac:cxnSpMkLst>
        </pc:cxnChg>
        <pc:cxnChg chg="add mod">
          <ac:chgData name="Ali, Syed Waqqas" userId="1b3a5f44-9498-4738-8c4e-8127257d744d" providerId="ADAL" clId="{A8000BD1-E0A9-48F1-BAE4-8CD5607CAE1B}" dt="2024-03-21T17:45:37.891" v="8035" actId="692"/>
          <ac:cxnSpMkLst>
            <pc:docMk/>
            <pc:sldMk cId="1749042812" sldId="372"/>
            <ac:cxnSpMk id="20" creationId="{357850AB-7A36-6EC1-EE8B-1D8A3FFB73E3}"/>
          </ac:cxnSpMkLst>
        </pc:cxnChg>
        <pc:cxnChg chg="add mod">
          <ac:chgData name="Ali, Syed Waqqas" userId="1b3a5f44-9498-4738-8c4e-8127257d744d" providerId="ADAL" clId="{A8000BD1-E0A9-48F1-BAE4-8CD5607CAE1B}" dt="2024-03-21T17:45:37.891" v="8035" actId="692"/>
          <ac:cxnSpMkLst>
            <pc:docMk/>
            <pc:sldMk cId="1749042812" sldId="372"/>
            <ac:cxnSpMk id="23" creationId="{DBC2357E-5768-681E-3769-2D7CDD957B92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916339836" sldId="372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481235140" sldId="373"/>
        </pc:sldMkLst>
      </pc:sldChg>
      <pc:sldChg chg="modSp add mod">
        <pc:chgData name="Ali, Syed Waqqas" userId="1b3a5f44-9498-4738-8c4e-8127257d744d" providerId="ADAL" clId="{A8000BD1-E0A9-48F1-BAE4-8CD5607CAE1B}" dt="2024-03-21T17:47:21.355" v="8203" actId="20577"/>
        <pc:sldMkLst>
          <pc:docMk/>
          <pc:sldMk cId="3829419196" sldId="373"/>
        </pc:sldMkLst>
        <pc:spChg chg="mod">
          <ac:chgData name="Ali, Syed Waqqas" userId="1b3a5f44-9498-4738-8c4e-8127257d744d" providerId="ADAL" clId="{A8000BD1-E0A9-48F1-BAE4-8CD5607CAE1B}" dt="2024-03-21T17:46:34.862" v="8094" actId="20577"/>
          <ac:spMkLst>
            <pc:docMk/>
            <pc:sldMk cId="3829419196" sldId="37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7:47:21.355" v="8203" actId="20577"/>
          <ac:spMkLst>
            <pc:docMk/>
            <pc:sldMk cId="3829419196" sldId="37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881559593" sldId="374"/>
        </pc:sldMkLst>
      </pc:sldChg>
      <pc:sldChg chg="addSp delSp modSp add mod">
        <pc:chgData name="Ali, Syed Waqqas" userId="1b3a5f44-9498-4738-8c4e-8127257d744d" providerId="ADAL" clId="{A8000BD1-E0A9-48F1-BAE4-8CD5607CAE1B}" dt="2024-03-21T17:48:57.668" v="8284" actId="1076"/>
        <pc:sldMkLst>
          <pc:docMk/>
          <pc:sldMk cId="2918680328" sldId="374"/>
        </pc:sldMkLst>
        <pc:spChg chg="mod">
          <ac:chgData name="Ali, Syed Waqqas" userId="1b3a5f44-9498-4738-8c4e-8127257d744d" providerId="ADAL" clId="{A8000BD1-E0A9-48F1-BAE4-8CD5607CAE1B}" dt="2024-03-21T17:47:37.581" v="8240" actId="20577"/>
          <ac:spMkLst>
            <pc:docMk/>
            <pc:sldMk cId="2918680328" sldId="374"/>
            <ac:spMk id="2" creationId="{0F38800C-8A7D-E150-1D69-4C942110B9A3}"/>
          </ac:spMkLst>
        </pc:spChg>
        <pc:spChg chg="del">
          <ac:chgData name="Ali, Syed Waqqas" userId="1b3a5f44-9498-4738-8c4e-8127257d744d" providerId="ADAL" clId="{A8000BD1-E0A9-48F1-BAE4-8CD5607CAE1B}" dt="2024-03-21T17:48:01.175" v="8241" actId="22"/>
          <ac:spMkLst>
            <pc:docMk/>
            <pc:sldMk cId="2918680328" sldId="37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7:48:19.335" v="8259" actId="1076"/>
          <ac:spMkLst>
            <pc:docMk/>
            <pc:sldMk cId="2918680328" sldId="374"/>
            <ac:spMk id="11" creationId="{63C95E20-699B-55EB-2B16-81171937CB82}"/>
          </ac:spMkLst>
        </pc:spChg>
        <pc:picChg chg="add mod ord">
          <ac:chgData name="Ali, Syed Waqqas" userId="1b3a5f44-9498-4738-8c4e-8127257d744d" providerId="ADAL" clId="{A8000BD1-E0A9-48F1-BAE4-8CD5607CAE1B}" dt="2024-03-21T17:48:01.175" v="8241" actId="22"/>
          <ac:picMkLst>
            <pc:docMk/>
            <pc:sldMk cId="2918680328" sldId="374"/>
            <ac:picMk id="10" creationId="{EE625AD9-C3E1-2A81-BD0F-B02413F278D3}"/>
          </ac:picMkLst>
        </pc:picChg>
        <pc:cxnChg chg="add mod">
          <ac:chgData name="Ali, Syed Waqqas" userId="1b3a5f44-9498-4738-8c4e-8127257d744d" providerId="ADAL" clId="{A8000BD1-E0A9-48F1-BAE4-8CD5607CAE1B}" dt="2024-03-21T17:48:30.830" v="8261" actId="692"/>
          <ac:cxnSpMkLst>
            <pc:docMk/>
            <pc:sldMk cId="2918680328" sldId="374"/>
            <ac:cxnSpMk id="13" creationId="{8CAE4F30-9A4B-1E34-C9B9-BC96A49E3025}"/>
          </ac:cxnSpMkLst>
        </pc:cxnChg>
        <pc:cxnChg chg="add mod">
          <ac:chgData name="Ali, Syed Waqqas" userId="1b3a5f44-9498-4738-8c4e-8127257d744d" providerId="ADAL" clId="{A8000BD1-E0A9-48F1-BAE4-8CD5607CAE1B}" dt="2024-03-21T17:48:54.416" v="8282" actId="1076"/>
          <ac:cxnSpMkLst>
            <pc:docMk/>
            <pc:sldMk cId="2918680328" sldId="374"/>
            <ac:cxnSpMk id="15" creationId="{16442D5C-7087-0DEF-0726-CF70E0C4F456}"/>
          </ac:cxnSpMkLst>
        </pc:cxnChg>
        <pc:cxnChg chg="add mod">
          <ac:chgData name="Ali, Syed Waqqas" userId="1b3a5f44-9498-4738-8c4e-8127257d744d" providerId="ADAL" clId="{A8000BD1-E0A9-48F1-BAE4-8CD5607CAE1B}" dt="2024-03-21T17:48:57.668" v="8284" actId="1076"/>
          <ac:cxnSpMkLst>
            <pc:docMk/>
            <pc:sldMk cId="2918680328" sldId="374"/>
            <ac:cxnSpMk id="16" creationId="{80C6211D-8385-91F4-FA9E-895958AC3451}"/>
          </ac:cxnSpMkLst>
        </pc:cxnChg>
      </pc:sldChg>
      <pc:sldChg chg="modSp add mod">
        <pc:chgData name="Ali, Syed Waqqas" userId="1b3a5f44-9498-4738-8c4e-8127257d744d" providerId="ADAL" clId="{A8000BD1-E0A9-48F1-BAE4-8CD5607CAE1B}" dt="2024-03-21T19:05:35.640" v="15584" actId="20577"/>
        <pc:sldMkLst>
          <pc:docMk/>
          <pc:sldMk cId="3278618" sldId="375"/>
        </pc:sldMkLst>
        <pc:spChg chg="mod">
          <ac:chgData name="Ali, Syed Waqqas" userId="1b3a5f44-9498-4738-8c4e-8127257d744d" providerId="ADAL" clId="{A8000BD1-E0A9-48F1-BAE4-8CD5607CAE1B}" dt="2024-03-21T17:49:27.941" v="8314" actId="20577"/>
          <ac:spMkLst>
            <pc:docMk/>
            <pc:sldMk cId="3278618" sldId="375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5:35.640" v="15584" actId="20577"/>
          <ac:spMkLst>
            <pc:docMk/>
            <pc:sldMk cId="3278618" sldId="37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855634652" sldId="375"/>
        </pc:sldMkLst>
      </pc:sldChg>
      <pc:sldChg chg="addSp delSp modSp add mod">
        <pc:chgData name="Ali, Syed Waqqas" userId="1b3a5f44-9498-4738-8c4e-8127257d744d" providerId="ADAL" clId="{A8000BD1-E0A9-48F1-BAE4-8CD5607CAE1B}" dt="2024-03-21T17:51:47.019" v="8531" actId="122"/>
        <pc:sldMkLst>
          <pc:docMk/>
          <pc:sldMk cId="607385497" sldId="376"/>
        </pc:sldMkLst>
        <pc:spChg chg="mod">
          <ac:chgData name="Ali, Syed Waqqas" userId="1b3a5f44-9498-4738-8c4e-8127257d744d" providerId="ADAL" clId="{A8000BD1-E0A9-48F1-BAE4-8CD5607CAE1B}" dt="2024-03-21T17:51:18.708" v="8498" actId="5793"/>
          <ac:spMkLst>
            <pc:docMk/>
            <pc:sldMk cId="607385497" sldId="376"/>
            <ac:spMk id="2" creationId="{0F38800C-8A7D-E150-1D69-4C942110B9A3}"/>
          </ac:spMkLst>
        </pc:spChg>
        <pc:spChg chg="del">
          <ac:chgData name="Ali, Syed Waqqas" userId="1b3a5f44-9498-4738-8c4e-8127257d744d" providerId="ADAL" clId="{A8000BD1-E0A9-48F1-BAE4-8CD5607CAE1B}" dt="2024-03-21T17:51:27.416" v="8499" actId="22"/>
          <ac:spMkLst>
            <pc:docMk/>
            <pc:sldMk cId="607385497" sldId="37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7:51:47.019" v="8531" actId="122"/>
          <ac:spMkLst>
            <pc:docMk/>
            <pc:sldMk cId="607385497" sldId="376"/>
            <ac:spMk id="12" creationId="{C5EBD57B-13DE-F0DF-21C9-5B2E16B68A7A}"/>
          </ac:spMkLst>
        </pc:spChg>
        <pc:picChg chg="add del mod ord">
          <ac:chgData name="Ali, Syed Waqqas" userId="1b3a5f44-9498-4738-8c4e-8127257d744d" providerId="ADAL" clId="{A8000BD1-E0A9-48F1-BAE4-8CD5607CAE1B}" dt="2024-03-21T17:51:37.113" v="8504" actId="478"/>
          <ac:picMkLst>
            <pc:docMk/>
            <pc:sldMk cId="607385497" sldId="376"/>
            <ac:picMk id="10" creationId="{33C74F6C-1EDE-FD6B-00FE-D72570517DEC}"/>
          </ac:picMkLst>
        </pc:pic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441395707" sldId="376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40174292" sldId="377"/>
        </pc:sldMkLst>
      </pc:sldChg>
      <pc:sldChg chg="modSp add mod">
        <pc:chgData name="Ali, Syed Waqqas" userId="1b3a5f44-9498-4738-8c4e-8127257d744d" providerId="ADAL" clId="{A8000BD1-E0A9-48F1-BAE4-8CD5607CAE1B}" dt="2024-03-21T19:08:02.506" v="15618" actId="20577"/>
        <pc:sldMkLst>
          <pc:docMk/>
          <pc:sldMk cId="557504262" sldId="377"/>
        </pc:sldMkLst>
        <pc:spChg chg="mod">
          <ac:chgData name="Ali, Syed Waqqas" userId="1b3a5f44-9498-4738-8c4e-8127257d744d" providerId="ADAL" clId="{A8000BD1-E0A9-48F1-BAE4-8CD5607CAE1B}" dt="2024-03-21T19:07:45.787" v="15613" actId="207"/>
          <ac:spMkLst>
            <pc:docMk/>
            <pc:sldMk cId="557504262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8:02.506" v="15618" actId="20577"/>
          <ac:spMkLst>
            <pc:docMk/>
            <pc:sldMk cId="557504262" sldId="377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A8000BD1-E0A9-48F1-BAE4-8CD5607CAE1B}" dt="2024-03-21T19:08:56.362" v="15671" actId="20577"/>
        <pc:sldMkLst>
          <pc:docMk/>
          <pc:sldMk cId="1919579736" sldId="378"/>
        </pc:sldMkLst>
        <pc:spChg chg="mod">
          <ac:chgData name="Ali, Syed Waqqas" userId="1b3a5f44-9498-4738-8c4e-8127257d744d" providerId="ADAL" clId="{A8000BD1-E0A9-48F1-BAE4-8CD5607CAE1B}" dt="2024-03-21T17:57:41.314" v="9267" actId="20577"/>
          <ac:spMkLst>
            <pc:docMk/>
            <pc:sldMk cId="1919579736" sldId="378"/>
            <ac:spMk id="2" creationId="{0F38800C-8A7D-E150-1D69-4C942110B9A3}"/>
          </ac:spMkLst>
        </pc:spChg>
        <pc:spChg chg="del">
          <ac:chgData name="Ali, Syed Waqqas" userId="1b3a5f44-9498-4738-8c4e-8127257d744d" providerId="ADAL" clId="{A8000BD1-E0A9-48F1-BAE4-8CD5607CAE1B}" dt="2024-03-21T17:54:24.531" v="8908" actId="3680"/>
          <ac:spMkLst>
            <pc:docMk/>
            <pc:sldMk cId="1919579736" sldId="378"/>
            <ac:spMk id="3" creationId="{B3B2A76D-3F08-9C2B-C3E3-4A25DA409F80}"/>
          </ac:spMkLst>
        </pc:spChg>
        <pc:graphicFrameChg chg="add mod ord modGraphic">
          <ac:chgData name="Ali, Syed Waqqas" userId="1b3a5f44-9498-4738-8c4e-8127257d744d" providerId="ADAL" clId="{A8000BD1-E0A9-48F1-BAE4-8CD5607CAE1B}" dt="2024-03-21T19:08:56.362" v="15671" actId="20577"/>
          <ac:graphicFrameMkLst>
            <pc:docMk/>
            <pc:sldMk cId="1919579736" sldId="378"/>
            <ac:graphicFrameMk id="9" creationId="{594C4F8F-F627-2D4D-B9B9-747A36826E2D}"/>
          </ac:graphicFrameMkLst>
        </pc:graphicFrame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689472532" sldId="378"/>
        </pc:sldMkLst>
      </pc:sldChg>
      <pc:sldChg chg="modSp add mod ord">
        <pc:chgData name="Ali, Syed Waqqas" userId="1b3a5f44-9498-4738-8c4e-8127257d744d" providerId="ADAL" clId="{A8000BD1-E0A9-48F1-BAE4-8CD5607CAE1B}" dt="2024-03-21T19:09:08.336" v="15675" actId="122"/>
        <pc:sldMkLst>
          <pc:docMk/>
          <pc:sldMk cId="864616778" sldId="379"/>
        </pc:sldMkLst>
        <pc:spChg chg="mod">
          <ac:chgData name="Ali, Syed Waqqas" userId="1b3a5f44-9498-4738-8c4e-8127257d744d" providerId="ADAL" clId="{A8000BD1-E0A9-48F1-BAE4-8CD5607CAE1B}" dt="2024-03-21T19:08:44.002" v="15659" actId="20577"/>
          <ac:spMkLst>
            <pc:docMk/>
            <pc:sldMk cId="864616778" sldId="379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9:08.336" v="15675" actId="122"/>
          <ac:spMkLst>
            <pc:docMk/>
            <pc:sldMk cId="864616778" sldId="37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86867693" sldId="379"/>
        </pc:sldMkLst>
      </pc:sldChg>
      <pc:sldChg chg="modSp add mod">
        <pc:chgData name="Ali, Syed Waqqas" userId="1b3a5f44-9498-4738-8c4e-8127257d744d" providerId="ADAL" clId="{A8000BD1-E0A9-48F1-BAE4-8CD5607CAE1B}" dt="2024-03-21T19:09:28.042" v="15678" actId="113"/>
        <pc:sldMkLst>
          <pc:docMk/>
          <pc:sldMk cId="667869308" sldId="380"/>
        </pc:sldMkLst>
        <pc:spChg chg="mod">
          <ac:chgData name="Ali, Syed Waqqas" userId="1b3a5f44-9498-4738-8c4e-8127257d744d" providerId="ADAL" clId="{A8000BD1-E0A9-48F1-BAE4-8CD5607CAE1B}" dt="2024-03-21T19:09:20.026" v="15677" actId="207"/>
          <ac:spMkLst>
            <pc:docMk/>
            <pc:sldMk cId="667869308" sldId="380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9:28.042" v="15678" actId="113"/>
          <ac:spMkLst>
            <pc:docMk/>
            <pc:sldMk cId="667869308" sldId="38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208585595" sldId="380"/>
        </pc:sldMkLst>
      </pc:sldChg>
      <pc:sldChg chg="modSp add mod">
        <pc:chgData name="Ali, Syed Waqqas" userId="1b3a5f44-9498-4738-8c4e-8127257d744d" providerId="ADAL" clId="{A8000BD1-E0A9-48F1-BAE4-8CD5607CAE1B}" dt="2024-03-21T18:01:10.215" v="9769" actId="20577"/>
        <pc:sldMkLst>
          <pc:docMk/>
          <pc:sldMk cId="1612433111" sldId="381"/>
        </pc:sldMkLst>
        <pc:spChg chg="mod">
          <ac:chgData name="Ali, Syed Waqqas" userId="1b3a5f44-9498-4738-8c4e-8127257d744d" providerId="ADAL" clId="{A8000BD1-E0A9-48F1-BAE4-8CD5607CAE1B}" dt="2024-03-21T18:00:41.893" v="9722" actId="20577"/>
          <ac:spMkLst>
            <pc:docMk/>
            <pc:sldMk cId="1612433111" sldId="381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01:10.215" v="9769" actId="20577"/>
          <ac:spMkLst>
            <pc:docMk/>
            <pc:sldMk cId="1612433111" sldId="38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895115062" sldId="381"/>
        </pc:sldMkLst>
      </pc:sldChg>
      <pc:sldChg chg="addSp delSp modSp add mod">
        <pc:chgData name="Ali, Syed Waqqas" userId="1b3a5f44-9498-4738-8c4e-8127257d744d" providerId="ADAL" clId="{A8000BD1-E0A9-48F1-BAE4-8CD5607CAE1B}" dt="2024-03-21T18:02:34.479" v="9824" actId="1076"/>
        <pc:sldMkLst>
          <pc:docMk/>
          <pc:sldMk cId="2388461059" sldId="382"/>
        </pc:sldMkLst>
        <pc:spChg chg="mod">
          <ac:chgData name="Ali, Syed Waqqas" userId="1b3a5f44-9498-4738-8c4e-8127257d744d" providerId="ADAL" clId="{A8000BD1-E0A9-48F1-BAE4-8CD5607CAE1B}" dt="2024-03-21T18:01:41.623" v="9804" actId="20577"/>
          <ac:spMkLst>
            <pc:docMk/>
            <pc:sldMk cId="2388461059" sldId="382"/>
            <ac:spMk id="2" creationId="{0F38800C-8A7D-E150-1D69-4C942110B9A3}"/>
          </ac:spMkLst>
        </pc:spChg>
        <pc:spChg chg="del">
          <ac:chgData name="Ali, Syed Waqqas" userId="1b3a5f44-9498-4738-8c4e-8127257d744d" providerId="ADAL" clId="{A8000BD1-E0A9-48F1-BAE4-8CD5607CAE1B}" dt="2024-03-21T18:01:54.268" v="9805"/>
          <ac:spMkLst>
            <pc:docMk/>
            <pc:sldMk cId="2388461059" sldId="38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8:02:34.479" v="9824" actId="1076"/>
          <ac:spMkLst>
            <pc:docMk/>
            <pc:sldMk cId="2388461059" sldId="382"/>
            <ac:spMk id="10" creationId="{B673C696-40DE-8C5E-962B-AD3CCF28097D}"/>
          </ac:spMkLst>
        </pc:spChg>
        <pc:picChg chg="add mod">
          <ac:chgData name="Ali, Syed Waqqas" userId="1b3a5f44-9498-4738-8c4e-8127257d744d" providerId="ADAL" clId="{A8000BD1-E0A9-48F1-BAE4-8CD5607CAE1B}" dt="2024-03-21T18:02:13.490" v="9810" actId="1076"/>
          <ac:picMkLst>
            <pc:docMk/>
            <pc:sldMk cId="2388461059" sldId="382"/>
            <ac:picMk id="9" creationId="{A70BB65A-517A-28EA-354A-691F7E04FAAB}"/>
          </ac:picMkLst>
        </pc:pic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529762306" sldId="382"/>
        </pc:sldMkLst>
      </pc:sldChg>
      <pc:sldChg chg="addSp delSp modSp add mod">
        <pc:chgData name="Ali, Syed Waqqas" userId="1b3a5f44-9498-4738-8c4e-8127257d744d" providerId="ADAL" clId="{A8000BD1-E0A9-48F1-BAE4-8CD5607CAE1B}" dt="2024-03-21T19:09:43.771" v="15680" actId="207"/>
        <pc:sldMkLst>
          <pc:docMk/>
          <pc:sldMk cId="3554495371" sldId="383"/>
        </pc:sldMkLst>
        <pc:spChg chg="mod">
          <ac:chgData name="Ali, Syed Waqqas" userId="1b3a5f44-9498-4738-8c4e-8127257d744d" providerId="ADAL" clId="{A8000BD1-E0A9-48F1-BAE4-8CD5607CAE1B}" dt="2024-03-21T19:09:43.771" v="15680" actId="207"/>
          <ac:spMkLst>
            <pc:docMk/>
            <pc:sldMk cId="3554495371" sldId="38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07:18.933" v="10109" actId="14100"/>
          <ac:spMkLst>
            <pc:docMk/>
            <pc:sldMk cId="3554495371" sldId="383"/>
            <ac:spMk id="3" creationId="{B3B2A76D-3F08-9C2B-C3E3-4A25DA409F80}"/>
          </ac:spMkLst>
        </pc:spChg>
        <pc:picChg chg="add del mod">
          <ac:chgData name="Ali, Syed Waqqas" userId="1b3a5f44-9498-4738-8c4e-8127257d744d" providerId="ADAL" clId="{A8000BD1-E0A9-48F1-BAE4-8CD5607CAE1B}" dt="2024-03-21T18:07:02.502" v="10106" actId="478"/>
          <ac:picMkLst>
            <pc:docMk/>
            <pc:sldMk cId="3554495371" sldId="383"/>
            <ac:picMk id="10" creationId="{18D8B070-CA80-1B7B-EE14-7A0550C11CB4}"/>
          </ac:picMkLst>
        </pc:picChg>
        <pc:picChg chg="add mod">
          <ac:chgData name="Ali, Syed Waqqas" userId="1b3a5f44-9498-4738-8c4e-8127257d744d" providerId="ADAL" clId="{A8000BD1-E0A9-48F1-BAE4-8CD5607CAE1B}" dt="2024-03-21T18:07:14.870" v="10108" actId="1076"/>
          <ac:picMkLst>
            <pc:docMk/>
            <pc:sldMk cId="3554495371" sldId="383"/>
            <ac:picMk id="12" creationId="{57FAE4DA-B0AE-7E89-67EC-B775436CDCE8}"/>
          </ac:picMkLst>
        </pc:picChg>
        <pc:cxnChg chg="add mod">
          <ac:chgData name="Ali, Syed Waqqas" userId="1b3a5f44-9498-4738-8c4e-8127257d744d" providerId="ADAL" clId="{A8000BD1-E0A9-48F1-BAE4-8CD5607CAE1B}" dt="2024-03-21T18:07:40.771" v="10128" actId="14100"/>
          <ac:cxnSpMkLst>
            <pc:docMk/>
            <pc:sldMk cId="3554495371" sldId="383"/>
            <ac:cxnSpMk id="14" creationId="{463D21AB-EF4C-82AF-F6B5-3BEC5E87B0AF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613770476" sldId="383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484458723" sldId="384"/>
        </pc:sldMkLst>
      </pc:sldChg>
      <pc:sldChg chg="modSp add mod">
        <pc:chgData name="Ali, Syed Waqqas" userId="1b3a5f44-9498-4738-8c4e-8127257d744d" providerId="ADAL" clId="{A8000BD1-E0A9-48F1-BAE4-8CD5607CAE1B}" dt="2024-03-21T19:09:50.574" v="15682" actId="207"/>
        <pc:sldMkLst>
          <pc:docMk/>
          <pc:sldMk cId="4057835414" sldId="384"/>
        </pc:sldMkLst>
        <pc:spChg chg="mod">
          <ac:chgData name="Ali, Syed Waqqas" userId="1b3a5f44-9498-4738-8c4e-8127257d744d" providerId="ADAL" clId="{A8000BD1-E0A9-48F1-BAE4-8CD5607CAE1B}" dt="2024-03-21T19:09:50.574" v="15682" actId="207"/>
          <ac:spMkLst>
            <pc:docMk/>
            <pc:sldMk cId="4057835414" sldId="384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08:08.853" v="10224" actId="27636"/>
          <ac:spMkLst>
            <pc:docMk/>
            <pc:sldMk cId="4057835414" sldId="384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A8000BD1-E0A9-48F1-BAE4-8CD5607CAE1B}" dt="2024-03-21T19:10:40.477" v="15692" actId="207"/>
        <pc:sldMkLst>
          <pc:docMk/>
          <pc:sldMk cId="2476963381" sldId="385"/>
        </pc:sldMkLst>
        <pc:spChg chg="mod">
          <ac:chgData name="Ali, Syed Waqqas" userId="1b3a5f44-9498-4738-8c4e-8127257d744d" providerId="ADAL" clId="{A8000BD1-E0A9-48F1-BAE4-8CD5607CAE1B}" dt="2024-03-21T19:09:56.891" v="15684" actId="207"/>
          <ac:spMkLst>
            <pc:docMk/>
            <pc:sldMk cId="2476963381" sldId="385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0:40.477" v="15692" actId="207"/>
          <ac:spMkLst>
            <pc:docMk/>
            <pc:sldMk cId="2476963381" sldId="38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8:08:31.783" v="10227" actId="1076"/>
          <ac:spMkLst>
            <pc:docMk/>
            <pc:sldMk cId="2476963381" sldId="385"/>
            <ac:spMk id="9" creationId="{6AF6673A-FD66-F6E4-DD00-B96A71C8F28C}"/>
          </ac:spMkLst>
        </pc:spChg>
        <pc:spChg chg="add mod">
          <ac:chgData name="Ali, Syed Waqqas" userId="1b3a5f44-9498-4738-8c4e-8127257d744d" providerId="ADAL" clId="{A8000BD1-E0A9-48F1-BAE4-8CD5607CAE1B}" dt="2024-03-21T18:08:53.531" v="10233" actId="14100"/>
          <ac:spMkLst>
            <pc:docMk/>
            <pc:sldMk cId="2476963381" sldId="385"/>
            <ac:spMk id="10" creationId="{A55BCB39-C85A-C447-9303-C0F4EC57E0DB}"/>
          </ac:spMkLst>
        </pc:spChg>
        <pc:spChg chg="add mod">
          <ac:chgData name="Ali, Syed Waqqas" userId="1b3a5f44-9498-4738-8c4e-8127257d744d" providerId="ADAL" clId="{A8000BD1-E0A9-48F1-BAE4-8CD5607CAE1B}" dt="2024-03-21T18:09:59.267" v="10275" actId="692"/>
          <ac:spMkLst>
            <pc:docMk/>
            <pc:sldMk cId="2476963381" sldId="385"/>
            <ac:spMk id="11" creationId="{DEA48801-4430-BC3E-CD84-EAE66AF8CB90}"/>
          </ac:spMkLst>
        </pc:spChg>
        <pc:spChg chg="add mod">
          <ac:chgData name="Ali, Syed Waqqas" userId="1b3a5f44-9498-4738-8c4e-8127257d744d" providerId="ADAL" clId="{A8000BD1-E0A9-48F1-BAE4-8CD5607CAE1B}" dt="2024-03-21T18:09:26.149" v="10245" actId="1076"/>
          <ac:spMkLst>
            <pc:docMk/>
            <pc:sldMk cId="2476963381" sldId="385"/>
            <ac:spMk id="13" creationId="{228BD8A0-7E74-CBDD-95B4-961DD3341F88}"/>
          </ac:spMkLst>
        </pc:spChg>
        <pc:spChg chg="add mod">
          <ac:chgData name="Ali, Syed Waqqas" userId="1b3a5f44-9498-4738-8c4e-8127257d744d" providerId="ADAL" clId="{A8000BD1-E0A9-48F1-BAE4-8CD5607CAE1B}" dt="2024-03-21T18:09:35.071" v="10254" actId="1076"/>
          <ac:spMkLst>
            <pc:docMk/>
            <pc:sldMk cId="2476963381" sldId="385"/>
            <ac:spMk id="15" creationId="{3F9FEB7C-DE2A-4C50-C59C-C9A403414456}"/>
          </ac:spMkLst>
        </pc:spChg>
        <pc:spChg chg="add mod">
          <ac:chgData name="Ali, Syed Waqqas" userId="1b3a5f44-9498-4738-8c4e-8127257d744d" providerId="ADAL" clId="{A8000BD1-E0A9-48F1-BAE4-8CD5607CAE1B}" dt="2024-03-21T18:09:43.262" v="10260" actId="1076"/>
          <ac:spMkLst>
            <pc:docMk/>
            <pc:sldMk cId="2476963381" sldId="385"/>
            <ac:spMk id="16" creationId="{F09DB83D-8BDA-6306-1156-E71CE243AC83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12767420" sldId="385"/>
        </pc:sldMkLst>
      </pc:sldChg>
      <pc:sldChg chg="addSp modSp add mod">
        <pc:chgData name="Ali, Syed Waqqas" userId="1b3a5f44-9498-4738-8c4e-8127257d744d" providerId="ADAL" clId="{A8000BD1-E0A9-48F1-BAE4-8CD5607CAE1B}" dt="2024-03-21T19:10:33.156" v="15690" actId="207"/>
        <pc:sldMkLst>
          <pc:docMk/>
          <pc:sldMk cId="560289122" sldId="386"/>
        </pc:sldMkLst>
        <pc:spChg chg="mod">
          <ac:chgData name="Ali, Syed Waqqas" userId="1b3a5f44-9498-4738-8c4e-8127257d744d" providerId="ADAL" clId="{A8000BD1-E0A9-48F1-BAE4-8CD5607CAE1B}" dt="2024-03-21T19:10:33.156" v="15690" actId="207"/>
          <ac:spMkLst>
            <pc:docMk/>
            <pc:sldMk cId="560289122" sldId="38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8:12:01.479" v="10408" actId="1076"/>
          <ac:spMkLst>
            <pc:docMk/>
            <pc:sldMk cId="560289122" sldId="386"/>
            <ac:spMk id="21" creationId="{EA62B98E-CE42-9DE9-3715-91898D6366A2}"/>
          </ac:spMkLst>
        </pc:spChg>
        <pc:cxnChg chg="mod">
          <ac:chgData name="Ali, Syed Waqqas" userId="1b3a5f44-9498-4738-8c4e-8127257d744d" providerId="ADAL" clId="{A8000BD1-E0A9-48F1-BAE4-8CD5607CAE1B}" dt="2024-03-21T18:11:05.468" v="10387" actId="14100"/>
          <ac:cxnSpMkLst>
            <pc:docMk/>
            <pc:sldMk cId="560289122" sldId="386"/>
            <ac:cxnSpMk id="14" creationId="{463D21AB-EF4C-82AF-F6B5-3BEC5E87B0AF}"/>
          </ac:cxnSpMkLst>
        </pc:cxnChg>
        <pc:cxnChg chg="add mod">
          <ac:chgData name="Ali, Syed Waqqas" userId="1b3a5f44-9498-4738-8c4e-8127257d744d" providerId="ADAL" clId="{A8000BD1-E0A9-48F1-BAE4-8CD5607CAE1B}" dt="2024-03-21T18:11:44.143" v="10391" actId="14100"/>
          <ac:cxnSpMkLst>
            <pc:docMk/>
            <pc:sldMk cId="560289122" sldId="386"/>
            <ac:cxnSpMk id="19" creationId="{E971A2A2-163A-EC82-9EBD-2CDE8F26E8A6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704586983" sldId="386"/>
        </pc:sldMkLst>
      </pc:sldChg>
      <pc:sldChg chg="addSp modSp add mod">
        <pc:chgData name="Ali, Syed Waqqas" userId="1b3a5f44-9498-4738-8c4e-8127257d744d" providerId="ADAL" clId="{A8000BD1-E0A9-48F1-BAE4-8CD5607CAE1B}" dt="2024-03-21T18:12:53.053" v="10433" actId="1076"/>
        <pc:sldMkLst>
          <pc:docMk/>
          <pc:sldMk cId="2081157828" sldId="387"/>
        </pc:sldMkLst>
        <pc:spChg chg="mod">
          <ac:chgData name="Ali, Syed Waqqas" userId="1b3a5f44-9498-4738-8c4e-8127257d744d" providerId="ADAL" clId="{A8000BD1-E0A9-48F1-BAE4-8CD5607CAE1B}" dt="2024-03-21T18:12:30.870" v="10425" actId="20577"/>
          <ac:spMkLst>
            <pc:docMk/>
            <pc:sldMk cId="2081157828" sldId="38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12:38.885" v="10431" actId="404"/>
          <ac:spMkLst>
            <pc:docMk/>
            <pc:sldMk cId="2081157828" sldId="387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A8000BD1-E0A9-48F1-BAE4-8CD5607CAE1B}" dt="2024-03-21T18:12:53.053" v="10433" actId="1076"/>
          <ac:picMkLst>
            <pc:docMk/>
            <pc:sldMk cId="2081157828" sldId="387"/>
            <ac:picMk id="10" creationId="{7C7F2F6E-6E39-B31F-DF1A-021FD826DD9E}"/>
          </ac:picMkLst>
        </pc:pic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279693446" sldId="388"/>
        </pc:sldMkLst>
      </pc:sldChg>
      <pc:sldChg chg="addSp delSp modSp add mod">
        <pc:chgData name="Ali, Syed Waqqas" userId="1b3a5f44-9498-4738-8c4e-8127257d744d" providerId="ADAL" clId="{A8000BD1-E0A9-48F1-BAE4-8CD5607CAE1B}" dt="2024-03-21T19:10:57.232" v="15695" actId="207"/>
        <pc:sldMkLst>
          <pc:docMk/>
          <pc:sldMk cId="3349416601" sldId="388"/>
        </pc:sldMkLst>
        <pc:spChg chg="mod">
          <ac:chgData name="Ali, Syed Waqqas" userId="1b3a5f44-9498-4738-8c4e-8127257d744d" providerId="ADAL" clId="{A8000BD1-E0A9-48F1-BAE4-8CD5607CAE1B}" dt="2024-03-21T19:10:54.123" v="15694" actId="207"/>
          <ac:spMkLst>
            <pc:docMk/>
            <pc:sldMk cId="3349416601" sldId="388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A8000BD1-E0A9-48F1-BAE4-8CD5607CAE1B}" dt="2024-03-21T18:13:11.240" v="10441"/>
          <ac:spMkLst>
            <pc:docMk/>
            <pc:sldMk cId="3349416601" sldId="388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A8000BD1-E0A9-48F1-BAE4-8CD5607CAE1B}" dt="2024-03-21T18:13:05.105" v="10438" actId="478"/>
          <ac:spMkLst>
            <pc:docMk/>
            <pc:sldMk cId="3349416601" sldId="388"/>
            <ac:spMk id="11" creationId="{41DCB9FA-CFE8-8A3D-AF5D-ED46A76DF019}"/>
          </ac:spMkLst>
        </pc:spChg>
        <pc:spChg chg="add mod">
          <ac:chgData name="Ali, Syed Waqqas" userId="1b3a5f44-9498-4738-8c4e-8127257d744d" providerId="ADAL" clId="{A8000BD1-E0A9-48F1-BAE4-8CD5607CAE1B}" dt="2024-03-21T19:10:57.232" v="15695" actId="207"/>
          <ac:spMkLst>
            <pc:docMk/>
            <pc:sldMk cId="3349416601" sldId="388"/>
            <ac:spMk id="15" creationId="{9B08DE64-D60D-C5FD-97CA-7974B9A1113F}"/>
          </ac:spMkLst>
        </pc:spChg>
        <pc:picChg chg="del">
          <ac:chgData name="Ali, Syed Waqqas" userId="1b3a5f44-9498-4738-8c4e-8127257d744d" providerId="ADAL" clId="{A8000BD1-E0A9-48F1-BAE4-8CD5607CAE1B}" dt="2024-03-21T18:13:06.691" v="10439" actId="21"/>
          <ac:picMkLst>
            <pc:docMk/>
            <pc:sldMk cId="3349416601" sldId="388"/>
            <ac:picMk id="10" creationId="{7C7F2F6E-6E39-B31F-DF1A-021FD826DD9E}"/>
          </ac:picMkLst>
        </pc:picChg>
        <pc:picChg chg="add mod">
          <ac:chgData name="Ali, Syed Waqqas" userId="1b3a5f44-9498-4738-8c4e-8127257d744d" providerId="ADAL" clId="{A8000BD1-E0A9-48F1-BAE4-8CD5607CAE1B}" dt="2024-03-21T18:13:18.102" v="10443" actId="1076"/>
          <ac:picMkLst>
            <pc:docMk/>
            <pc:sldMk cId="3349416601" sldId="388"/>
            <ac:picMk id="12" creationId="{7C7F2F6E-6E39-B31F-DF1A-021FD826DD9E}"/>
          </ac:picMkLst>
        </pc:picChg>
        <pc:cxnChg chg="add mod">
          <ac:chgData name="Ali, Syed Waqqas" userId="1b3a5f44-9498-4738-8c4e-8127257d744d" providerId="ADAL" clId="{A8000BD1-E0A9-48F1-BAE4-8CD5607CAE1B}" dt="2024-03-21T18:13:46.428" v="10468" actId="1038"/>
          <ac:cxnSpMkLst>
            <pc:docMk/>
            <pc:sldMk cId="3349416601" sldId="388"/>
            <ac:cxnSpMk id="14" creationId="{C8BFAB6D-E4EE-5DF8-50FD-AC386FDCB39B}"/>
          </ac:cxnSpMkLst>
        </pc:cxnChg>
      </pc:sldChg>
      <pc:sldChg chg="addSp modSp add mod">
        <pc:chgData name="Ali, Syed Waqqas" userId="1b3a5f44-9498-4738-8c4e-8127257d744d" providerId="ADAL" clId="{A8000BD1-E0A9-48F1-BAE4-8CD5607CAE1B}" dt="2024-03-21T19:11:06.160" v="15699" actId="207"/>
        <pc:sldMkLst>
          <pc:docMk/>
          <pc:sldMk cId="1723093894" sldId="389"/>
        </pc:sldMkLst>
        <pc:spChg chg="mod">
          <ac:chgData name="Ali, Syed Waqqas" userId="1b3a5f44-9498-4738-8c4e-8127257d744d" providerId="ADAL" clId="{A8000BD1-E0A9-48F1-BAE4-8CD5607CAE1B}" dt="2024-03-21T19:11:06.160" v="15699" actId="207"/>
          <ac:spMkLst>
            <pc:docMk/>
            <pc:sldMk cId="1723093894" sldId="389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A8000BD1-E0A9-48F1-BAE4-8CD5607CAE1B}" dt="2024-03-21T19:11:03.538" v="15697" actId="207"/>
          <ac:spMkLst>
            <pc:docMk/>
            <pc:sldMk cId="1723093894" sldId="389"/>
            <ac:spMk id="3" creationId="{9AD9BBFB-0037-0612-793D-4EDA964AF0AF}"/>
          </ac:spMkLst>
        </pc:spChg>
        <pc:cxnChg chg="add mod">
          <ac:chgData name="Ali, Syed Waqqas" userId="1b3a5f44-9498-4738-8c4e-8127257d744d" providerId="ADAL" clId="{A8000BD1-E0A9-48F1-BAE4-8CD5607CAE1B}" dt="2024-03-21T18:15:29.424" v="10581" actId="1076"/>
          <ac:cxnSpMkLst>
            <pc:docMk/>
            <pc:sldMk cId="1723093894" sldId="389"/>
            <ac:cxnSpMk id="9" creationId="{94B64EFF-4714-88CA-9E98-5D2247B0AF03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662142997" sldId="389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684846655" sldId="390"/>
        </pc:sldMkLst>
      </pc:sldChg>
      <pc:sldChg chg="addSp modSp add mod">
        <pc:chgData name="Ali, Syed Waqqas" userId="1b3a5f44-9498-4738-8c4e-8127257d744d" providerId="ADAL" clId="{A8000BD1-E0A9-48F1-BAE4-8CD5607CAE1B}" dt="2024-03-21T18:15:56.366" v="10592" actId="20577"/>
        <pc:sldMkLst>
          <pc:docMk/>
          <pc:sldMk cId="4140361528" sldId="390"/>
        </pc:sldMkLst>
        <pc:spChg chg="add mod">
          <ac:chgData name="Ali, Syed Waqqas" userId="1b3a5f44-9498-4738-8c4e-8127257d744d" providerId="ADAL" clId="{A8000BD1-E0A9-48F1-BAE4-8CD5607CAE1B}" dt="2024-03-21T18:15:56.366" v="10592" actId="20577"/>
          <ac:spMkLst>
            <pc:docMk/>
            <pc:sldMk cId="4140361528" sldId="390"/>
            <ac:spMk id="13" creationId="{BD94A2C0-F45D-562B-63C3-0F2B422119B7}"/>
          </ac:spMkLst>
        </pc:spChg>
        <pc:cxnChg chg="mod">
          <ac:chgData name="Ali, Syed Waqqas" userId="1b3a5f44-9498-4738-8c4e-8127257d744d" providerId="ADAL" clId="{A8000BD1-E0A9-48F1-BAE4-8CD5607CAE1B}" dt="2024-03-21T18:15:49.713" v="10587" actId="1038"/>
          <ac:cxnSpMkLst>
            <pc:docMk/>
            <pc:sldMk cId="4140361528" sldId="390"/>
            <ac:cxnSpMk id="9" creationId="{94B64EFF-4714-88CA-9E98-5D2247B0AF03}"/>
          </ac:cxnSpMkLst>
        </pc:cxnChg>
        <pc:cxnChg chg="mod">
          <ac:chgData name="Ali, Syed Waqqas" userId="1b3a5f44-9498-4738-8c4e-8127257d744d" providerId="ADAL" clId="{A8000BD1-E0A9-48F1-BAE4-8CD5607CAE1B}" dt="2024-03-21T18:15:46.858" v="10584" actId="14100"/>
          <ac:cxnSpMkLst>
            <pc:docMk/>
            <pc:sldMk cId="4140361528" sldId="390"/>
            <ac:cxnSpMk id="14" creationId="{C8BFAB6D-E4EE-5DF8-50FD-AC386FDCB39B}"/>
          </ac:cxnSpMkLst>
        </pc:cxnChg>
      </pc:sldChg>
      <pc:sldChg chg="modSp add mod">
        <pc:chgData name="Ali, Syed Waqqas" userId="1b3a5f44-9498-4738-8c4e-8127257d744d" providerId="ADAL" clId="{A8000BD1-E0A9-48F1-BAE4-8CD5607CAE1B}" dt="2024-03-21T19:11:32.052" v="15705" actId="207"/>
        <pc:sldMkLst>
          <pc:docMk/>
          <pc:sldMk cId="847984451" sldId="391"/>
        </pc:sldMkLst>
        <pc:spChg chg="mod">
          <ac:chgData name="Ali, Syed Waqqas" userId="1b3a5f44-9498-4738-8c4e-8127257d744d" providerId="ADAL" clId="{A8000BD1-E0A9-48F1-BAE4-8CD5607CAE1B}" dt="2024-03-21T18:16:23.892" v="10598"/>
          <ac:spMkLst>
            <pc:docMk/>
            <pc:sldMk cId="847984451" sldId="391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1:32.052" v="15705" actId="207"/>
          <ac:spMkLst>
            <pc:docMk/>
            <pc:sldMk cId="847984451" sldId="39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907140933" sldId="391"/>
        </pc:sldMkLst>
      </pc:sldChg>
      <pc:sldChg chg="modSp add mod">
        <pc:chgData name="Ali, Syed Waqqas" userId="1b3a5f44-9498-4738-8c4e-8127257d744d" providerId="ADAL" clId="{A8000BD1-E0A9-48F1-BAE4-8CD5607CAE1B}" dt="2024-03-21T19:11:47.478" v="15709" actId="207"/>
        <pc:sldMkLst>
          <pc:docMk/>
          <pc:sldMk cId="138628198" sldId="392"/>
        </pc:sldMkLst>
        <pc:spChg chg="mod">
          <ac:chgData name="Ali, Syed Waqqas" userId="1b3a5f44-9498-4738-8c4e-8127257d744d" providerId="ADAL" clId="{A8000BD1-E0A9-48F1-BAE4-8CD5607CAE1B}" dt="2024-03-21T19:11:47.478" v="15709" actId="207"/>
          <ac:spMkLst>
            <pc:docMk/>
            <pc:sldMk cId="138628198" sldId="392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1:43.374" v="15707" actId="207"/>
          <ac:spMkLst>
            <pc:docMk/>
            <pc:sldMk cId="138628198" sldId="39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213739561" sldId="392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804275777" sldId="393"/>
        </pc:sldMkLst>
      </pc:sldChg>
      <pc:sldChg chg="addSp modSp add mod">
        <pc:chgData name="Ali, Syed Waqqas" userId="1b3a5f44-9498-4738-8c4e-8127257d744d" providerId="ADAL" clId="{A8000BD1-E0A9-48F1-BAE4-8CD5607CAE1B}" dt="2024-03-21T18:21:11.149" v="11046" actId="692"/>
        <pc:sldMkLst>
          <pc:docMk/>
          <pc:sldMk cId="3503668754" sldId="393"/>
        </pc:sldMkLst>
        <pc:spChg chg="mod">
          <ac:chgData name="Ali, Syed Waqqas" userId="1b3a5f44-9498-4738-8c4e-8127257d744d" providerId="ADAL" clId="{A8000BD1-E0A9-48F1-BAE4-8CD5607CAE1B}" dt="2024-03-21T18:17:43.570" v="10858"/>
          <ac:spMkLst>
            <pc:docMk/>
            <pc:sldMk cId="3503668754" sldId="39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20:56.513" v="11042" actId="207"/>
          <ac:spMkLst>
            <pc:docMk/>
            <pc:sldMk cId="3503668754" sldId="393"/>
            <ac:spMk id="3" creationId="{B3B2A76D-3F08-9C2B-C3E3-4A25DA409F80}"/>
          </ac:spMkLst>
        </pc:spChg>
        <pc:cxnChg chg="add mod">
          <ac:chgData name="Ali, Syed Waqqas" userId="1b3a5f44-9498-4738-8c4e-8127257d744d" providerId="ADAL" clId="{A8000BD1-E0A9-48F1-BAE4-8CD5607CAE1B}" dt="2024-03-21T18:21:04.206" v="11044" actId="692"/>
          <ac:cxnSpMkLst>
            <pc:docMk/>
            <pc:sldMk cId="3503668754" sldId="393"/>
            <ac:cxnSpMk id="10" creationId="{A0FE9E25-DB43-9114-A868-E617DB84244E}"/>
          </ac:cxnSpMkLst>
        </pc:cxnChg>
        <pc:cxnChg chg="add mod">
          <ac:chgData name="Ali, Syed Waqqas" userId="1b3a5f44-9498-4738-8c4e-8127257d744d" providerId="ADAL" clId="{A8000BD1-E0A9-48F1-BAE4-8CD5607CAE1B}" dt="2024-03-21T18:21:01.153" v="11043" actId="692"/>
          <ac:cxnSpMkLst>
            <pc:docMk/>
            <pc:sldMk cId="3503668754" sldId="393"/>
            <ac:cxnSpMk id="11" creationId="{1986888A-7ED8-200B-2195-FEE206F53441}"/>
          </ac:cxnSpMkLst>
        </pc:cxnChg>
        <pc:cxnChg chg="add mod">
          <ac:chgData name="Ali, Syed Waqqas" userId="1b3a5f44-9498-4738-8c4e-8127257d744d" providerId="ADAL" clId="{A8000BD1-E0A9-48F1-BAE4-8CD5607CAE1B}" dt="2024-03-21T18:21:08.260" v="11045" actId="692"/>
          <ac:cxnSpMkLst>
            <pc:docMk/>
            <pc:sldMk cId="3503668754" sldId="393"/>
            <ac:cxnSpMk id="13" creationId="{BB0A9BC5-D407-EA1C-F76E-0D7AACB3A72C}"/>
          </ac:cxnSpMkLst>
        </pc:cxnChg>
        <pc:cxnChg chg="add mod">
          <ac:chgData name="Ali, Syed Waqqas" userId="1b3a5f44-9498-4738-8c4e-8127257d744d" providerId="ADAL" clId="{A8000BD1-E0A9-48F1-BAE4-8CD5607CAE1B}" dt="2024-03-21T18:21:11.149" v="11046" actId="692"/>
          <ac:cxnSpMkLst>
            <pc:docMk/>
            <pc:sldMk cId="3503668754" sldId="393"/>
            <ac:cxnSpMk id="15" creationId="{32BF1C9D-B5C6-0CB7-3605-F699DE1BDEDD}"/>
          </ac:cxnSpMkLst>
        </pc:cxnChg>
        <pc:cxnChg chg="add mod">
          <ac:chgData name="Ali, Syed Waqqas" userId="1b3a5f44-9498-4738-8c4e-8127257d744d" providerId="ADAL" clId="{A8000BD1-E0A9-48F1-BAE4-8CD5607CAE1B}" dt="2024-03-21T18:20:18.770" v="11031" actId="14100"/>
          <ac:cxnSpMkLst>
            <pc:docMk/>
            <pc:sldMk cId="3503668754" sldId="393"/>
            <ac:cxnSpMk id="17" creationId="{AEE2043D-611D-BF7D-C733-6C18FE6EE0D0}"/>
          </ac:cxnSpMkLst>
        </pc:cxnChg>
      </pc:sldChg>
      <pc:sldChg chg="addSp modSp add mod">
        <pc:chgData name="Ali, Syed Waqqas" userId="1b3a5f44-9498-4738-8c4e-8127257d744d" providerId="ADAL" clId="{A8000BD1-E0A9-48F1-BAE4-8CD5607CAE1B}" dt="2024-03-21T18:26:51.267" v="11735" actId="1036"/>
        <pc:sldMkLst>
          <pc:docMk/>
          <pc:sldMk cId="92056874" sldId="394"/>
        </pc:sldMkLst>
        <pc:spChg chg="mod">
          <ac:chgData name="Ali, Syed Waqqas" userId="1b3a5f44-9498-4738-8c4e-8127257d744d" providerId="ADAL" clId="{A8000BD1-E0A9-48F1-BAE4-8CD5607CAE1B}" dt="2024-03-21T18:21:45.678" v="11080" actId="20577"/>
          <ac:spMkLst>
            <pc:docMk/>
            <pc:sldMk cId="92056874" sldId="394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26:40.801" v="11710" actId="20577"/>
          <ac:spMkLst>
            <pc:docMk/>
            <pc:sldMk cId="92056874" sldId="39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8:26:51.267" v="11735" actId="1036"/>
          <ac:spMkLst>
            <pc:docMk/>
            <pc:sldMk cId="92056874" sldId="394"/>
            <ac:spMk id="14" creationId="{510553FE-9D8F-0576-2D9F-09ABD5EBA60D}"/>
          </ac:spMkLst>
        </pc:spChg>
        <pc:spChg chg="add mod">
          <ac:chgData name="Ali, Syed Waqqas" userId="1b3a5f44-9498-4738-8c4e-8127257d744d" providerId="ADAL" clId="{A8000BD1-E0A9-48F1-BAE4-8CD5607CAE1B}" dt="2024-03-21T18:26:51.267" v="11735" actId="1036"/>
          <ac:spMkLst>
            <pc:docMk/>
            <pc:sldMk cId="92056874" sldId="394"/>
            <ac:spMk id="15" creationId="{F9BD4583-F1D6-DA23-DFB5-492977E66813}"/>
          </ac:spMkLst>
        </pc:spChg>
        <pc:cxnChg chg="add mod">
          <ac:chgData name="Ali, Syed Waqqas" userId="1b3a5f44-9498-4738-8c4e-8127257d744d" providerId="ADAL" clId="{A8000BD1-E0A9-48F1-BAE4-8CD5607CAE1B}" dt="2024-03-21T18:26:51.267" v="11735" actId="1036"/>
          <ac:cxnSpMkLst>
            <pc:docMk/>
            <pc:sldMk cId="92056874" sldId="394"/>
            <ac:cxnSpMk id="9" creationId="{06AA066D-80CA-6083-2E98-8BF74F9180B4}"/>
          </ac:cxnSpMkLst>
        </pc:cxnChg>
        <pc:cxnChg chg="add mod">
          <ac:chgData name="Ali, Syed Waqqas" userId="1b3a5f44-9498-4738-8c4e-8127257d744d" providerId="ADAL" clId="{A8000BD1-E0A9-48F1-BAE4-8CD5607CAE1B}" dt="2024-03-21T18:26:51.267" v="11735" actId="1036"/>
          <ac:cxnSpMkLst>
            <pc:docMk/>
            <pc:sldMk cId="92056874" sldId="394"/>
            <ac:cxnSpMk id="10" creationId="{F72737D1-360F-A069-63B3-15E796F4CE54}"/>
          </ac:cxnSpMkLst>
        </pc:cxnChg>
        <pc:cxnChg chg="add mod">
          <ac:chgData name="Ali, Syed Waqqas" userId="1b3a5f44-9498-4738-8c4e-8127257d744d" providerId="ADAL" clId="{A8000BD1-E0A9-48F1-BAE4-8CD5607CAE1B}" dt="2024-03-21T18:26:51.267" v="11735" actId="1036"/>
          <ac:cxnSpMkLst>
            <pc:docMk/>
            <pc:sldMk cId="92056874" sldId="394"/>
            <ac:cxnSpMk id="11" creationId="{DD5DBA86-8071-FDD6-48D2-061EB39E902C}"/>
          </ac:cxnSpMkLst>
        </pc:cxnChg>
        <pc:cxnChg chg="add mod">
          <ac:chgData name="Ali, Syed Waqqas" userId="1b3a5f44-9498-4738-8c4e-8127257d744d" providerId="ADAL" clId="{A8000BD1-E0A9-48F1-BAE4-8CD5607CAE1B}" dt="2024-03-21T18:26:51.267" v="11735" actId="1036"/>
          <ac:cxnSpMkLst>
            <pc:docMk/>
            <pc:sldMk cId="92056874" sldId="394"/>
            <ac:cxnSpMk id="12" creationId="{4823B490-ECBB-0288-C95E-E54A2093005A}"/>
          </ac:cxnSpMkLst>
        </pc:cxnChg>
        <pc:cxnChg chg="add mod">
          <ac:chgData name="Ali, Syed Waqqas" userId="1b3a5f44-9498-4738-8c4e-8127257d744d" providerId="ADAL" clId="{A8000BD1-E0A9-48F1-BAE4-8CD5607CAE1B}" dt="2024-03-21T18:26:51.267" v="11735" actId="1036"/>
          <ac:cxnSpMkLst>
            <pc:docMk/>
            <pc:sldMk cId="92056874" sldId="394"/>
            <ac:cxnSpMk id="13" creationId="{C12DA05F-7821-4830-1A1C-374B8D7C2D29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605528592" sldId="394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214040591" sldId="395"/>
        </pc:sldMkLst>
      </pc:sldChg>
      <pc:sldChg chg="modSp add mod ord">
        <pc:chgData name="Ali, Syed Waqqas" userId="1b3a5f44-9498-4738-8c4e-8127257d744d" providerId="ADAL" clId="{A8000BD1-E0A9-48F1-BAE4-8CD5607CAE1B}" dt="2024-03-21T19:12:25.411" v="15716" actId="207"/>
        <pc:sldMkLst>
          <pc:docMk/>
          <pc:sldMk cId="3105262191" sldId="395"/>
        </pc:sldMkLst>
        <pc:spChg chg="mod">
          <ac:chgData name="Ali, Syed Waqqas" userId="1b3a5f44-9498-4738-8c4e-8127257d744d" providerId="ADAL" clId="{A8000BD1-E0A9-48F1-BAE4-8CD5607CAE1B}" dt="2024-03-21T19:12:19.517" v="15714" actId="207"/>
          <ac:spMkLst>
            <pc:docMk/>
            <pc:sldMk cId="3105262191" sldId="395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2:25.411" v="15716" actId="207"/>
          <ac:spMkLst>
            <pc:docMk/>
            <pc:sldMk cId="3105262191" sldId="39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8:27:47.424" v="11814" actId="5793"/>
        <pc:sldMkLst>
          <pc:docMk/>
          <pc:sldMk cId="28456391" sldId="396"/>
        </pc:sldMkLst>
        <pc:spChg chg="mod">
          <ac:chgData name="Ali, Syed Waqqas" userId="1b3a5f44-9498-4738-8c4e-8127257d744d" providerId="ADAL" clId="{A8000BD1-E0A9-48F1-BAE4-8CD5607CAE1B}" dt="2024-03-21T18:27:07.918" v="11737"/>
          <ac:spMkLst>
            <pc:docMk/>
            <pc:sldMk cId="28456391" sldId="396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27:47.424" v="11814" actId="5793"/>
          <ac:spMkLst>
            <pc:docMk/>
            <pc:sldMk cId="28456391" sldId="39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29183387" sldId="396"/>
        </pc:sldMkLst>
      </pc:sldChg>
      <pc:sldChg chg="modSp add mod">
        <pc:chgData name="Ali, Syed Waqqas" userId="1b3a5f44-9498-4738-8c4e-8127257d744d" providerId="ADAL" clId="{A8000BD1-E0A9-48F1-BAE4-8CD5607CAE1B}" dt="2024-03-21T19:12:50.881" v="15725" actId="207"/>
        <pc:sldMkLst>
          <pc:docMk/>
          <pc:sldMk cId="811340577" sldId="397"/>
        </pc:sldMkLst>
        <pc:spChg chg="mod">
          <ac:chgData name="Ali, Syed Waqqas" userId="1b3a5f44-9498-4738-8c4e-8127257d744d" providerId="ADAL" clId="{A8000BD1-E0A9-48F1-BAE4-8CD5607CAE1B}" dt="2024-03-21T18:28:03.120" v="11848" actId="313"/>
          <ac:spMkLst>
            <pc:docMk/>
            <pc:sldMk cId="811340577" sldId="39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2:50.881" v="15725" actId="207"/>
          <ac:spMkLst>
            <pc:docMk/>
            <pc:sldMk cId="811340577" sldId="39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82783270" sldId="397"/>
        </pc:sldMkLst>
      </pc:sldChg>
      <pc:sldChg chg="modSp add mod">
        <pc:chgData name="Ali, Syed Waqqas" userId="1b3a5f44-9498-4738-8c4e-8127257d744d" providerId="ADAL" clId="{A8000BD1-E0A9-48F1-BAE4-8CD5607CAE1B}" dt="2024-03-21T18:33:09.991" v="12509" actId="5793"/>
        <pc:sldMkLst>
          <pc:docMk/>
          <pc:sldMk cId="3035475114" sldId="398"/>
        </pc:sldMkLst>
        <pc:spChg chg="mod">
          <ac:chgData name="Ali, Syed Waqqas" userId="1b3a5f44-9498-4738-8c4e-8127257d744d" providerId="ADAL" clId="{A8000BD1-E0A9-48F1-BAE4-8CD5607CAE1B}" dt="2024-03-21T18:33:09.991" v="12509" actId="5793"/>
          <ac:spMkLst>
            <pc:docMk/>
            <pc:sldMk cId="3035475114" sldId="39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286841310" sldId="398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571037741" sldId="399"/>
        </pc:sldMkLst>
      </pc:sldChg>
      <pc:sldChg chg="modSp add mod">
        <pc:chgData name="Ali, Syed Waqqas" userId="1b3a5f44-9498-4738-8c4e-8127257d744d" providerId="ADAL" clId="{A8000BD1-E0A9-48F1-BAE4-8CD5607CAE1B}" dt="2024-03-21T19:13:35.631" v="15741"/>
        <pc:sldMkLst>
          <pc:docMk/>
          <pc:sldMk cId="2729354042" sldId="399"/>
        </pc:sldMkLst>
        <pc:spChg chg="mod">
          <ac:chgData name="Ali, Syed Waqqas" userId="1b3a5f44-9498-4738-8c4e-8127257d744d" providerId="ADAL" clId="{A8000BD1-E0A9-48F1-BAE4-8CD5607CAE1B}" dt="2024-03-21T18:37:43.206" v="12682" actId="207"/>
          <ac:spMkLst>
            <pc:docMk/>
            <pc:sldMk cId="2729354042" sldId="399"/>
            <ac:spMk id="2" creationId="{0F38800C-8A7D-E150-1D69-4C942110B9A3}"/>
          </ac:spMkLst>
        </pc:spChg>
        <pc:graphicFrameChg chg="mod">
          <ac:chgData name="Ali, Syed Waqqas" userId="1b3a5f44-9498-4738-8c4e-8127257d744d" providerId="ADAL" clId="{A8000BD1-E0A9-48F1-BAE4-8CD5607CAE1B}" dt="2024-03-21T19:13:35.631" v="15741"/>
          <ac:graphicFrameMkLst>
            <pc:docMk/>
            <pc:sldMk cId="2729354042" sldId="399"/>
            <ac:graphicFrameMk id="9" creationId="{594C4F8F-F627-2D4D-B9B9-747A36826E2D}"/>
          </ac:graphicFrameMkLst>
        </pc:graphicFrameChg>
      </pc:sldChg>
      <pc:sldChg chg="modSp add mod">
        <pc:chgData name="Ali, Syed Waqqas" userId="1b3a5f44-9498-4738-8c4e-8127257d744d" providerId="ADAL" clId="{A8000BD1-E0A9-48F1-BAE4-8CD5607CAE1B}" dt="2024-03-21T19:13:31.759" v="15738"/>
        <pc:sldMkLst>
          <pc:docMk/>
          <pc:sldMk cId="1501330063" sldId="400"/>
        </pc:sldMkLst>
        <pc:spChg chg="mod">
          <ac:chgData name="Ali, Syed Waqqas" userId="1b3a5f44-9498-4738-8c4e-8127257d744d" providerId="ADAL" clId="{A8000BD1-E0A9-48F1-BAE4-8CD5607CAE1B}" dt="2024-03-21T18:36:14.248" v="12567" actId="207"/>
          <ac:spMkLst>
            <pc:docMk/>
            <pc:sldMk cId="1501330063" sldId="400"/>
            <ac:spMk id="2" creationId="{0F38800C-8A7D-E150-1D69-4C942110B9A3}"/>
          </ac:spMkLst>
        </pc:spChg>
        <pc:graphicFrameChg chg="mod modGraphic">
          <ac:chgData name="Ali, Syed Waqqas" userId="1b3a5f44-9498-4738-8c4e-8127257d744d" providerId="ADAL" clId="{A8000BD1-E0A9-48F1-BAE4-8CD5607CAE1B}" dt="2024-03-21T19:13:31.759" v="15738"/>
          <ac:graphicFrameMkLst>
            <pc:docMk/>
            <pc:sldMk cId="1501330063" sldId="400"/>
            <ac:graphicFrameMk id="9" creationId="{594C4F8F-F627-2D4D-B9B9-747A36826E2D}"/>
          </ac:graphicFrameMkLst>
        </pc:graphicFrame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274625743" sldId="400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147457738" sldId="401"/>
        </pc:sldMkLst>
      </pc:sldChg>
      <pc:sldChg chg="modSp add mod">
        <pc:chgData name="Ali, Syed Waqqas" userId="1b3a5f44-9498-4738-8c4e-8127257d744d" providerId="ADAL" clId="{A8000BD1-E0A9-48F1-BAE4-8CD5607CAE1B}" dt="2024-03-21T19:13:40.877" v="15744"/>
        <pc:sldMkLst>
          <pc:docMk/>
          <pc:sldMk cId="2537252478" sldId="401"/>
        </pc:sldMkLst>
        <pc:spChg chg="mod">
          <ac:chgData name="Ali, Syed Waqqas" userId="1b3a5f44-9498-4738-8c4e-8127257d744d" providerId="ADAL" clId="{A8000BD1-E0A9-48F1-BAE4-8CD5607CAE1B}" dt="2024-03-21T18:36:09.576" v="12565" actId="207"/>
          <ac:spMkLst>
            <pc:docMk/>
            <pc:sldMk cId="2537252478" sldId="401"/>
            <ac:spMk id="2" creationId="{0F38800C-8A7D-E150-1D69-4C942110B9A3}"/>
          </ac:spMkLst>
        </pc:spChg>
        <pc:graphicFrameChg chg="mod modGraphic">
          <ac:chgData name="Ali, Syed Waqqas" userId="1b3a5f44-9498-4738-8c4e-8127257d744d" providerId="ADAL" clId="{A8000BD1-E0A9-48F1-BAE4-8CD5607CAE1B}" dt="2024-03-21T19:13:40.877" v="15744"/>
          <ac:graphicFrameMkLst>
            <pc:docMk/>
            <pc:sldMk cId="2537252478" sldId="401"/>
            <ac:graphicFrameMk id="9" creationId="{594C4F8F-F627-2D4D-B9B9-747A36826E2D}"/>
          </ac:graphicFrameMkLst>
        </pc:graphicFrame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625631117" sldId="402"/>
        </pc:sldMkLst>
      </pc:sldChg>
      <pc:sldChg chg="modSp add mod">
        <pc:chgData name="Ali, Syed Waqqas" userId="1b3a5f44-9498-4738-8c4e-8127257d744d" providerId="ADAL" clId="{A8000BD1-E0A9-48F1-BAE4-8CD5607CAE1B}" dt="2024-03-21T19:13:46.477" v="15748"/>
        <pc:sldMkLst>
          <pc:docMk/>
          <pc:sldMk cId="716157440" sldId="402"/>
        </pc:sldMkLst>
        <pc:spChg chg="mod">
          <ac:chgData name="Ali, Syed Waqqas" userId="1b3a5f44-9498-4738-8c4e-8127257d744d" providerId="ADAL" clId="{A8000BD1-E0A9-48F1-BAE4-8CD5607CAE1B}" dt="2024-03-21T18:36:03.082" v="12563" actId="207"/>
          <ac:spMkLst>
            <pc:docMk/>
            <pc:sldMk cId="716157440" sldId="402"/>
            <ac:spMk id="2" creationId="{0F38800C-8A7D-E150-1D69-4C942110B9A3}"/>
          </ac:spMkLst>
        </pc:spChg>
        <pc:graphicFrameChg chg="mod modGraphic">
          <ac:chgData name="Ali, Syed Waqqas" userId="1b3a5f44-9498-4738-8c4e-8127257d744d" providerId="ADAL" clId="{A8000BD1-E0A9-48F1-BAE4-8CD5607CAE1B}" dt="2024-03-21T19:13:46.477" v="15748"/>
          <ac:graphicFrameMkLst>
            <pc:docMk/>
            <pc:sldMk cId="716157440" sldId="402"/>
            <ac:graphicFrameMk id="9" creationId="{594C4F8F-F627-2D4D-B9B9-747A36826E2D}"/>
          </ac:graphicFrameMkLst>
        </pc:graphicFrameChg>
      </pc:sldChg>
      <pc:sldChg chg="add del">
        <pc:chgData name="Ali, Syed Waqqas" userId="1b3a5f44-9498-4738-8c4e-8127257d744d" providerId="ADAL" clId="{A8000BD1-E0A9-48F1-BAE4-8CD5607CAE1B}" dt="2024-03-21T18:35:08.007" v="12551" actId="47"/>
        <pc:sldMkLst>
          <pc:docMk/>
          <pc:sldMk cId="510450277" sldId="403"/>
        </pc:sldMkLst>
      </pc:sldChg>
      <pc:sldChg chg="modSp add mod">
        <pc:chgData name="Ali, Syed Waqqas" userId="1b3a5f44-9498-4738-8c4e-8127257d744d" providerId="ADAL" clId="{A8000BD1-E0A9-48F1-BAE4-8CD5607CAE1B}" dt="2024-03-21T19:13:51.109" v="15751"/>
        <pc:sldMkLst>
          <pc:docMk/>
          <pc:sldMk cId="3693572968" sldId="403"/>
        </pc:sldMkLst>
        <pc:spChg chg="mod">
          <ac:chgData name="Ali, Syed Waqqas" userId="1b3a5f44-9498-4738-8c4e-8127257d744d" providerId="ADAL" clId="{A8000BD1-E0A9-48F1-BAE4-8CD5607CAE1B}" dt="2024-03-21T18:35:58.500" v="12561" actId="207"/>
          <ac:spMkLst>
            <pc:docMk/>
            <pc:sldMk cId="3693572968" sldId="403"/>
            <ac:spMk id="2" creationId="{0F38800C-8A7D-E150-1D69-4C942110B9A3}"/>
          </ac:spMkLst>
        </pc:spChg>
        <pc:graphicFrameChg chg="mod modGraphic">
          <ac:chgData name="Ali, Syed Waqqas" userId="1b3a5f44-9498-4738-8c4e-8127257d744d" providerId="ADAL" clId="{A8000BD1-E0A9-48F1-BAE4-8CD5607CAE1B}" dt="2024-03-21T19:13:51.109" v="15751"/>
          <ac:graphicFrameMkLst>
            <pc:docMk/>
            <pc:sldMk cId="3693572968" sldId="403"/>
            <ac:graphicFrameMk id="9" creationId="{594C4F8F-F627-2D4D-B9B9-747A36826E2D}"/>
          </ac:graphicFrameMkLst>
        </pc:graphicFrame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63002976" sldId="403"/>
        </pc:sldMkLst>
      </pc:sldChg>
      <pc:sldChg chg="modSp add mod">
        <pc:chgData name="Ali, Syed Waqqas" userId="1b3a5f44-9498-4738-8c4e-8127257d744d" providerId="ADAL" clId="{A8000BD1-E0A9-48F1-BAE4-8CD5607CAE1B}" dt="2024-03-21T19:13:58.158" v="15753" actId="207"/>
        <pc:sldMkLst>
          <pc:docMk/>
          <pc:sldMk cId="1225101247" sldId="404"/>
        </pc:sldMkLst>
        <pc:spChg chg="mod">
          <ac:chgData name="Ali, Syed Waqqas" userId="1b3a5f44-9498-4738-8c4e-8127257d744d" providerId="ADAL" clId="{A8000BD1-E0A9-48F1-BAE4-8CD5607CAE1B}" dt="2024-03-21T18:38:17.538" v="12698" actId="403"/>
          <ac:spMkLst>
            <pc:docMk/>
            <pc:sldMk cId="1225101247" sldId="404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3:58.158" v="15753" actId="207"/>
          <ac:spMkLst>
            <pc:docMk/>
            <pc:sldMk cId="1225101247" sldId="40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904849817" sldId="404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189006059" sldId="405"/>
        </pc:sldMkLst>
      </pc:sldChg>
      <pc:sldChg chg="modSp add mod">
        <pc:chgData name="Ali, Syed Waqqas" userId="1b3a5f44-9498-4738-8c4e-8127257d744d" providerId="ADAL" clId="{A8000BD1-E0A9-48F1-BAE4-8CD5607CAE1B}" dt="2024-03-21T18:40:36.614" v="13098" actId="20577"/>
        <pc:sldMkLst>
          <pc:docMk/>
          <pc:sldMk cId="4062059434" sldId="405"/>
        </pc:sldMkLst>
        <pc:spChg chg="mod">
          <ac:chgData name="Ali, Syed Waqqas" userId="1b3a5f44-9498-4738-8c4e-8127257d744d" providerId="ADAL" clId="{A8000BD1-E0A9-48F1-BAE4-8CD5607CAE1B}" dt="2024-03-21T18:40:36.614" v="13098" actId="20577"/>
          <ac:spMkLst>
            <pc:docMk/>
            <pc:sldMk cId="4062059434" sldId="405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A8000BD1-E0A9-48F1-BAE4-8CD5607CAE1B}" dt="2024-03-21T18:44:32.930" v="13283" actId="20577"/>
        <pc:sldMkLst>
          <pc:docMk/>
          <pc:sldMk cId="1381192505" sldId="406"/>
        </pc:sldMkLst>
        <pc:spChg chg="mod">
          <ac:chgData name="Ali, Syed Waqqas" userId="1b3a5f44-9498-4738-8c4e-8127257d744d" providerId="ADAL" clId="{A8000BD1-E0A9-48F1-BAE4-8CD5607CAE1B}" dt="2024-03-21T18:40:45.255" v="13116" actId="20577"/>
          <ac:spMkLst>
            <pc:docMk/>
            <pc:sldMk cId="1381192505" sldId="406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44:32.930" v="13283" actId="20577"/>
          <ac:spMkLst>
            <pc:docMk/>
            <pc:sldMk cId="1381192505" sldId="40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422597533" sldId="406"/>
        </pc:sldMkLst>
      </pc:sldChg>
      <pc:sldChg chg="addSp delSp modSp add del mod">
        <pc:chgData name="Ali, Syed Waqqas" userId="1b3a5f44-9498-4738-8c4e-8127257d744d" providerId="ADAL" clId="{A8000BD1-E0A9-48F1-BAE4-8CD5607CAE1B}" dt="2024-03-21T18:43:11.094" v="13275" actId="47"/>
        <pc:sldMkLst>
          <pc:docMk/>
          <pc:sldMk cId="1246825477" sldId="407"/>
        </pc:sldMkLst>
        <pc:spChg chg="mod">
          <ac:chgData name="Ali, Syed Waqqas" userId="1b3a5f44-9498-4738-8c4e-8127257d744d" providerId="ADAL" clId="{A8000BD1-E0A9-48F1-BAE4-8CD5607CAE1B}" dt="2024-03-21T18:42:42.407" v="13270" actId="20577"/>
          <ac:spMkLst>
            <pc:docMk/>
            <pc:sldMk cId="1246825477" sldId="407"/>
            <ac:spMk id="2" creationId="{0F38800C-8A7D-E150-1D69-4C942110B9A3}"/>
          </ac:spMkLst>
        </pc:spChg>
        <pc:spChg chg="del">
          <ac:chgData name="Ali, Syed Waqqas" userId="1b3a5f44-9498-4738-8c4e-8127257d744d" providerId="ADAL" clId="{A8000BD1-E0A9-48F1-BAE4-8CD5607CAE1B}" dt="2024-03-21T18:42:53.508" v="13271" actId="22"/>
          <ac:spMkLst>
            <pc:docMk/>
            <pc:sldMk cId="1246825477" sldId="40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8:43:08.761" v="13274" actId="478"/>
          <ac:spMkLst>
            <pc:docMk/>
            <pc:sldMk cId="1246825477" sldId="407"/>
            <ac:spMk id="12" creationId="{FF531C97-7673-C63E-2F29-6C34D460CF0A}"/>
          </ac:spMkLst>
        </pc:spChg>
        <pc:picChg chg="add del mod ord">
          <ac:chgData name="Ali, Syed Waqqas" userId="1b3a5f44-9498-4738-8c4e-8127257d744d" providerId="ADAL" clId="{A8000BD1-E0A9-48F1-BAE4-8CD5607CAE1B}" dt="2024-03-21T18:43:08.761" v="13274" actId="478"/>
          <ac:picMkLst>
            <pc:docMk/>
            <pc:sldMk cId="1246825477" sldId="407"/>
            <ac:picMk id="10" creationId="{47EE0FFE-20C8-7CE5-14B0-B1C872379510}"/>
          </ac:picMkLst>
        </pc:pic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718557700" sldId="407"/>
        </pc:sldMkLst>
      </pc:sldChg>
      <pc:sldChg chg="modSp add mod">
        <pc:chgData name="Ali, Syed Waqqas" userId="1b3a5f44-9498-4738-8c4e-8127257d744d" providerId="ADAL" clId="{A8000BD1-E0A9-48F1-BAE4-8CD5607CAE1B}" dt="2024-03-21T19:14:24.825" v="15756" actId="207"/>
        <pc:sldMkLst>
          <pc:docMk/>
          <pc:sldMk cId="3614161134" sldId="407"/>
        </pc:sldMkLst>
        <pc:spChg chg="mod">
          <ac:chgData name="Ali, Syed Waqqas" userId="1b3a5f44-9498-4738-8c4e-8127257d744d" providerId="ADAL" clId="{A8000BD1-E0A9-48F1-BAE4-8CD5607CAE1B}" dt="2024-03-21T18:44:47.809" v="13302" actId="20577"/>
          <ac:spMkLst>
            <pc:docMk/>
            <pc:sldMk cId="3614161134" sldId="40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4:24.825" v="15756" actId="207"/>
          <ac:spMkLst>
            <pc:docMk/>
            <pc:sldMk cId="3614161134" sldId="40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636746982" sldId="408"/>
        </pc:sldMkLst>
      </pc:sldChg>
      <pc:sldChg chg="modSp add mod">
        <pc:chgData name="Ali, Syed Waqqas" userId="1b3a5f44-9498-4738-8c4e-8127257d744d" providerId="ADAL" clId="{A8000BD1-E0A9-48F1-BAE4-8CD5607CAE1B}" dt="2024-03-21T19:14:42.430" v="15760" actId="113"/>
        <pc:sldMkLst>
          <pc:docMk/>
          <pc:sldMk cId="3657352598" sldId="408"/>
        </pc:sldMkLst>
        <pc:spChg chg="mod">
          <ac:chgData name="Ali, Syed Waqqas" userId="1b3a5f44-9498-4738-8c4e-8127257d744d" providerId="ADAL" clId="{A8000BD1-E0A9-48F1-BAE4-8CD5607CAE1B}" dt="2024-03-21T19:14:42.430" v="15760" actId="113"/>
          <ac:spMkLst>
            <pc:docMk/>
            <pc:sldMk cId="3657352598" sldId="40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9:14:58.104" v="15762" actId="207"/>
        <pc:sldMkLst>
          <pc:docMk/>
          <pc:sldMk cId="374758078" sldId="409"/>
        </pc:sldMkLst>
        <pc:spChg chg="mod">
          <ac:chgData name="Ali, Syed Waqqas" userId="1b3a5f44-9498-4738-8c4e-8127257d744d" providerId="ADAL" clId="{A8000BD1-E0A9-48F1-BAE4-8CD5607CAE1B}" dt="2024-03-21T19:14:58.104" v="15762" actId="207"/>
          <ac:spMkLst>
            <pc:docMk/>
            <pc:sldMk cId="374758078" sldId="40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373071003" sldId="409"/>
        </pc:sldMkLst>
      </pc:sldChg>
      <pc:sldChg chg="modSp add mod">
        <pc:chgData name="Ali, Syed Waqqas" userId="1b3a5f44-9498-4738-8c4e-8127257d744d" providerId="ADAL" clId="{A8000BD1-E0A9-48F1-BAE4-8CD5607CAE1B}" dt="2024-03-21T18:50:25.160" v="13951" actId="20577"/>
        <pc:sldMkLst>
          <pc:docMk/>
          <pc:sldMk cId="3245293647" sldId="410"/>
        </pc:sldMkLst>
        <pc:spChg chg="mod">
          <ac:chgData name="Ali, Syed Waqqas" userId="1b3a5f44-9498-4738-8c4e-8127257d744d" providerId="ADAL" clId="{A8000BD1-E0A9-48F1-BAE4-8CD5607CAE1B}" dt="2024-03-21T18:50:25.160" v="13951" actId="20577"/>
          <ac:spMkLst>
            <pc:docMk/>
            <pc:sldMk cId="3245293647" sldId="410"/>
            <ac:spMk id="2" creationId="{0F38800C-8A7D-E150-1D69-4C942110B9A3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946913677" sldId="410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351868661" sldId="411"/>
        </pc:sldMkLst>
      </pc:sldChg>
      <pc:sldChg chg="modSp add mod">
        <pc:chgData name="Ali, Syed Waqqas" userId="1b3a5f44-9498-4738-8c4e-8127257d744d" providerId="ADAL" clId="{A8000BD1-E0A9-48F1-BAE4-8CD5607CAE1B}" dt="2024-03-21T18:51:47.500" v="14034" actId="20577"/>
        <pc:sldMkLst>
          <pc:docMk/>
          <pc:sldMk cId="2832624072" sldId="411"/>
        </pc:sldMkLst>
        <pc:spChg chg="mod">
          <ac:chgData name="Ali, Syed Waqqas" userId="1b3a5f44-9498-4738-8c4e-8127257d744d" providerId="ADAL" clId="{A8000BD1-E0A9-48F1-BAE4-8CD5607CAE1B}" dt="2024-03-21T18:51:47.500" v="14034" actId="20577"/>
          <ac:spMkLst>
            <pc:docMk/>
            <pc:sldMk cId="2832624072" sldId="41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938791519" sldId="412"/>
        </pc:sldMkLst>
      </pc:sldChg>
      <pc:sldChg chg="modSp add mod">
        <pc:chgData name="Ali, Syed Waqqas" userId="1b3a5f44-9498-4738-8c4e-8127257d744d" providerId="ADAL" clId="{A8000BD1-E0A9-48F1-BAE4-8CD5607CAE1B}" dt="2024-03-21T18:52:11.754" v="14076" actId="20577"/>
        <pc:sldMkLst>
          <pc:docMk/>
          <pc:sldMk cId="3317390288" sldId="412"/>
        </pc:sldMkLst>
        <pc:spChg chg="mod">
          <ac:chgData name="Ali, Syed Waqqas" userId="1b3a5f44-9498-4738-8c4e-8127257d744d" providerId="ADAL" clId="{A8000BD1-E0A9-48F1-BAE4-8CD5607CAE1B}" dt="2024-03-21T18:52:11.754" v="14076" actId="20577"/>
          <ac:spMkLst>
            <pc:docMk/>
            <pc:sldMk cId="3317390288" sldId="41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8:53:54.495" v="14123" actId="20577"/>
        <pc:sldMkLst>
          <pc:docMk/>
          <pc:sldMk cId="298715726" sldId="413"/>
        </pc:sldMkLst>
        <pc:spChg chg="mod">
          <ac:chgData name="Ali, Syed Waqqas" userId="1b3a5f44-9498-4738-8c4e-8127257d744d" providerId="ADAL" clId="{A8000BD1-E0A9-48F1-BAE4-8CD5607CAE1B}" dt="2024-03-21T18:53:54.495" v="14123" actId="20577"/>
          <ac:spMkLst>
            <pc:docMk/>
            <pc:sldMk cId="298715726" sldId="41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098529260" sldId="413"/>
        </pc:sldMkLst>
      </pc:sldChg>
      <pc:sldChg chg="modSp add mod">
        <pc:chgData name="Ali, Syed Waqqas" userId="1b3a5f44-9498-4738-8c4e-8127257d744d" providerId="ADAL" clId="{A8000BD1-E0A9-48F1-BAE4-8CD5607CAE1B}" dt="2024-03-21T18:54:19.002" v="14141" actId="20577"/>
        <pc:sldMkLst>
          <pc:docMk/>
          <pc:sldMk cId="367035623" sldId="414"/>
        </pc:sldMkLst>
        <pc:spChg chg="mod">
          <ac:chgData name="Ali, Syed Waqqas" userId="1b3a5f44-9498-4738-8c4e-8127257d744d" providerId="ADAL" clId="{A8000BD1-E0A9-48F1-BAE4-8CD5607CAE1B}" dt="2024-03-21T18:54:19.002" v="14141" actId="20577"/>
          <ac:spMkLst>
            <pc:docMk/>
            <pc:sldMk cId="367035623" sldId="41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347347506" sldId="414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527852200" sldId="415"/>
        </pc:sldMkLst>
      </pc:sldChg>
      <pc:sldChg chg="modSp add mod">
        <pc:chgData name="Ali, Syed Waqqas" userId="1b3a5f44-9498-4738-8c4e-8127257d744d" providerId="ADAL" clId="{A8000BD1-E0A9-48F1-BAE4-8CD5607CAE1B}" dt="2024-03-21T18:55:11.885" v="14175" actId="20577"/>
        <pc:sldMkLst>
          <pc:docMk/>
          <pc:sldMk cId="3686711112" sldId="415"/>
        </pc:sldMkLst>
        <pc:spChg chg="mod">
          <ac:chgData name="Ali, Syed Waqqas" userId="1b3a5f44-9498-4738-8c4e-8127257d744d" providerId="ADAL" clId="{A8000BD1-E0A9-48F1-BAE4-8CD5607CAE1B}" dt="2024-03-21T18:55:11.885" v="14175" actId="20577"/>
          <ac:spMkLst>
            <pc:docMk/>
            <pc:sldMk cId="3686711112" sldId="41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8:55:27.983" v="14217" actId="20577"/>
        <pc:sldMkLst>
          <pc:docMk/>
          <pc:sldMk cId="1549837841" sldId="416"/>
        </pc:sldMkLst>
        <pc:spChg chg="mod">
          <ac:chgData name="Ali, Syed Waqqas" userId="1b3a5f44-9498-4738-8c4e-8127257d744d" providerId="ADAL" clId="{A8000BD1-E0A9-48F1-BAE4-8CD5607CAE1B}" dt="2024-03-21T18:55:27.983" v="14217" actId="20577"/>
          <ac:spMkLst>
            <pc:docMk/>
            <pc:sldMk cId="1549837841" sldId="41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181802365" sldId="416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72292542" sldId="417"/>
        </pc:sldMkLst>
      </pc:sldChg>
      <pc:sldChg chg="modSp add mod">
        <pc:chgData name="Ali, Syed Waqqas" userId="1b3a5f44-9498-4738-8c4e-8127257d744d" providerId="ADAL" clId="{A8000BD1-E0A9-48F1-BAE4-8CD5607CAE1B}" dt="2024-03-21T18:56:20.816" v="14275" actId="403"/>
        <pc:sldMkLst>
          <pc:docMk/>
          <pc:sldMk cId="965889558" sldId="417"/>
        </pc:sldMkLst>
        <pc:spChg chg="mod">
          <ac:chgData name="Ali, Syed Waqqas" userId="1b3a5f44-9498-4738-8c4e-8127257d744d" providerId="ADAL" clId="{A8000BD1-E0A9-48F1-BAE4-8CD5607CAE1B}" dt="2024-03-21T18:55:53.352" v="14243" actId="20577"/>
          <ac:spMkLst>
            <pc:docMk/>
            <pc:sldMk cId="965889558" sldId="41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56:20.816" v="14275" actId="403"/>
          <ac:spMkLst>
            <pc:docMk/>
            <pc:sldMk cId="965889558" sldId="41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9:00:43.388" v="14962" actId="20577"/>
        <pc:sldMkLst>
          <pc:docMk/>
          <pc:sldMk cId="1324986892" sldId="418"/>
        </pc:sldMkLst>
        <pc:spChg chg="mod">
          <ac:chgData name="Ali, Syed Waqqas" userId="1b3a5f44-9498-4738-8c4e-8127257d744d" providerId="ADAL" clId="{A8000BD1-E0A9-48F1-BAE4-8CD5607CAE1B}" dt="2024-03-21T18:57:11.827" v="14329" actId="20577"/>
          <ac:spMkLst>
            <pc:docMk/>
            <pc:sldMk cId="1324986892" sldId="418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0:43.388" v="14962" actId="20577"/>
          <ac:spMkLst>
            <pc:docMk/>
            <pc:sldMk cId="1324986892" sldId="41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477802552" sldId="418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637217615" sldId="419"/>
        </pc:sldMkLst>
      </pc:sldChg>
      <pc:sldChg chg="modSp add mod">
        <pc:chgData name="Ali, Syed Waqqas" userId="1b3a5f44-9498-4738-8c4e-8127257d744d" providerId="ADAL" clId="{A8000BD1-E0A9-48F1-BAE4-8CD5607CAE1B}" dt="2024-03-21T18:59:23.305" v="14944" actId="20577"/>
        <pc:sldMkLst>
          <pc:docMk/>
          <pc:sldMk cId="1642336325" sldId="419"/>
        </pc:sldMkLst>
        <pc:spChg chg="mod">
          <ac:chgData name="Ali, Syed Waqqas" userId="1b3a5f44-9498-4738-8c4e-8127257d744d" providerId="ADAL" clId="{A8000BD1-E0A9-48F1-BAE4-8CD5607CAE1B}" dt="2024-03-21T18:58:32.806" v="14659" actId="20577"/>
          <ac:spMkLst>
            <pc:docMk/>
            <pc:sldMk cId="1642336325" sldId="419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59:23.305" v="14944" actId="20577"/>
          <ac:spMkLst>
            <pc:docMk/>
            <pc:sldMk cId="1642336325" sldId="41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8:59:28.717" v="14949" actId="20577"/>
        <pc:sldMkLst>
          <pc:docMk/>
          <pc:sldMk cId="94184964" sldId="420"/>
        </pc:sldMkLst>
        <pc:spChg chg="mod">
          <ac:chgData name="Ali, Syed Waqqas" userId="1b3a5f44-9498-4738-8c4e-8127257d744d" providerId="ADAL" clId="{A8000BD1-E0A9-48F1-BAE4-8CD5607CAE1B}" dt="2024-03-21T18:59:28.717" v="14949" actId="20577"/>
          <ac:spMkLst>
            <pc:docMk/>
            <pc:sldMk cId="94184964" sldId="420"/>
            <ac:spMk id="2" creationId="{0F38800C-8A7D-E150-1D69-4C942110B9A3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75307109" sldId="420"/>
        </pc:sldMkLst>
      </pc:sldChg>
      <pc:sldChg chg="modSp add mod">
        <pc:chgData name="Ali, Syed Waqqas" userId="1b3a5f44-9498-4738-8c4e-8127257d744d" providerId="ADAL" clId="{A8000BD1-E0A9-48F1-BAE4-8CD5607CAE1B}" dt="2024-03-21T19:03:01.638" v="15362" actId="313"/>
        <pc:sldMkLst>
          <pc:docMk/>
          <pc:sldMk cId="1433217385" sldId="421"/>
        </pc:sldMkLst>
        <pc:spChg chg="mod">
          <ac:chgData name="Ali, Syed Waqqas" userId="1b3a5f44-9498-4738-8c4e-8127257d744d" providerId="ADAL" clId="{A8000BD1-E0A9-48F1-BAE4-8CD5607CAE1B}" dt="2024-03-21T19:01:54.157" v="14967" actId="20577"/>
          <ac:spMkLst>
            <pc:docMk/>
            <pc:sldMk cId="1433217385" sldId="421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3:01.638" v="15362" actId="313"/>
          <ac:spMkLst>
            <pc:docMk/>
            <pc:sldMk cId="1433217385" sldId="42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328910131" sldId="421"/>
        </pc:sldMkLst>
      </pc:sldChg>
      <pc:sldChg chg="modSp add mod">
        <pc:chgData name="Ali, Syed Waqqas" userId="1b3a5f44-9498-4738-8c4e-8127257d744d" providerId="ADAL" clId="{A8000BD1-E0A9-48F1-BAE4-8CD5607CAE1B}" dt="2024-03-21T19:03:33.944" v="15364" actId="207"/>
        <pc:sldMkLst>
          <pc:docMk/>
          <pc:sldMk cId="1164748599" sldId="422"/>
        </pc:sldMkLst>
        <pc:spChg chg="mod">
          <ac:chgData name="Ali, Syed Waqqas" userId="1b3a5f44-9498-4738-8c4e-8127257d744d" providerId="ADAL" clId="{A8000BD1-E0A9-48F1-BAE4-8CD5607CAE1B}" dt="2024-03-21T19:03:33.944" v="15364" actId="207"/>
          <ac:spMkLst>
            <pc:docMk/>
            <pc:sldMk cId="1164748599" sldId="42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283551544" sldId="422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711752715" sldId="423"/>
        </pc:sldMkLst>
      </pc:sldChg>
      <pc:sldChg chg="modSp add mod">
        <pc:chgData name="Ali, Syed Waqqas" userId="1b3a5f44-9498-4738-8c4e-8127257d744d" providerId="ADAL" clId="{A8000BD1-E0A9-48F1-BAE4-8CD5607CAE1B}" dt="2024-03-21T19:28:40.440" v="15887" actId="20577"/>
        <pc:sldMkLst>
          <pc:docMk/>
          <pc:sldMk cId="3993084286" sldId="423"/>
        </pc:sldMkLst>
        <pc:spChg chg="mod">
          <ac:chgData name="Ali, Syed Waqqas" userId="1b3a5f44-9498-4738-8c4e-8127257d744d" providerId="ADAL" clId="{A8000BD1-E0A9-48F1-BAE4-8CD5607CAE1B}" dt="2024-03-21T19:28:40.440" v="15887" actId="20577"/>
          <ac:spMkLst>
            <pc:docMk/>
            <pc:sldMk cId="3993084286" sldId="42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4:20.248" v="15381" actId="207"/>
          <ac:spMkLst>
            <pc:docMk/>
            <pc:sldMk cId="3993084286" sldId="42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512705346" sldId="424"/>
        </pc:sldMkLst>
      </pc:sldChg>
      <pc:sldChg chg="modSp add mod">
        <pc:chgData name="Ali, Syed Waqqas" userId="1b3a5f44-9498-4738-8c4e-8127257d744d" providerId="ADAL" clId="{A8000BD1-E0A9-48F1-BAE4-8CD5607CAE1B}" dt="2024-03-21T19:05:18.089" v="15572" actId="20577"/>
        <pc:sldMkLst>
          <pc:docMk/>
          <pc:sldMk cId="2949071351" sldId="424"/>
        </pc:sldMkLst>
        <pc:spChg chg="mod">
          <ac:chgData name="Ali, Syed Waqqas" userId="1b3a5f44-9498-4738-8c4e-8127257d744d" providerId="ADAL" clId="{A8000BD1-E0A9-48F1-BAE4-8CD5607CAE1B}" dt="2024-03-21T19:04:53.408" v="15423" actId="20577"/>
          <ac:spMkLst>
            <pc:docMk/>
            <pc:sldMk cId="2949071351" sldId="424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5:18.089" v="15572" actId="20577"/>
          <ac:spMkLst>
            <pc:docMk/>
            <pc:sldMk cId="2949071351" sldId="424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A8000BD1-E0A9-48F1-BAE4-8CD5607CAE1B}" dt="2024-03-21T19:05:49.050" v="15585"/>
        <pc:sldMkLst>
          <pc:docMk/>
          <pc:sldMk cId="2349606248" sldId="425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835325067" sldId="425"/>
        </pc:sldMkLst>
      </pc:sldChg>
      <pc:sldChg chg="modSp add mod">
        <pc:chgData name="Ali, Syed Waqqas" userId="1b3a5f44-9498-4738-8c4e-8127257d744d" providerId="ADAL" clId="{A8000BD1-E0A9-48F1-BAE4-8CD5607CAE1B}" dt="2024-03-21T19:15:35.631" v="15853" actId="20577"/>
        <pc:sldMkLst>
          <pc:docMk/>
          <pc:sldMk cId="3265089614" sldId="426"/>
        </pc:sldMkLst>
        <pc:spChg chg="mod">
          <ac:chgData name="Ali, Syed Waqqas" userId="1b3a5f44-9498-4738-8c4e-8127257d744d" providerId="ADAL" clId="{A8000BD1-E0A9-48F1-BAE4-8CD5607CAE1B}" dt="2024-03-21T19:15:19.950" v="15782" actId="20577"/>
          <ac:spMkLst>
            <pc:docMk/>
            <pc:sldMk cId="3265089614" sldId="426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5:35.631" v="15853" actId="20577"/>
          <ac:spMkLst>
            <pc:docMk/>
            <pc:sldMk cId="3265089614" sldId="42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576134953" sldId="426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566573638" sldId="427"/>
        </pc:sldMkLst>
      </pc:sldChg>
      <pc:sldChg chg="add">
        <pc:chgData name="Ali, Syed Waqqas" userId="1b3a5f44-9498-4738-8c4e-8127257d744d" providerId="ADAL" clId="{A8000BD1-E0A9-48F1-BAE4-8CD5607CAE1B}" dt="2024-03-21T19:26:51.119" v="15854"/>
        <pc:sldMkLst>
          <pc:docMk/>
          <pc:sldMk cId="2441037537" sldId="427"/>
        </pc:sldMkLst>
      </pc:sldChg>
      <pc:sldChg chg="addSp modSp add mod">
        <pc:chgData name="Ali, Syed Waqqas" userId="1b3a5f44-9498-4738-8c4e-8127257d744d" providerId="ADAL" clId="{A8000BD1-E0A9-48F1-BAE4-8CD5607CAE1B}" dt="2024-03-21T19:30:05.617" v="15894" actId="167"/>
        <pc:sldMkLst>
          <pc:docMk/>
          <pc:sldMk cId="14517583" sldId="428"/>
        </pc:sldMkLst>
        <pc:spChg chg="add mod ord">
          <ac:chgData name="Ali, Syed Waqqas" userId="1b3a5f44-9498-4738-8c4e-8127257d744d" providerId="ADAL" clId="{A8000BD1-E0A9-48F1-BAE4-8CD5607CAE1B}" dt="2024-03-21T19:30:05.617" v="15894" actId="167"/>
          <ac:spMkLst>
            <pc:docMk/>
            <pc:sldMk cId="14517583" sldId="428"/>
            <ac:spMk id="9" creationId="{F2E9970E-8FB3-CE12-AACE-E671B76A4171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608182754" sldId="428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765687021" sldId="430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96402805" sldId="431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279658473" sldId="432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842840522" sldId="433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202730469" sldId="434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266715303" sldId="435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548562399" sldId="436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161195636" sldId="437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450004204" sldId="438"/>
        </pc:sldMkLst>
      </pc:sldChg>
    </pc:docChg>
  </pc:docChgLst>
  <pc:docChgLst>
    <pc:chgData name="Ali, Syed Waqqas" userId="1b3a5f44-9498-4738-8c4e-8127257d744d" providerId="ADAL" clId="{B742A863-26A6-4EB0-AFA3-D43A9801A6C2}"/>
    <pc:docChg chg="undo custSel addSld modSld sldOrd">
      <pc:chgData name="Ali, Syed Waqqas" userId="1b3a5f44-9498-4738-8c4e-8127257d744d" providerId="ADAL" clId="{B742A863-26A6-4EB0-AFA3-D43A9801A6C2}" dt="2024-04-04T19:30:45.791" v="947" actId="20577"/>
      <pc:docMkLst>
        <pc:docMk/>
      </pc:docMkLst>
      <pc:sldChg chg="modSp mod">
        <pc:chgData name="Ali, Syed Waqqas" userId="1b3a5f44-9498-4738-8c4e-8127257d744d" providerId="ADAL" clId="{B742A863-26A6-4EB0-AFA3-D43A9801A6C2}" dt="2024-04-04T19:30:45.791" v="947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B742A863-26A6-4EB0-AFA3-D43A9801A6C2}" dt="2024-04-04T19:30:45.791" v="947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addSp modSp mod">
        <pc:chgData name="Ali, Syed Waqqas" userId="1b3a5f44-9498-4738-8c4e-8127257d744d" providerId="ADAL" clId="{B742A863-26A6-4EB0-AFA3-D43A9801A6C2}" dt="2024-04-04T18:54:40.677" v="158" actId="20577"/>
        <pc:sldMkLst>
          <pc:docMk/>
          <pc:sldMk cId="2765493588" sldId="392"/>
        </pc:sldMkLst>
        <pc:spChg chg="add mod">
          <ac:chgData name="Ali, Syed Waqqas" userId="1b3a5f44-9498-4738-8c4e-8127257d744d" providerId="ADAL" clId="{B742A863-26A6-4EB0-AFA3-D43A9801A6C2}" dt="2024-04-04T18:54:40.677" v="158" actId="20577"/>
          <ac:spMkLst>
            <pc:docMk/>
            <pc:sldMk cId="2765493588" sldId="392"/>
            <ac:spMk id="20" creationId="{9B5763C0-07FB-8D3D-8B99-F6235F34E175}"/>
          </ac:spMkLst>
        </pc:spChg>
      </pc:sldChg>
      <pc:sldChg chg="modSp mod ord">
        <pc:chgData name="Ali, Syed Waqqas" userId="1b3a5f44-9498-4738-8c4e-8127257d744d" providerId="ADAL" clId="{B742A863-26A6-4EB0-AFA3-D43A9801A6C2}" dt="2024-04-04T18:55:24.036" v="161" actId="207"/>
        <pc:sldMkLst>
          <pc:docMk/>
          <pc:sldMk cId="1816305505" sldId="398"/>
        </pc:sldMkLst>
        <pc:spChg chg="mod">
          <ac:chgData name="Ali, Syed Waqqas" userId="1b3a5f44-9498-4738-8c4e-8127257d744d" providerId="ADAL" clId="{B742A863-26A6-4EB0-AFA3-D43A9801A6C2}" dt="2024-04-04T18:55:24.036" v="161" actId="207"/>
          <ac:spMkLst>
            <pc:docMk/>
            <pc:sldMk cId="1816305505" sldId="398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742A863-26A6-4EB0-AFA3-D43A9801A6C2}" dt="2024-04-04T18:52:26.014" v="33" actId="20577"/>
        <pc:sldMkLst>
          <pc:docMk/>
          <pc:sldMk cId="2817759266" sldId="415"/>
        </pc:sldMkLst>
        <pc:spChg chg="mod">
          <ac:chgData name="Ali, Syed Waqqas" userId="1b3a5f44-9498-4738-8c4e-8127257d744d" providerId="ADAL" clId="{B742A863-26A6-4EB0-AFA3-D43A9801A6C2}" dt="2024-04-04T18:52:26.014" v="33" actId="20577"/>
          <ac:spMkLst>
            <pc:docMk/>
            <pc:sldMk cId="2817759266" sldId="41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742A863-26A6-4EB0-AFA3-D43A9801A6C2}" dt="2024-04-04T19:07:04.545" v="590" actId="403"/>
        <pc:sldMkLst>
          <pc:docMk/>
          <pc:sldMk cId="541547385" sldId="447"/>
        </pc:sldMkLst>
        <pc:spChg chg="mod">
          <ac:chgData name="Ali, Syed Waqqas" userId="1b3a5f44-9498-4738-8c4e-8127257d744d" providerId="ADAL" clId="{B742A863-26A6-4EB0-AFA3-D43A9801A6C2}" dt="2024-04-04T19:07:04.545" v="590" actId="403"/>
          <ac:spMkLst>
            <pc:docMk/>
            <pc:sldMk cId="541547385" sldId="447"/>
            <ac:spMk id="13" creationId="{277A74B6-DAE7-0FF2-CAC7-D73617689615}"/>
          </ac:spMkLst>
        </pc:spChg>
      </pc:sldChg>
      <pc:sldChg chg="modSp mod">
        <pc:chgData name="Ali, Syed Waqqas" userId="1b3a5f44-9498-4738-8c4e-8127257d744d" providerId="ADAL" clId="{B742A863-26A6-4EB0-AFA3-D43A9801A6C2}" dt="2024-04-04T18:57:10.638" v="162" actId="1076"/>
        <pc:sldMkLst>
          <pc:docMk/>
          <pc:sldMk cId="92939659" sldId="455"/>
        </pc:sldMkLst>
        <pc:spChg chg="mod">
          <ac:chgData name="Ali, Syed Waqqas" userId="1b3a5f44-9498-4738-8c4e-8127257d744d" providerId="ADAL" clId="{B742A863-26A6-4EB0-AFA3-D43A9801A6C2}" dt="2024-04-04T18:57:10.638" v="162" actId="1076"/>
          <ac:spMkLst>
            <pc:docMk/>
            <pc:sldMk cId="92939659" sldId="455"/>
            <ac:spMk id="2" creationId="{0F38800C-8A7D-E150-1D69-4C942110B9A3}"/>
          </ac:spMkLst>
        </pc:spChg>
      </pc:sldChg>
      <pc:sldChg chg="modSp mod">
        <pc:chgData name="Ali, Syed Waqqas" userId="1b3a5f44-9498-4738-8c4e-8127257d744d" providerId="ADAL" clId="{B742A863-26A6-4EB0-AFA3-D43A9801A6C2}" dt="2024-04-04T18:59:09.936" v="210" actId="20577"/>
        <pc:sldMkLst>
          <pc:docMk/>
          <pc:sldMk cId="1078874546" sldId="457"/>
        </pc:sldMkLst>
        <pc:spChg chg="mod">
          <ac:chgData name="Ali, Syed Waqqas" userId="1b3a5f44-9498-4738-8c4e-8127257d744d" providerId="ADAL" clId="{B742A863-26A6-4EB0-AFA3-D43A9801A6C2}" dt="2024-04-04T18:59:09.936" v="210" actId="20577"/>
          <ac:spMkLst>
            <pc:docMk/>
            <pc:sldMk cId="1078874546" sldId="457"/>
            <ac:spMk id="6" creationId="{0B409958-BD7F-BA57-4C4D-20FADD342AD8}"/>
          </ac:spMkLst>
        </pc:spChg>
        <pc:spChg chg="mod">
          <ac:chgData name="Ali, Syed Waqqas" userId="1b3a5f44-9498-4738-8c4e-8127257d744d" providerId="ADAL" clId="{B742A863-26A6-4EB0-AFA3-D43A9801A6C2}" dt="2024-04-04T18:58:42.581" v="183" actId="1076"/>
          <ac:spMkLst>
            <pc:docMk/>
            <pc:sldMk cId="1078874546" sldId="457"/>
            <ac:spMk id="12" creationId="{DF7453CD-FE0E-04D4-3059-F524568D3998}"/>
          </ac:spMkLst>
        </pc:spChg>
      </pc:sldChg>
      <pc:sldChg chg="addSp modSp mod">
        <pc:chgData name="Ali, Syed Waqqas" userId="1b3a5f44-9498-4738-8c4e-8127257d744d" providerId="ADAL" clId="{B742A863-26A6-4EB0-AFA3-D43A9801A6C2}" dt="2024-04-04T18:59:58.077" v="218" actId="122"/>
        <pc:sldMkLst>
          <pc:docMk/>
          <pc:sldMk cId="1261727921" sldId="458"/>
        </pc:sldMkLst>
        <pc:spChg chg="mod">
          <ac:chgData name="Ali, Syed Waqqas" userId="1b3a5f44-9498-4738-8c4e-8127257d744d" providerId="ADAL" clId="{B742A863-26A6-4EB0-AFA3-D43A9801A6C2}" dt="2024-04-04T18:59:58.077" v="218" actId="122"/>
          <ac:spMkLst>
            <pc:docMk/>
            <pc:sldMk cId="1261727921" sldId="458"/>
            <ac:spMk id="6" creationId="{0B409958-BD7F-BA57-4C4D-20FADD342AD8}"/>
          </ac:spMkLst>
        </pc:spChg>
        <pc:spChg chg="add mod ord">
          <ac:chgData name="Ali, Syed Waqqas" userId="1b3a5f44-9498-4738-8c4e-8127257d744d" providerId="ADAL" clId="{B742A863-26A6-4EB0-AFA3-D43A9801A6C2}" dt="2024-04-04T18:59:44.694" v="215" actId="207"/>
          <ac:spMkLst>
            <pc:docMk/>
            <pc:sldMk cId="1261727921" sldId="458"/>
            <ac:spMk id="12" creationId="{29442D71-8B17-E414-B28C-E3D12474302C}"/>
          </ac:spMkLst>
        </pc:spChg>
      </pc:sldChg>
      <pc:sldChg chg="modSp mod">
        <pc:chgData name="Ali, Syed Waqqas" userId="1b3a5f44-9498-4738-8c4e-8127257d744d" providerId="ADAL" clId="{B742A863-26A6-4EB0-AFA3-D43A9801A6C2}" dt="2024-04-04T19:00:47.973" v="224" actId="207"/>
        <pc:sldMkLst>
          <pc:docMk/>
          <pc:sldMk cId="2979674568" sldId="461"/>
        </pc:sldMkLst>
        <pc:spChg chg="mod">
          <ac:chgData name="Ali, Syed Waqqas" userId="1b3a5f44-9498-4738-8c4e-8127257d744d" providerId="ADAL" clId="{B742A863-26A6-4EB0-AFA3-D43A9801A6C2}" dt="2024-04-04T19:00:47.973" v="224" actId="207"/>
          <ac:spMkLst>
            <pc:docMk/>
            <pc:sldMk cId="2979674568" sldId="461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742A863-26A6-4EB0-AFA3-D43A9801A6C2}" dt="2024-04-04T18:53:30.532" v="115" actId="20577"/>
        <pc:sldMkLst>
          <pc:docMk/>
          <pc:sldMk cId="3574968858" sldId="469"/>
        </pc:sldMkLst>
        <pc:spChg chg="mod">
          <ac:chgData name="Ali, Syed Waqqas" userId="1b3a5f44-9498-4738-8c4e-8127257d744d" providerId="ADAL" clId="{B742A863-26A6-4EB0-AFA3-D43A9801A6C2}" dt="2024-04-04T18:53:30.532" v="115" actId="20577"/>
          <ac:spMkLst>
            <pc:docMk/>
            <pc:sldMk cId="3574968858" sldId="46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742A863-26A6-4EB0-AFA3-D43A9801A6C2}" dt="2024-04-04T18:54:02.323" v="151" actId="20577"/>
        <pc:sldMkLst>
          <pc:docMk/>
          <pc:sldMk cId="246810929" sldId="471"/>
        </pc:sldMkLst>
        <pc:spChg chg="mod">
          <ac:chgData name="Ali, Syed Waqqas" userId="1b3a5f44-9498-4738-8c4e-8127257d744d" providerId="ADAL" clId="{B742A863-26A6-4EB0-AFA3-D43A9801A6C2}" dt="2024-04-04T18:54:02.323" v="151" actId="20577"/>
          <ac:spMkLst>
            <pc:docMk/>
            <pc:sldMk cId="246810929" sldId="471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B742A863-26A6-4EB0-AFA3-D43A9801A6C2}" dt="2024-04-04T19:05:27.984" v="518" actId="1076"/>
        <pc:sldMkLst>
          <pc:docMk/>
          <pc:sldMk cId="387229040" sldId="472"/>
        </pc:sldMkLst>
        <pc:spChg chg="mod">
          <ac:chgData name="Ali, Syed Waqqas" userId="1b3a5f44-9498-4738-8c4e-8127257d744d" providerId="ADAL" clId="{B742A863-26A6-4EB0-AFA3-D43A9801A6C2}" dt="2024-04-04T19:01:12.900" v="248" actId="20577"/>
          <ac:spMkLst>
            <pc:docMk/>
            <pc:sldMk cId="387229040" sldId="472"/>
            <ac:spMk id="2" creationId="{0F38800C-8A7D-E150-1D69-4C942110B9A3}"/>
          </ac:spMkLst>
        </pc:spChg>
        <pc:spChg chg="mod">
          <ac:chgData name="Ali, Syed Waqqas" userId="1b3a5f44-9498-4738-8c4e-8127257d744d" providerId="ADAL" clId="{B742A863-26A6-4EB0-AFA3-D43A9801A6C2}" dt="2024-04-04T19:04:53.096" v="417" actId="20577"/>
          <ac:spMkLst>
            <pc:docMk/>
            <pc:sldMk cId="387229040" sldId="47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B742A863-26A6-4EB0-AFA3-D43A9801A6C2}" dt="2024-04-04T19:05:27.984" v="518" actId="1076"/>
          <ac:spMkLst>
            <pc:docMk/>
            <pc:sldMk cId="387229040" sldId="472"/>
            <ac:spMk id="9" creationId="{3F3E4D67-B5E1-0E66-6542-87704712830A}"/>
          </ac:spMkLst>
        </pc:spChg>
      </pc:sldChg>
      <pc:sldChg chg="delSp modSp add mod">
        <pc:chgData name="Ali, Syed Waqqas" userId="1b3a5f44-9498-4738-8c4e-8127257d744d" providerId="ADAL" clId="{B742A863-26A6-4EB0-AFA3-D43A9801A6C2}" dt="2024-04-04T19:06:20.183" v="584" actId="20577"/>
        <pc:sldMkLst>
          <pc:docMk/>
          <pc:sldMk cId="61236341" sldId="473"/>
        </pc:sldMkLst>
        <pc:spChg chg="mod">
          <ac:chgData name="Ali, Syed Waqqas" userId="1b3a5f44-9498-4738-8c4e-8127257d744d" providerId="ADAL" clId="{B742A863-26A6-4EB0-AFA3-D43A9801A6C2}" dt="2024-04-04T19:06:20.183" v="584" actId="20577"/>
          <ac:spMkLst>
            <pc:docMk/>
            <pc:sldMk cId="61236341" sldId="473"/>
            <ac:spMk id="3" creationId="{B3B2A76D-3F08-9C2B-C3E3-4A25DA409F80}"/>
          </ac:spMkLst>
        </pc:spChg>
        <pc:spChg chg="del">
          <ac:chgData name="Ali, Syed Waqqas" userId="1b3a5f44-9498-4738-8c4e-8127257d744d" providerId="ADAL" clId="{B742A863-26A6-4EB0-AFA3-D43A9801A6C2}" dt="2024-04-04T19:05:47.152" v="520" actId="478"/>
          <ac:spMkLst>
            <pc:docMk/>
            <pc:sldMk cId="61236341" sldId="473"/>
            <ac:spMk id="9" creationId="{3F3E4D67-B5E1-0E66-6542-87704712830A}"/>
          </ac:spMkLst>
        </pc:spChg>
      </pc:sldChg>
      <pc:sldChg chg="delSp modSp add mod">
        <pc:chgData name="Ali, Syed Waqqas" userId="1b3a5f44-9498-4738-8c4e-8127257d744d" providerId="ADAL" clId="{B742A863-26A6-4EB0-AFA3-D43A9801A6C2}" dt="2024-04-04T19:07:58.528" v="798" actId="20577"/>
        <pc:sldMkLst>
          <pc:docMk/>
          <pc:sldMk cId="1598543720" sldId="474"/>
        </pc:sldMkLst>
        <pc:spChg chg="mod">
          <ac:chgData name="Ali, Syed Waqqas" userId="1b3a5f44-9498-4738-8c4e-8127257d744d" providerId="ADAL" clId="{B742A863-26A6-4EB0-AFA3-D43A9801A6C2}" dt="2024-04-04T19:07:58.528" v="798" actId="20577"/>
          <ac:spMkLst>
            <pc:docMk/>
            <pc:sldMk cId="1598543720" sldId="474"/>
            <ac:spMk id="3" creationId="{B3B2A76D-3F08-9C2B-C3E3-4A25DA409F80}"/>
          </ac:spMkLst>
        </pc:spChg>
        <pc:spChg chg="del">
          <ac:chgData name="Ali, Syed Waqqas" userId="1b3a5f44-9498-4738-8c4e-8127257d744d" providerId="ADAL" clId="{B742A863-26A6-4EB0-AFA3-D43A9801A6C2}" dt="2024-04-04T19:07:23.653" v="592" actId="478"/>
          <ac:spMkLst>
            <pc:docMk/>
            <pc:sldMk cId="1598543720" sldId="474"/>
            <ac:spMk id="9" creationId="{E2522E2B-29E5-614C-C42E-42154ECC14E2}"/>
          </ac:spMkLst>
        </pc:spChg>
      </pc:sldChg>
      <pc:sldChg chg="modSp add mod">
        <pc:chgData name="Ali, Syed Waqqas" userId="1b3a5f44-9498-4738-8c4e-8127257d744d" providerId="ADAL" clId="{B742A863-26A6-4EB0-AFA3-D43A9801A6C2}" dt="2024-04-04T19:08:29.354" v="945" actId="20577"/>
        <pc:sldMkLst>
          <pc:docMk/>
          <pc:sldMk cId="3003762176" sldId="475"/>
        </pc:sldMkLst>
        <pc:spChg chg="mod">
          <ac:chgData name="Ali, Syed Waqqas" userId="1b3a5f44-9498-4738-8c4e-8127257d744d" providerId="ADAL" clId="{B742A863-26A6-4EB0-AFA3-D43A9801A6C2}" dt="2024-04-04T19:08:11.764" v="820" actId="20577"/>
          <ac:spMkLst>
            <pc:docMk/>
            <pc:sldMk cId="3003762176" sldId="475"/>
            <ac:spMk id="2" creationId="{0F38800C-8A7D-E150-1D69-4C942110B9A3}"/>
          </ac:spMkLst>
        </pc:spChg>
        <pc:spChg chg="mod">
          <ac:chgData name="Ali, Syed Waqqas" userId="1b3a5f44-9498-4738-8c4e-8127257d744d" providerId="ADAL" clId="{B742A863-26A6-4EB0-AFA3-D43A9801A6C2}" dt="2024-04-04T19:08:29.354" v="945" actId="20577"/>
          <ac:spMkLst>
            <pc:docMk/>
            <pc:sldMk cId="3003762176" sldId="475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EC383793-85F4-4460-93F7-CA245DB705D4}"/>
    <pc:docChg chg="undo custSel addSld delSld modSld sldOrd">
      <pc:chgData name="Ali, Syed Waqqas" userId="1b3a5f44-9498-4738-8c4e-8127257d744d" providerId="ADAL" clId="{EC383793-85F4-4460-93F7-CA245DB705D4}" dt="2024-02-08T16:27:46.938" v="23410" actId="20577"/>
      <pc:docMkLst>
        <pc:docMk/>
      </pc:docMkLst>
      <pc:sldChg chg="modSp mod">
        <pc:chgData name="Ali, Syed Waqqas" userId="1b3a5f44-9498-4738-8c4e-8127257d744d" providerId="ADAL" clId="{EC383793-85F4-4460-93F7-CA245DB705D4}" dt="2024-02-08T00:15:15.372" v="10137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EC383793-85F4-4460-93F7-CA245DB705D4}" dt="2024-02-08T00:15:15.372" v="10137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mod">
        <pc:chgData name="Ali, Syed Waqqas" userId="1b3a5f44-9498-4738-8c4e-8127257d744d" providerId="ADAL" clId="{EC383793-85F4-4460-93F7-CA245DB705D4}" dt="2024-02-07T22:37:46.076" v="6241" actId="2711"/>
        <pc:sldMkLst>
          <pc:docMk/>
          <pc:sldMk cId="3386322477" sldId="332"/>
        </pc:sldMkLst>
        <pc:spChg chg="mod">
          <ac:chgData name="Ali, Syed Waqqas" userId="1b3a5f44-9498-4738-8c4e-8127257d744d" providerId="ADAL" clId="{EC383793-85F4-4460-93F7-CA245DB705D4}" dt="2024-02-07T22:37:36.398" v="6238" actId="20577"/>
          <ac:spMkLst>
            <pc:docMk/>
            <pc:sldMk cId="3386322477" sldId="332"/>
            <ac:spMk id="2" creationId="{0F38800C-8A7D-E150-1D69-4C942110B9A3}"/>
          </ac:spMkLst>
        </pc:spChg>
        <pc:spChg chg="mod">
          <ac:chgData name="Ali, Syed Waqqas" userId="1b3a5f44-9498-4738-8c4e-8127257d744d" providerId="ADAL" clId="{EC383793-85F4-4460-93F7-CA245DB705D4}" dt="2024-02-07T22:37:46.076" v="6241" actId="2711"/>
          <ac:spMkLst>
            <pc:docMk/>
            <pc:sldMk cId="3386322477" sldId="332"/>
            <ac:spMk id="3" creationId="{B3B2A76D-3F08-9C2B-C3E3-4A25DA409F80}"/>
          </ac:spMkLst>
        </pc:spChg>
      </pc:sldChg>
      <pc:sldChg chg="addSp modSp mod">
        <pc:chgData name="Ali, Syed Waqqas" userId="1b3a5f44-9498-4738-8c4e-8127257d744d" providerId="ADAL" clId="{EC383793-85F4-4460-93F7-CA245DB705D4}" dt="2024-02-07T18:16:37.806" v="1304" actId="1076"/>
        <pc:sldMkLst>
          <pc:docMk/>
          <pc:sldMk cId="2012123850" sldId="334"/>
        </pc:sldMkLst>
        <pc:spChg chg="add mod">
          <ac:chgData name="Ali, Syed Waqqas" userId="1b3a5f44-9498-4738-8c4e-8127257d744d" providerId="ADAL" clId="{EC383793-85F4-4460-93F7-CA245DB705D4}" dt="2024-02-07T18:16:37.806" v="1304" actId="1076"/>
          <ac:spMkLst>
            <pc:docMk/>
            <pc:sldMk cId="2012123850" sldId="334"/>
            <ac:spMk id="3" creationId="{63ED0B7F-8249-ACA8-2C78-23C443E43FEB}"/>
          </ac:spMkLst>
        </pc:spChg>
        <pc:spChg chg="mod">
          <ac:chgData name="Ali, Syed Waqqas" userId="1b3a5f44-9498-4738-8c4e-8127257d744d" providerId="ADAL" clId="{EC383793-85F4-4460-93F7-CA245DB705D4}" dt="2024-01-31T21:08:18.522" v="221" actId="1037"/>
          <ac:spMkLst>
            <pc:docMk/>
            <pc:sldMk cId="2012123850" sldId="334"/>
            <ac:spMk id="14" creationId="{9AC3FBE3-1588-A01A-B42E-D33CA6CAA186}"/>
          </ac:spMkLst>
        </pc:spChg>
      </pc:sldChg>
      <pc:sldChg chg="addSp modSp mod">
        <pc:chgData name="Ali, Syed Waqqas" userId="1b3a5f44-9498-4738-8c4e-8127257d744d" providerId="ADAL" clId="{EC383793-85F4-4460-93F7-CA245DB705D4}" dt="2024-01-31T14:57:04.950" v="117" actId="20577"/>
        <pc:sldMkLst>
          <pc:docMk/>
          <pc:sldMk cId="1249882133" sldId="336"/>
        </pc:sldMkLst>
        <pc:spChg chg="add mod">
          <ac:chgData name="Ali, Syed Waqqas" userId="1b3a5f44-9498-4738-8c4e-8127257d744d" providerId="ADAL" clId="{EC383793-85F4-4460-93F7-CA245DB705D4}" dt="2024-01-31T14:56:45.175" v="103" actId="1076"/>
          <ac:spMkLst>
            <pc:docMk/>
            <pc:sldMk cId="1249882133" sldId="336"/>
            <ac:spMk id="3" creationId="{6B30C417-5473-1CCB-4C7C-A72AEDE51346}"/>
          </ac:spMkLst>
        </pc:spChg>
        <pc:spChg chg="mod">
          <ac:chgData name="Ali, Syed Waqqas" userId="1b3a5f44-9498-4738-8c4e-8127257d744d" providerId="ADAL" clId="{EC383793-85F4-4460-93F7-CA245DB705D4}" dt="2024-01-31T14:56:48.864" v="105" actId="20577"/>
          <ac:spMkLst>
            <pc:docMk/>
            <pc:sldMk cId="1249882133" sldId="336"/>
            <ac:spMk id="14" creationId="{9AC3FBE3-1588-A01A-B42E-D33CA6CAA186}"/>
          </ac:spMkLst>
        </pc:spChg>
        <pc:spChg chg="mod">
          <ac:chgData name="Ali, Syed Waqqas" userId="1b3a5f44-9498-4738-8c4e-8127257d744d" providerId="ADAL" clId="{EC383793-85F4-4460-93F7-CA245DB705D4}" dt="2024-01-31T14:57:04.950" v="117" actId="20577"/>
          <ac:spMkLst>
            <pc:docMk/>
            <pc:sldMk cId="1249882133" sldId="336"/>
            <ac:spMk id="20" creationId="{CD7173C0-F12D-81AB-EAC2-0FD9AE6605EE}"/>
          </ac:spMkLst>
        </pc:spChg>
      </pc:sldChg>
      <pc:sldChg chg="modSp mod">
        <pc:chgData name="Ali, Syed Waqqas" userId="1b3a5f44-9498-4738-8c4e-8127257d744d" providerId="ADAL" clId="{EC383793-85F4-4460-93F7-CA245DB705D4}" dt="2024-01-31T14:57:07.895" v="119" actId="20577"/>
        <pc:sldMkLst>
          <pc:docMk/>
          <pc:sldMk cId="1503592271" sldId="337"/>
        </pc:sldMkLst>
        <pc:spChg chg="mod">
          <ac:chgData name="Ali, Syed Waqqas" userId="1b3a5f44-9498-4738-8c4e-8127257d744d" providerId="ADAL" clId="{EC383793-85F4-4460-93F7-CA245DB705D4}" dt="2024-01-31T14:56:58.260" v="115" actId="1076"/>
          <ac:spMkLst>
            <pc:docMk/>
            <pc:sldMk cId="1503592271" sldId="337"/>
            <ac:spMk id="14" creationId="{9AC3FBE3-1588-A01A-B42E-D33CA6CAA186}"/>
          </ac:spMkLst>
        </pc:spChg>
        <pc:spChg chg="mod">
          <ac:chgData name="Ali, Syed Waqqas" userId="1b3a5f44-9498-4738-8c4e-8127257d744d" providerId="ADAL" clId="{EC383793-85F4-4460-93F7-CA245DB705D4}" dt="2024-01-31T14:57:07.895" v="119" actId="20577"/>
          <ac:spMkLst>
            <pc:docMk/>
            <pc:sldMk cId="1503592271" sldId="337"/>
            <ac:spMk id="20" creationId="{CD7173C0-F12D-81AB-EAC2-0FD9AE6605EE}"/>
          </ac:spMkLst>
        </pc:spChg>
      </pc:sldChg>
      <pc:sldChg chg="addSp delSp modSp mod">
        <pc:chgData name="Ali, Syed Waqqas" userId="1b3a5f44-9498-4738-8c4e-8127257d744d" providerId="ADAL" clId="{EC383793-85F4-4460-93F7-CA245DB705D4}" dt="2024-02-07T19:30:02.703" v="4124" actId="478"/>
        <pc:sldMkLst>
          <pc:docMk/>
          <pc:sldMk cId="2119862745" sldId="338"/>
        </pc:sldMkLst>
        <pc:spChg chg="add mod">
          <ac:chgData name="Ali, Syed Waqqas" userId="1b3a5f44-9498-4738-8c4e-8127257d744d" providerId="ADAL" clId="{EC383793-85F4-4460-93F7-CA245DB705D4}" dt="2024-02-07T18:18:03.439" v="1346" actId="207"/>
          <ac:spMkLst>
            <pc:docMk/>
            <pc:sldMk cId="2119862745" sldId="338"/>
            <ac:spMk id="3" creationId="{39CC9749-66CE-EFD3-9E5D-B84BC9A55164}"/>
          </ac:spMkLst>
        </pc:spChg>
        <pc:spChg chg="add del mod">
          <ac:chgData name="Ali, Syed Waqqas" userId="1b3a5f44-9498-4738-8c4e-8127257d744d" providerId="ADAL" clId="{EC383793-85F4-4460-93F7-CA245DB705D4}" dt="2024-02-07T19:29:48.680" v="4116" actId="478"/>
          <ac:spMkLst>
            <pc:docMk/>
            <pc:sldMk cId="2119862745" sldId="338"/>
            <ac:spMk id="12" creationId="{6C26702E-F644-05FC-A54E-6D5BCDED61AC}"/>
          </ac:spMkLst>
        </pc:spChg>
        <pc:spChg chg="mod">
          <ac:chgData name="Ali, Syed Waqqas" userId="1b3a5f44-9498-4738-8c4e-8127257d744d" providerId="ADAL" clId="{EC383793-85F4-4460-93F7-CA245DB705D4}" dt="2024-01-31T14:57:16.329" v="134" actId="20577"/>
          <ac:spMkLst>
            <pc:docMk/>
            <pc:sldMk cId="2119862745" sldId="338"/>
            <ac:spMk id="14" creationId="{9AC3FBE3-1588-A01A-B42E-D33CA6CAA186}"/>
          </ac:spMkLst>
        </pc:spChg>
        <pc:spChg chg="add del mod">
          <ac:chgData name="Ali, Syed Waqqas" userId="1b3a5f44-9498-4738-8c4e-8127257d744d" providerId="ADAL" clId="{EC383793-85F4-4460-93F7-CA245DB705D4}" dt="2024-02-07T19:30:02.703" v="4124" actId="478"/>
          <ac:spMkLst>
            <pc:docMk/>
            <pc:sldMk cId="2119862745" sldId="338"/>
            <ac:spMk id="16" creationId="{B8167EE3-A225-4C5D-E125-50FA106FFDA4}"/>
          </ac:spMkLst>
        </pc:spChg>
        <pc:spChg chg="add mod">
          <ac:chgData name="Ali, Syed Waqqas" userId="1b3a5f44-9498-4738-8c4e-8127257d744d" providerId="ADAL" clId="{EC383793-85F4-4460-93F7-CA245DB705D4}" dt="2024-02-07T19:25:59.979" v="4030" actId="1076"/>
          <ac:spMkLst>
            <pc:docMk/>
            <pc:sldMk cId="2119862745" sldId="338"/>
            <ac:spMk id="18" creationId="{6F3485B8-5676-FB74-320E-A39C59C9B0CE}"/>
          </ac:spMkLst>
        </pc:spChg>
        <pc:spChg chg="mod">
          <ac:chgData name="Ali, Syed Waqqas" userId="1b3a5f44-9498-4738-8c4e-8127257d744d" providerId="ADAL" clId="{EC383793-85F4-4460-93F7-CA245DB705D4}" dt="2024-01-31T14:57:18.610" v="136" actId="20577"/>
          <ac:spMkLst>
            <pc:docMk/>
            <pc:sldMk cId="2119862745" sldId="338"/>
            <ac:spMk id="20" creationId="{CD7173C0-F12D-81AB-EAC2-0FD9AE6605EE}"/>
          </ac:spMkLst>
        </pc:spChg>
        <pc:spChg chg="add del mod">
          <ac:chgData name="Ali, Syed Waqqas" userId="1b3a5f44-9498-4738-8c4e-8127257d744d" providerId="ADAL" clId="{EC383793-85F4-4460-93F7-CA245DB705D4}" dt="2024-02-07T19:29:52.617" v="4120" actId="478"/>
          <ac:spMkLst>
            <pc:docMk/>
            <pc:sldMk cId="2119862745" sldId="338"/>
            <ac:spMk id="27" creationId="{1D4E10F6-854E-7DE5-7D83-991F1229BB5D}"/>
          </ac:spMkLst>
        </pc:spChg>
        <pc:spChg chg="add del mod">
          <ac:chgData name="Ali, Syed Waqqas" userId="1b3a5f44-9498-4738-8c4e-8127257d744d" providerId="ADAL" clId="{EC383793-85F4-4460-93F7-CA245DB705D4}" dt="2024-02-07T19:29:54.888" v="4121" actId="478"/>
          <ac:spMkLst>
            <pc:docMk/>
            <pc:sldMk cId="2119862745" sldId="338"/>
            <ac:spMk id="28" creationId="{44ADDD26-78B0-E525-30C1-1942B086D86D}"/>
          </ac:spMkLst>
        </pc:spChg>
        <pc:spChg chg="add del mod">
          <ac:chgData name="Ali, Syed Waqqas" userId="1b3a5f44-9498-4738-8c4e-8127257d744d" providerId="ADAL" clId="{EC383793-85F4-4460-93F7-CA245DB705D4}" dt="2024-02-07T19:29:54.888" v="4121" actId="478"/>
          <ac:spMkLst>
            <pc:docMk/>
            <pc:sldMk cId="2119862745" sldId="338"/>
            <ac:spMk id="29" creationId="{A885FD54-3F81-FF9D-7B22-31A5461B7339}"/>
          </ac:spMkLst>
        </pc:spChg>
        <pc:spChg chg="add del mod">
          <ac:chgData name="Ali, Syed Waqqas" userId="1b3a5f44-9498-4738-8c4e-8127257d744d" providerId="ADAL" clId="{EC383793-85F4-4460-93F7-CA245DB705D4}" dt="2024-02-07T19:29:54.888" v="4121" actId="478"/>
          <ac:spMkLst>
            <pc:docMk/>
            <pc:sldMk cId="2119862745" sldId="338"/>
            <ac:spMk id="30" creationId="{1669C88E-15B5-31DB-DD58-BEA6486B0D9D}"/>
          </ac:spMkLst>
        </pc:spChg>
        <pc:spChg chg="add mod">
          <ac:chgData name="Ali, Syed Waqqas" userId="1b3a5f44-9498-4738-8c4e-8127257d744d" providerId="ADAL" clId="{EC383793-85F4-4460-93F7-CA245DB705D4}" dt="2024-02-07T19:26:41.214" v="4046" actId="1076"/>
          <ac:spMkLst>
            <pc:docMk/>
            <pc:sldMk cId="2119862745" sldId="338"/>
            <ac:spMk id="32" creationId="{A1028A7F-6D89-5A94-2C6D-97A119B1069B}"/>
          </ac:spMkLst>
        </pc:spChg>
        <pc:spChg chg="add mod">
          <ac:chgData name="Ali, Syed Waqqas" userId="1b3a5f44-9498-4738-8c4e-8127257d744d" providerId="ADAL" clId="{EC383793-85F4-4460-93F7-CA245DB705D4}" dt="2024-02-07T19:27:01.100" v="4054" actId="20577"/>
          <ac:spMkLst>
            <pc:docMk/>
            <pc:sldMk cId="2119862745" sldId="338"/>
            <ac:spMk id="38" creationId="{61A9CB8C-A35F-B99E-B180-CAF2A5C76268}"/>
          </ac:spMkLst>
        </pc:spChg>
        <pc:spChg chg="add mod">
          <ac:chgData name="Ali, Syed Waqqas" userId="1b3a5f44-9498-4738-8c4e-8127257d744d" providerId="ADAL" clId="{EC383793-85F4-4460-93F7-CA245DB705D4}" dt="2024-02-07T19:27:29.857" v="4083" actId="1076"/>
          <ac:spMkLst>
            <pc:docMk/>
            <pc:sldMk cId="2119862745" sldId="338"/>
            <ac:spMk id="39" creationId="{F8B47867-7D25-B131-8B5C-22A4D91451CA}"/>
          </ac:spMkLst>
        </pc:spChg>
        <pc:spChg chg="add mod">
          <ac:chgData name="Ali, Syed Waqqas" userId="1b3a5f44-9498-4738-8c4e-8127257d744d" providerId="ADAL" clId="{EC383793-85F4-4460-93F7-CA245DB705D4}" dt="2024-02-07T19:27:27.520" v="4082" actId="1076"/>
          <ac:spMkLst>
            <pc:docMk/>
            <pc:sldMk cId="2119862745" sldId="338"/>
            <ac:spMk id="40" creationId="{7579B45D-9D0A-4AB9-91CF-294C4687090A}"/>
          </ac:spMkLst>
        </pc:spChg>
        <pc:spChg chg="add mod">
          <ac:chgData name="Ali, Syed Waqqas" userId="1b3a5f44-9498-4738-8c4e-8127257d744d" providerId="ADAL" clId="{EC383793-85F4-4460-93F7-CA245DB705D4}" dt="2024-02-07T19:27:27.520" v="4082" actId="1076"/>
          <ac:spMkLst>
            <pc:docMk/>
            <pc:sldMk cId="2119862745" sldId="338"/>
            <ac:spMk id="42" creationId="{05EA1277-0F1D-5A8B-5580-A124B5B39682}"/>
          </ac:spMkLst>
        </pc:spChg>
        <pc:spChg chg="del mod">
          <ac:chgData name="Ali, Syed Waqqas" userId="1b3a5f44-9498-4738-8c4e-8127257d744d" providerId="ADAL" clId="{EC383793-85F4-4460-93F7-CA245DB705D4}" dt="2024-02-07T19:29:51.868" v="4119" actId="478"/>
          <ac:spMkLst>
            <pc:docMk/>
            <pc:sldMk cId="2119862745" sldId="338"/>
            <ac:spMk id="52" creationId="{9099C299-F256-BE74-A323-A72DC0B71D3C}"/>
          </ac:spMkLst>
        </pc:spChg>
        <pc:spChg chg="del mod">
          <ac:chgData name="Ali, Syed Waqqas" userId="1b3a5f44-9498-4738-8c4e-8127257d744d" providerId="ADAL" clId="{EC383793-85F4-4460-93F7-CA245DB705D4}" dt="2024-02-07T19:29:57.763" v="4123" actId="478"/>
          <ac:spMkLst>
            <pc:docMk/>
            <pc:sldMk cId="2119862745" sldId="338"/>
            <ac:spMk id="53" creationId="{AFD76E8A-4C13-D650-EA4F-2EAAFC6DF1F7}"/>
          </ac:spMkLst>
        </pc:spChg>
        <pc:spChg chg="del mod">
          <ac:chgData name="Ali, Syed Waqqas" userId="1b3a5f44-9498-4738-8c4e-8127257d744d" providerId="ADAL" clId="{EC383793-85F4-4460-93F7-CA245DB705D4}" dt="2024-02-07T19:29:57.763" v="4123" actId="478"/>
          <ac:spMkLst>
            <pc:docMk/>
            <pc:sldMk cId="2119862745" sldId="338"/>
            <ac:spMk id="54" creationId="{9CB2F004-30FB-14A5-3F61-E878BA6CC971}"/>
          </ac:spMkLst>
        </pc:spChg>
        <pc:spChg chg="del mod">
          <ac:chgData name="Ali, Syed Waqqas" userId="1b3a5f44-9498-4738-8c4e-8127257d744d" providerId="ADAL" clId="{EC383793-85F4-4460-93F7-CA245DB705D4}" dt="2024-02-07T19:29:57.763" v="4123" actId="478"/>
          <ac:spMkLst>
            <pc:docMk/>
            <pc:sldMk cId="2119862745" sldId="338"/>
            <ac:spMk id="55" creationId="{B922B945-196E-4E1D-CF7A-AFA56740C59B}"/>
          </ac:spMkLst>
        </pc:spChg>
        <pc:spChg chg="add mod">
          <ac:chgData name="Ali, Syed Waqqas" userId="1b3a5f44-9498-4738-8c4e-8127257d744d" providerId="ADAL" clId="{EC383793-85F4-4460-93F7-CA245DB705D4}" dt="2024-02-07T19:28:05.001" v="4100" actId="1076"/>
          <ac:spMkLst>
            <pc:docMk/>
            <pc:sldMk cId="2119862745" sldId="338"/>
            <ac:spMk id="57" creationId="{D452ED42-3339-C696-3C3C-7C129D0C8508}"/>
          </ac:spMkLst>
        </pc:spChg>
        <pc:spChg chg="add mod">
          <ac:chgData name="Ali, Syed Waqqas" userId="1b3a5f44-9498-4738-8c4e-8127257d744d" providerId="ADAL" clId="{EC383793-85F4-4460-93F7-CA245DB705D4}" dt="2024-02-07T19:28:09.345" v="4103"/>
          <ac:spMkLst>
            <pc:docMk/>
            <pc:sldMk cId="2119862745" sldId="338"/>
            <ac:spMk id="58" creationId="{436D06C2-5498-B9CF-9EBE-9786AD3E93C2}"/>
          </ac:spMkLst>
        </pc:spChg>
        <pc:spChg chg="add mod">
          <ac:chgData name="Ali, Syed Waqqas" userId="1b3a5f44-9498-4738-8c4e-8127257d744d" providerId="ADAL" clId="{EC383793-85F4-4460-93F7-CA245DB705D4}" dt="2024-02-07T19:28:09.345" v="4103"/>
          <ac:spMkLst>
            <pc:docMk/>
            <pc:sldMk cId="2119862745" sldId="338"/>
            <ac:spMk id="59" creationId="{5F90F99F-A5D0-3D17-6AA4-789877A4DF8B}"/>
          </ac:spMkLst>
        </pc:spChg>
        <pc:spChg chg="del mod">
          <ac:chgData name="Ali, Syed Waqqas" userId="1b3a5f44-9498-4738-8c4e-8127257d744d" providerId="ADAL" clId="{EC383793-85F4-4460-93F7-CA245DB705D4}" dt="2024-02-07T19:29:56.338" v="4122" actId="478"/>
          <ac:spMkLst>
            <pc:docMk/>
            <pc:sldMk cId="2119862745" sldId="338"/>
            <ac:spMk id="60" creationId="{086A6FEC-96CE-F312-CAEB-A45BABC879EF}"/>
          </ac:spMkLst>
        </pc:spChg>
        <pc:spChg chg="del mod">
          <ac:chgData name="Ali, Syed Waqqas" userId="1b3a5f44-9498-4738-8c4e-8127257d744d" providerId="ADAL" clId="{EC383793-85F4-4460-93F7-CA245DB705D4}" dt="2024-02-07T19:29:56.338" v="4122" actId="478"/>
          <ac:spMkLst>
            <pc:docMk/>
            <pc:sldMk cId="2119862745" sldId="338"/>
            <ac:spMk id="61" creationId="{DF8E385F-8076-5F27-AD30-14E11C977F5E}"/>
          </ac:spMkLst>
        </pc:spChg>
        <pc:spChg chg="del mod">
          <ac:chgData name="Ali, Syed Waqqas" userId="1b3a5f44-9498-4738-8c4e-8127257d744d" providerId="ADAL" clId="{EC383793-85F4-4460-93F7-CA245DB705D4}" dt="2024-02-07T19:29:56.338" v="4122" actId="478"/>
          <ac:spMkLst>
            <pc:docMk/>
            <pc:sldMk cId="2119862745" sldId="338"/>
            <ac:spMk id="62" creationId="{FCC26CA1-BAEB-C418-E2B6-1EB7DCE1478F}"/>
          </ac:spMkLst>
        </pc:spChg>
        <pc:spChg chg="del mod">
          <ac:chgData name="Ali, Syed Waqqas" userId="1b3a5f44-9498-4738-8c4e-8127257d744d" providerId="ADAL" clId="{EC383793-85F4-4460-93F7-CA245DB705D4}" dt="2024-02-07T19:29:56.338" v="4122" actId="478"/>
          <ac:spMkLst>
            <pc:docMk/>
            <pc:sldMk cId="2119862745" sldId="338"/>
            <ac:spMk id="63" creationId="{1BF48B26-F5E4-E4C1-E3C7-15ABBAB5F657}"/>
          </ac:spMkLst>
        </pc:spChg>
        <pc:spChg chg="add mod">
          <ac:chgData name="Ali, Syed Waqqas" userId="1b3a5f44-9498-4738-8c4e-8127257d744d" providerId="ADAL" clId="{EC383793-85F4-4460-93F7-CA245DB705D4}" dt="2024-02-07T19:28:16.138" v="4107" actId="1076"/>
          <ac:spMkLst>
            <pc:docMk/>
            <pc:sldMk cId="2119862745" sldId="338"/>
            <ac:spMk id="65" creationId="{78D9F45E-0D46-FAA5-5EE4-C1DFAB44BA40}"/>
          </ac:spMkLst>
        </pc:spChg>
        <pc:spChg chg="add mod">
          <ac:chgData name="Ali, Syed Waqqas" userId="1b3a5f44-9498-4738-8c4e-8127257d744d" providerId="ADAL" clId="{EC383793-85F4-4460-93F7-CA245DB705D4}" dt="2024-02-07T19:28:16.138" v="4107" actId="1076"/>
          <ac:spMkLst>
            <pc:docMk/>
            <pc:sldMk cId="2119862745" sldId="338"/>
            <ac:spMk id="66" creationId="{9BA4C1A6-01AC-F4DA-AE60-78245600E660}"/>
          </ac:spMkLst>
        </pc:spChg>
        <pc:spChg chg="mod">
          <ac:chgData name="Ali, Syed Waqqas" userId="1b3a5f44-9498-4738-8c4e-8127257d744d" providerId="ADAL" clId="{EC383793-85F4-4460-93F7-CA245DB705D4}" dt="2024-02-07T19:26:29.647" v="4043" actId="1076"/>
          <ac:spMkLst>
            <pc:docMk/>
            <pc:sldMk cId="2119862745" sldId="338"/>
            <ac:spMk id="67" creationId="{9C64F5F9-5B14-64FC-F150-E0796FD927CE}"/>
          </ac:spMkLst>
        </pc:spChg>
        <pc:spChg chg="add mod">
          <ac:chgData name="Ali, Syed Waqqas" userId="1b3a5f44-9498-4738-8c4e-8127257d744d" providerId="ADAL" clId="{EC383793-85F4-4460-93F7-CA245DB705D4}" dt="2024-02-07T19:28:22.096" v="4110" actId="1076"/>
          <ac:spMkLst>
            <pc:docMk/>
            <pc:sldMk cId="2119862745" sldId="338"/>
            <ac:spMk id="68" creationId="{D18BB760-9847-6CE5-D3E5-BC2D938B490D}"/>
          </ac:spMkLst>
        </pc:spChg>
        <pc:spChg chg="del mod">
          <ac:chgData name="Ali, Syed Waqqas" userId="1b3a5f44-9498-4738-8c4e-8127257d744d" providerId="ADAL" clId="{EC383793-85F4-4460-93F7-CA245DB705D4}" dt="2024-02-07T19:24:42.859" v="4003" actId="478"/>
          <ac:spMkLst>
            <pc:docMk/>
            <pc:sldMk cId="2119862745" sldId="338"/>
            <ac:spMk id="85" creationId="{10D53382-F7D9-ED29-CCA3-37BE4E86C491}"/>
          </ac:spMkLst>
        </pc:spChg>
        <pc:cxnChg chg="add mod">
          <ac:chgData name="Ali, Syed Waqqas" userId="1b3a5f44-9498-4738-8c4e-8127257d744d" providerId="ADAL" clId="{EC383793-85F4-4460-93F7-CA245DB705D4}" dt="2024-02-07T19:23:57.274" v="3969" actId="1076"/>
          <ac:cxnSpMkLst>
            <pc:docMk/>
            <pc:sldMk cId="2119862745" sldId="338"/>
            <ac:cxnSpMk id="15" creationId="{0B8421B0-EA32-253D-3DD5-1B2FF546EB2E}"/>
          </ac:cxnSpMkLst>
        </pc:cxnChg>
        <pc:cxnChg chg="add del mod">
          <ac:chgData name="Ali, Syed Waqqas" userId="1b3a5f44-9498-4738-8c4e-8127257d744d" providerId="ADAL" clId="{EC383793-85F4-4460-93F7-CA245DB705D4}" dt="2024-02-07T19:29:47.908" v="4115" actId="478"/>
          <ac:cxnSpMkLst>
            <pc:docMk/>
            <pc:sldMk cId="2119862745" sldId="338"/>
            <ac:cxnSpMk id="23" creationId="{4D2D1833-AEF1-F74B-3398-B3216BED354D}"/>
          </ac:cxnSpMkLst>
        </pc:cxnChg>
        <pc:cxnChg chg="add mod">
          <ac:chgData name="Ali, Syed Waqqas" userId="1b3a5f44-9498-4738-8c4e-8127257d744d" providerId="ADAL" clId="{EC383793-85F4-4460-93F7-CA245DB705D4}" dt="2024-02-07T19:26:55.891" v="4050" actId="14100"/>
          <ac:cxnSpMkLst>
            <pc:docMk/>
            <pc:sldMk cId="2119862745" sldId="338"/>
            <ac:cxnSpMk id="34" creationId="{F00DDA3A-2E02-954C-9AED-47BE966620CE}"/>
          </ac:cxnSpMkLst>
        </pc:cxnChg>
        <pc:cxnChg chg="add mod">
          <ac:chgData name="Ali, Syed Waqqas" userId="1b3a5f44-9498-4738-8c4e-8127257d744d" providerId="ADAL" clId="{EC383793-85F4-4460-93F7-CA245DB705D4}" dt="2024-02-07T19:27:49.725" v="4088" actId="14100"/>
          <ac:cxnSpMkLst>
            <pc:docMk/>
            <pc:sldMk cId="2119862745" sldId="338"/>
            <ac:cxnSpMk id="43" creationId="{412F67C8-2947-9284-0EE7-9D23EB4ACEC1}"/>
          </ac:cxnSpMkLst>
        </pc:cxnChg>
        <pc:cxnChg chg="del mod">
          <ac:chgData name="Ali, Syed Waqqas" userId="1b3a5f44-9498-4738-8c4e-8127257d744d" providerId="ADAL" clId="{EC383793-85F4-4460-93F7-CA245DB705D4}" dt="2024-02-07T19:29:50.081" v="4118" actId="478"/>
          <ac:cxnSpMkLst>
            <pc:docMk/>
            <pc:sldMk cId="2119862745" sldId="338"/>
            <ac:cxnSpMk id="50" creationId="{332E5E37-D044-B0DD-0633-EAEDBAEE13A0}"/>
          </ac:cxnSpMkLst>
        </pc:cxnChg>
        <pc:cxnChg chg="del mod">
          <ac:chgData name="Ali, Syed Waqqas" userId="1b3a5f44-9498-4738-8c4e-8127257d744d" providerId="ADAL" clId="{EC383793-85F4-4460-93F7-CA245DB705D4}" dt="2024-02-07T19:29:49.457" v="4117" actId="478"/>
          <ac:cxnSpMkLst>
            <pc:docMk/>
            <pc:sldMk cId="2119862745" sldId="338"/>
            <ac:cxnSpMk id="56" creationId="{08075400-3D58-FA0E-4406-AF82C1ABFFB7}"/>
          </ac:cxnSpMkLst>
        </pc:cxnChg>
        <pc:cxnChg chg="mod">
          <ac:chgData name="Ali, Syed Waqqas" userId="1b3a5f44-9498-4738-8c4e-8127257d744d" providerId="ADAL" clId="{EC383793-85F4-4460-93F7-CA245DB705D4}" dt="2024-02-07T19:26:32.431" v="4044" actId="14100"/>
          <ac:cxnSpMkLst>
            <pc:docMk/>
            <pc:sldMk cId="2119862745" sldId="338"/>
            <ac:cxnSpMk id="64" creationId="{D2EEE6DA-99EA-6F37-A547-671877D6854B}"/>
          </ac:cxnSpMkLst>
        </pc:cxnChg>
      </pc:sldChg>
      <pc:sldChg chg="addSp delSp modSp del mod">
        <pc:chgData name="Ali, Syed Waqqas" userId="1b3a5f44-9498-4738-8c4e-8127257d744d" providerId="ADAL" clId="{EC383793-85F4-4460-93F7-CA245DB705D4}" dt="2024-02-07T19:28:37.563" v="4111" actId="47"/>
        <pc:sldMkLst>
          <pc:docMk/>
          <pc:sldMk cId="3415501624" sldId="339"/>
        </pc:sldMkLst>
        <pc:spChg chg="add del mod">
          <ac:chgData name="Ali, Syed Waqqas" userId="1b3a5f44-9498-4738-8c4e-8127257d744d" providerId="ADAL" clId="{EC383793-85F4-4460-93F7-CA245DB705D4}" dt="2024-02-07T18:17:49.427" v="1344" actId="21"/>
          <ac:spMkLst>
            <pc:docMk/>
            <pc:sldMk cId="3415501624" sldId="339"/>
            <ac:spMk id="3" creationId="{39CC9749-66CE-EFD3-9E5D-B84BC9A55164}"/>
          </ac:spMkLst>
        </pc:spChg>
        <pc:spChg chg="mod">
          <ac:chgData name="Ali, Syed Waqqas" userId="1b3a5f44-9498-4738-8c4e-8127257d744d" providerId="ADAL" clId="{EC383793-85F4-4460-93F7-CA245DB705D4}" dt="2024-01-31T14:57:26.668" v="156" actId="20577"/>
          <ac:spMkLst>
            <pc:docMk/>
            <pc:sldMk cId="3415501624" sldId="339"/>
            <ac:spMk id="14" creationId="{9AC3FBE3-1588-A01A-B42E-D33CA6CAA186}"/>
          </ac:spMkLst>
        </pc:spChg>
        <pc:spChg chg="mod">
          <ac:chgData name="Ali, Syed Waqqas" userId="1b3a5f44-9498-4738-8c4e-8127257d744d" providerId="ADAL" clId="{EC383793-85F4-4460-93F7-CA245DB705D4}" dt="2024-01-31T14:57:21.568" v="138" actId="20577"/>
          <ac:spMkLst>
            <pc:docMk/>
            <pc:sldMk cId="3415501624" sldId="339"/>
            <ac:spMk id="20" creationId="{CD7173C0-F12D-81AB-EAC2-0FD9AE6605EE}"/>
          </ac:spMkLst>
        </pc:spChg>
      </pc:sldChg>
      <pc:sldChg chg="addSp delSp modSp mod">
        <pc:chgData name="Ali, Syed Waqqas" userId="1b3a5f44-9498-4738-8c4e-8127257d744d" providerId="ADAL" clId="{EC383793-85F4-4460-93F7-CA245DB705D4}" dt="2024-02-08T14:30:37.988" v="20776" actId="207"/>
        <pc:sldMkLst>
          <pc:docMk/>
          <pc:sldMk cId="4227356999" sldId="340"/>
        </pc:sldMkLst>
        <pc:spChg chg="add del mod">
          <ac:chgData name="Ali, Syed Waqqas" userId="1b3a5f44-9498-4738-8c4e-8127257d744d" providerId="ADAL" clId="{EC383793-85F4-4460-93F7-CA245DB705D4}" dt="2024-02-08T14:30:37.988" v="20776" actId="207"/>
          <ac:spMkLst>
            <pc:docMk/>
            <pc:sldMk cId="4227356999" sldId="340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EC383793-85F4-4460-93F7-CA245DB705D4}" dt="2024-02-07T20:15:17.720" v="5017" actId="478"/>
          <ac:spMkLst>
            <pc:docMk/>
            <pc:sldMk cId="4227356999" sldId="340"/>
            <ac:spMk id="10" creationId="{E47BB6B6-10F3-6686-CF4F-BB0086012B6C}"/>
          </ac:spMkLst>
        </pc:spChg>
      </pc:sldChg>
      <pc:sldChg chg="modSp add mod">
        <pc:chgData name="Ali, Syed Waqqas" userId="1b3a5f44-9498-4738-8c4e-8127257d744d" providerId="ADAL" clId="{EC383793-85F4-4460-93F7-CA245DB705D4}" dt="2024-02-07T20:00:29.104" v="4704" actId="20577"/>
        <pc:sldMkLst>
          <pc:docMk/>
          <pc:sldMk cId="342183209" sldId="341"/>
        </pc:sldMkLst>
        <pc:spChg chg="mod">
          <ac:chgData name="Ali, Syed Waqqas" userId="1b3a5f44-9498-4738-8c4e-8127257d744d" providerId="ADAL" clId="{EC383793-85F4-4460-93F7-CA245DB705D4}" dt="2024-02-02T15:00:39.036" v="269" actId="20577"/>
          <ac:spMkLst>
            <pc:docMk/>
            <pc:sldMk cId="342183209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EC383793-85F4-4460-93F7-CA245DB705D4}" dt="2024-02-07T20:00:29.104" v="4704" actId="20577"/>
          <ac:spMkLst>
            <pc:docMk/>
            <pc:sldMk cId="342183209" sldId="341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EC383793-85F4-4460-93F7-CA245DB705D4}" dt="2024-02-08T14:26:53.502" v="20771" actId="14100"/>
        <pc:sldMkLst>
          <pc:docMk/>
          <pc:sldMk cId="272001092" sldId="342"/>
        </pc:sldMkLst>
        <pc:spChg chg="mod">
          <ac:chgData name="Ali, Syed Waqqas" userId="1b3a5f44-9498-4738-8c4e-8127257d744d" providerId="ADAL" clId="{EC383793-85F4-4460-93F7-CA245DB705D4}" dt="2024-02-07T18:15:40.612" v="1302" actId="20577"/>
          <ac:spMkLst>
            <pc:docMk/>
            <pc:sldMk cId="272001092" sldId="342"/>
            <ac:spMk id="2" creationId="{0F38800C-8A7D-E150-1D69-4C942110B9A3}"/>
          </ac:spMkLst>
        </pc:spChg>
        <pc:spChg chg="mod">
          <ac:chgData name="Ali, Syed Waqqas" userId="1b3a5f44-9498-4738-8c4e-8127257d744d" providerId="ADAL" clId="{EC383793-85F4-4460-93F7-CA245DB705D4}" dt="2024-02-08T14:25:47.812" v="20765" actId="20577"/>
          <ac:spMkLst>
            <pc:docMk/>
            <pc:sldMk cId="272001092" sldId="342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EC383793-85F4-4460-93F7-CA245DB705D4}" dt="2024-02-08T14:24:38.730" v="20760" actId="1076"/>
          <ac:picMkLst>
            <pc:docMk/>
            <pc:sldMk cId="272001092" sldId="342"/>
            <ac:picMk id="10" creationId="{ABEFC98A-C4B8-4C9E-B633-8856D78C379E}"/>
          </ac:picMkLst>
        </pc:picChg>
        <pc:picChg chg="add mod">
          <ac:chgData name="Ali, Syed Waqqas" userId="1b3a5f44-9498-4738-8c4e-8127257d744d" providerId="ADAL" clId="{EC383793-85F4-4460-93F7-CA245DB705D4}" dt="2024-02-08T14:24:41.238" v="20761" actId="1076"/>
          <ac:picMkLst>
            <pc:docMk/>
            <pc:sldMk cId="272001092" sldId="342"/>
            <ac:picMk id="12" creationId="{EDDC372C-8E9E-691B-9E1F-7DF89C9E5AC5}"/>
          </ac:picMkLst>
        </pc:picChg>
        <pc:picChg chg="add mod">
          <ac:chgData name="Ali, Syed Waqqas" userId="1b3a5f44-9498-4738-8c4e-8127257d744d" providerId="ADAL" clId="{EC383793-85F4-4460-93F7-CA245DB705D4}" dt="2024-02-08T14:26:53.502" v="20771" actId="14100"/>
          <ac:picMkLst>
            <pc:docMk/>
            <pc:sldMk cId="272001092" sldId="342"/>
            <ac:picMk id="14" creationId="{32DE703B-D7A3-C089-6206-F898C49DE588}"/>
          </ac:picMkLst>
        </pc:picChg>
      </pc:sldChg>
      <pc:sldChg chg="modSp add del mod">
        <pc:chgData name="Ali, Syed Waqqas" userId="1b3a5f44-9498-4738-8c4e-8127257d744d" providerId="ADAL" clId="{EC383793-85F4-4460-93F7-CA245DB705D4}" dt="2024-02-07T18:15:29.747" v="1279" actId="47"/>
        <pc:sldMkLst>
          <pc:docMk/>
          <pc:sldMk cId="3458093170" sldId="343"/>
        </pc:sldMkLst>
        <pc:spChg chg="mod">
          <ac:chgData name="Ali, Syed Waqqas" userId="1b3a5f44-9498-4738-8c4e-8127257d744d" providerId="ADAL" clId="{EC383793-85F4-4460-93F7-CA245DB705D4}" dt="2024-02-02T15:09:52.064" v="970" actId="20577"/>
          <ac:spMkLst>
            <pc:docMk/>
            <pc:sldMk cId="3458093170" sldId="343"/>
            <ac:spMk id="2" creationId="{0F38800C-8A7D-E150-1D69-4C942110B9A3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19:46:14.459" v="4446" actId="1076"/>
        <pc:sldMkLst>
          <pc:docMk/>
          <pc:sldMk cId="3878809455" sldId="343"/>
        </pc:sldMkLst>
        <pc:spChg chg="del">
          <ac:chgData name="Ali, Syed Waqqas" userId="1b3a5f44-9498-4738-8c4e-8127257d744d" providerId="ADAL" clId="{EC383793-85F4-4460-93F7-CA245DB705D4}" dt="2024-02-07T18:20:01.510" v="1383" actId="478"/>
          <ac:spMkLst>
            <pc:docMk/>
            <pc:sldMk cId="3878809455" sldId="343"/>
            <ac:spMk id="2" creationId="{D8D6D1B7-97AD-012E-474A-9D2105DB9A38}"/>
          </ac:spMkLst>
        </pc:spChg>
        <pc:spChg chg="mod">
          <ac:chgData name="Ali, Syed Waqqas" userId="1b3a5f44-9498-4738-8c4e-8127257d744d" providerId="ADAL" clId="{EC383793-85F4-4460-93F7-CA245DB705D4}" dt="2024-02-07T19:31:19.052" v="4139" actId="1076"/>
          <ac:spMkLst>
            <pc:docMk/>
            <pc:sldMk cId="3878809455" sldId="343"/>
            <ac:spMk id="9" creationId="{7783B989-A084-43E5-93D2-8EBBA1FAAEED}"/>
          </ac:spMkLst>
        </pc:spChg>
        <pc:spChg chg="mod">
          <ac:chgData name="Ali, Syed Waqqas" userId="1b3a5f44-9498-4738-8c4e-8127257d744d" providerId="ADAL" clId="{EC383793-85F4-4460-93F7-CA245DB705D4}" dt="2024-02-07T19:31:36.219" v="4147" actId="1076"/>
          <ac:spMkLst>
            <pc:docMk/>
            <pc:sldMk cId="3878809455" sldId="343"/>
            <ac:spMk id="14" creationId="{C1E28067-C9F5-0029-7298-332B203046BF}"/>
          </ac:spMkLst>
        </pc:spChg>
        <pc:spChg chg="mod">
          <ac:chgData name="Ali, Syed Waqqas" userId="1b3a5f44-9498-4738-8c4e-8127257d744d" providerId="ADAL" clId="{EC383793-85F4-4460-93F7-CA245DB705D4}" dt="2024-02-07T18:26:47.181" v="1550" actId="1037"/>
          <ac:spMkLst>
            <pc:docMk/>
            <pc:sldMk cId="3878809455" sldId="343"/>
            <ac:spMk id="20" creationId="{8AE88354-8FAC-F747-D713-E62BD59293EF}"/>
          </ac:spMkLst>
        </pc:spChg>
        <pc:spChg chg="add del mod">
          <ac:chgData name="Ali, Syed Waqqas" userId="1b3a5f44-9498-4738-8c4e-8127257d744d" providerId="ADAL" clId="{EC383793-85F4-4460-93F7-CA245DB705D4}" dt="2024-02-07T18:20:03.869" v="1384" actId="478"/>
          <ac:spMkLst>
            <pc:docMk/>
            <pc:sldMk cId="3878809455" sldId="343"/>
            <ac:spMk id="23" creationId="{6373C343-5B66-8372-5E3F-CC628DC2A7D2}"/>
          </ac:spMkLst>
        </pc:spChg>
        <pc:spChg chg="del mod">
          <ac:chgData name="Ali, Syed Waqqas" userId="1b3a5f44-9498-4738-8c4e-8127257d744d" providerId="ADAL" clId="{EC383793-85F4-4460-93F7-CA245DB705D4}" dt="2024-02-07T18:20:43.298" v="1397" actId="478"/>
          <ac:spMkLst>
            <pc:docMk/>
            <pc:sldMk cId="3878809455" sldId="343"/>
            <ac:spMk id="24" creationId="{A1883553-81E2-EAC1-40B8-3D70689D46CE}"/>
          </ac:spMkLst>
        </pc:spChg>
        <pc:spChg chg="del mod">
          <ac:chgData name="Ali, Syed Waqqas" userId="1b3a5f44-9498-4738-8c4e-8127257d744d" providerId="ADAL" clId="{EC383793-85F4-4460-93F7-CA245DB705D4}" dt="2024-02-07T18:21:34.615" v="1413" actId="478"/>
          <ac:spMkLst>
            <pc:docMk/>
            <pc:sldMk cId="3878809455" sldId="343"/>
            <ac:spMk id="26" creationId="{F5B82782-CC6C-5C1E-97C4-BC425BFBDBB2}"/>
          </ac:spMkLst>
        </pc:spChg>
        <pc:spChg chg="add mod">
          <ac:chgData name="Ali, Syed Waqqas" userId="1b3a5f44-9498-4738-8c4e-8127257d744d" providerId="ADAL" clId="{EC383793-85F4-4460-93F7-CA245DB705D4}" dt="2024-02-07T18:20:31.541" v="1390"/>
          <ac:spMkLst>
            <pc:docMk/>
            <pc:sldMk cId="3878809455" sldId="343"/>
            <ac:spMk id="32" creationId="{4476613C-E183-DBDC-57F2-4B41A68B61F2}"/>
          </ac:spMkLst>
        </pc:spChg>
        <pc:spChg chg="mod">
          <ac:chgData name="Ali, Syed Waqqas" userId="1b3a5f44-9498-4738-8c4e-8127257d744d" providerId="ADAL" clId="{EC383793-85F4-4460-93F7-CA245DB705D4}" dt="2024-02-07T19:36:16.215" v="4243" actId="1076"/>
          <ac:spMkLst>
            <pc:docMk/>
            <pc:sldMk cId="3878809455" sldId="343"/>
            <ac:spMk id="33" creationId="{EE58692B-65C6-EA23-DA3D-C6AE3D2C3971}"/>
          </ac:spMkLst>
        </pc:spChg>
        <pc:spChg chg="add mod">
          <ac:chgData name="Ali, Syed Waqqas" userId="1b3a5f44-9498-4738-8c4e-8127257d744d" providerId="ADAL" clId="{EC383793-85F4-4460-93F7-CA245DB705D4}" dt="2024-02-07T18:20:31.541" v="1390"/>
          <ac:spMkLst>
            <pc:docMk/>
            <pc:sldMk cId="3878809455" sldId="343"/>
            <ac:spMk id="34" creationId="{D2B755BF-1C06-745E-2705-A80AC53B1429}"/>
          </ac:spMkLst>
        </pc:spChg>
        <pc:spChg chg="add mod">
          <ac:chgData name="Ali, Syed Waqqas" userId="1b3a5f44-9498-4738-8c4e-8127257d744d" providerId="ADAL" clId="{EC383793-85F4-4460-93F7-CA245DB705D4}" dt="2024-02-07T18:20:31.541" v="1390"/>
          <ac:spMkLst>
            <pc:docMk/>
            <pc:sldMk cId="3878809455" sldId="343"/>
            <ac:spMk id="35" creationId="{81FCA354-AD14-64EC-F144-588284F2D0CB}"/>
          </ac:spMkLst>
        </pc:spChg>
        <pc:spChg chg="add mod">
          <ac:chgData name="Ali, Syed Waqqas" userId="1b3a5f44-9498-4738-8c4e-8127257d744d" providerId="ADAL" clId="{EC383793-85F4-4460-93F7-CA245DB705D4}" dt="2024-02-07T19:32:34.627" v="4166" actId="1076"/>
          <ac:spMkLst>
            <pc:docMk/>
            <pc:sldMk cId="3878809455" sldId="343"/>
            <ac:spMk id="37" creationId="{8350315C-DCCD-34D3-597D-A023480CBE7B}"/>
          </ac:spMkLst>
        </pc:spChg>
        <pc:spChg chg="add mod">
          <ac:chgData name="Ali, Syed Waqqas" userId="1b3a5f44-9498-4738-8c4e-8127257d744d" providerId="ADAL" clId="{EC383793-85F4-4460-93F7-CA245DB705D4}" dt="2024-02-07T19:32:34.627" v="4166" actId="1076"/>
          <ac:spMkLst>
            <pc:docMk/>
            <pc:sldMk cId="3878809455" sldId="343"/>
            <ac:spMk id="38" creationId="{1FEA7AE7-89B1-69B4-F768-2F1560587C6A}"/>
          </ac:spMkLst>
        </pc:spChg>
        <pc:spChg chg="add del mod">
          <ac:chgData name="Ali, Syed Waqqas" userId="1b3a5f44-9498-4738-8c4e-8127257d744d" providerId="ADAL" clId="{EC383793-85F4-4460-93F7-CA245DB705D4}" dt="2024-02-07T19:41:28.348" v="4350" actId="478"/>
          <ac:spMkLst>
            <pc:docMk/>
            <pc:sldMk cId="3878809455" sldId="343"/>
            <ac:spMk id="39" creationId="{A99F014A-825B-8770-B888-5DCFA3ADFA60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40" creationId="{A7596B87-F629-3562-0630-3CD4A9F45A9F}"/>
          </ac:spMkLst>
        </pc:spChg>
        <pc:spChg chg="mod">
          <ac:chgData name="Ali, Syed Waqqas" userId="1b3a5f44-9498-4738-8c4e-8127257d744d" providerId="ADAL" clId="{EC383793-85F4-4460-93F7-CA245DB705D4}" dt="2024-02-07T19:33:20.357" v="4183" actId="1076"/>
          <ac:spMkLst>
            <pc:docMk/>
            <pc:sldMk cId="3878809455" sldId="343"/>
            <ac:spMk id="41" creationId="{D058FAE4-9879-5843-6B6D-5EC6DD7067F7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42" creationId="{41B3B737-0513-D5C0-0DCB-13EB3713049C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43" creationId="{E3839D78-9C30-7A1D-99E6-666B6532755E}"/>
          </ac:spMkLst>
        </pc:spChg>
        <pc:spChg chg="mod">
          <ac:chgData name="Ali, Syed Waqqas" userId="1b3a5f44-9498-4738-8c4e-8127257d744d" providerId="ADAL" clId="{EC383793-85F4-4460-93F7-CA245DB705D4}" dt="2024-02-07T19:35:47.906" v="4236" actId="1076"/>
          <ac:spMkLst>
            <pc:docMk/>
            <pc:sldMk cId="3878809455" sldId="343"/>
            <ac:spMk id="46" creationId="{F581C121-B5C4-7D35-C62B-A004716A0052}"/>
          </ac:spMkLst>
        </pc:spChg>
        <pc:spChg chg="mod">
          <ac:chgData name="Ali, Syed Waqqas" userId="1b3a5f44-9498-4738-8c4e-8127257d744d" providerId="ADAL" clId="{EC383793-85F4-4460-93F7-CA245DB705D4}" dt="2024-02-07T19:35:55.617" v="4238" actId="1076"/>
          <ac:spMkLst>
            <pc:docMk/>
            <pc:sldMk cId="3878809455" sldId="343"/>
            <ac:spMk id="47" creationId="{DE9C1C68-72D3-3635-D276-47917AFA6A0B}"/>
          </ac:spMkLst>
        </pc:spChg>
        <pc:spChg chg="mod">
          <ac:chgData name="Ali, Syed Waqqas" userId="1b3a5f44-9498-4738-8c4e-8127257d744d" providerId="ADAL" clId="{EC383793-85F4-4460-93F7-CA245DB705D4}" dt="2024-02-07T19:35:55.617" v="4238" actId="1076"/>
          <ac:spMkLst>
            <pc:docMk/>
            <pc:sldMk cId="3878809455" sldId="343"/>
            <ac:spMk id="48" creationId="{99F4A85E-13A9-EE50-53DF-D9F70F67B09F}"/>
          </ac:spMkLst>
        </pc:spChg>
        <pc:spChg chg="mod">
          <ac:chgData name="Ali, Syed Waqqas" userId="1b3a5f44-9498-4738-8c4e-8127257d744d" providerId="ADAL" clId="{EC383793-85F4-4460-93F7-CA245DB705D4}" dt="2024-02-07T19:35:58.555" v="4239" actId="1076"/>
          <ac:spMkLst>
            <pc:docMk/>
            <pc:sldMk cId="3878809455" sldId="343"/>
            <ac:spMk id="49" creationId="{DAF91A21-F77A-C1DA-4B3C-03D155E80684}"/>
          </ac:spMkLst>
        </pc:spChg>
        <pc:spChg chg="add del mod">
          <ac:chgData name="Ali, Syed Waqqas" userId="1b3a5f44-9498-4738-8c4e-8127257d744d" providerId="ADAL" clId="{EC383793-85F4-4460-93F7-CA245DB705D4}" dt="2024-02-07T19:39:21.698" v="4306" actId="1076"/>
          <ac:spMkLst>
            <pc:docMk/>
            <pc:sldMk cId="3878809455" sldId="343"/>
            <ac:spMk id="52" creationId="{C121592C-1AE8-C9BC-6661-43AE0870F689}"/>
          </ac:spMkLst>
        </pc:spChg>
        <pc:spChg chg="mod">
          <ac:chgData name="Ali, Syed Waqqas" userId="1b3a5f44-9498-4738-8c4e-8127257d744d" providerId="ADAL" clId="{EC383793-85F4-4460-93F7-CA245DB705D4}" dt="2024-02-07T19:39:25.613" v="4307" actId="1076"/>
          <ac:spMkLst>
            <pc:docMk/>
            <pc:sldMk cId="3878809455" sldId="343"/>
            <ac:spMk id="53" creationId="{BF2869D2-586C-98AA-3484-2349BA7672DE}"/>
          </ac:spMkLst>
        </pc:spChg>
        <pc:spChg chg="mod">
          <ac:chgData name="Ali, Syed Waqqas" userId="1b3a5f44-9498-4738-8c4e-8127257d744d" providerId="ADAL" clId="{EC383793-85F4-4460-93F7-CA245DB705D4}" dt="2024-02-07T19:39:25.613" v="4307" actId="1076"/>
          <ac:spMkLst>
            <pc:docMk/>
            <pc:sldMk cId="3878809455" sldId="343"/>
            <ac:spMk id="54" creationId="{64473F54-3E65-380A-1413-7EAE2089373D}"/>
          </ac:spMkLst>
        </pc:spChg>
        <pc:spChg chg="mod">
          <ac:chgData name="Ali, Syed Waqqas" userId="1b3a5f44-9498-4738-8c4e-8127257d744d" providerId="ADAL" clId="{EC383793-85F4-4460-93F7-CA245DB705D4}" dt="2024-02-07T19:39:25.613" v="4307" actId="1076"/>
          <ac:spMkLst>
            <pc:docMk/>
            <pc:sldMk cId="3878809455" sldId="343"/>
            <ac:spMk id="55" creationId="{5D56B880-FC98-0C4D-9F97-36E6854CC458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58" creationId="{65B5AF7C-75B3-024D-D83C-BE90991F702B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59" creationId="{D5C66ED3-AE47-7686-88EF-2A4F383E62B3}"/>
          </ac:spMkLst>
        </pc:spChg>
        <pc:spChg chg="del mod">
          <ac:chgData name="Ali, Syed Waqqas" userId="1b3a5f44-9498-4738-8c4e-8127257d744d" providerId="ADAL" clId="{EC383793-85F4-4460-93F7-CA245DB705D4}" dt="2024-02-07T19:33:31.941" v="4185" actId="478"/>
          <ac:spMkLst>
            <pc:docMk/>
            <pc:sldMk cId="3878809455" sldId="343"/>
            <ac:spMk id="60" creationId="{1599A00D-132B-A529-0BED-D1C18F37F3F8}"/>
          </ac:spMkLst>
        </pc:spChg>
        <pc:spChg chg="mod">
          <ac:chgData name="Ali, Syed Waqqas" userId="1b3a5f44-9498-4738-8c4e-8127257d744d" providerId="ADAL" clId="{EC383793-85F4-4460-93F7-CA245DB705D4}" dt="2024-02-07T19:34:53.163" v="4215" actId="1076"/>
          <ac:spMkLst>
            <pc:docMk/>
            <pc:sldMk cId="3878809455" sldId="343"/>
            <ac:spMk id="61" creationId="{366A11FF-3546-2CB4-449A-18502DBC20F6}"/>
          </ac:spMkLst>
        </pc:spChg>
        <pc:spChg chg="mod">
          <ac:chgData name="Ali, Syed Waqqas" userId="1b3a5f44-9498-4738-8c4e-8127257d744d" providerId="ADAL" clId="{EC383793-85F4-4460-93F7-CA245DB705D4}" dt="2024-02-07T19:34:53.163" v="4215" actId="1076"/>
          <ac:spMkLst>
            <pc:docMk/>
            <pc:sldMk cId="3878809455" sldId="343"/>
            <ac:spMk id="62" creationId="{B128439E-5331-0613-9AC1-DA4286A3A6C6}"/>
          </ac:spMkLst>
        </pc:spChg>
        <pc:spChg chg="del mod">
          <ac:chgData name="Ali, Syed Waqqas" userId="1b3a5f44-9498-4738-8c4e-8127257d744d" providerId="ADAL" clId="{EC383793-85F4-4460-93F7-CA245DB705D4}" dt="2024-02-07T19:33:32.626" v="4186" actId="478"/>
          <ac:spMkLst>
            <pc:docMk/>
            <pc:sldMk cId="3878809455" sldId="343"/>
            <ac:spMk id="63" creationId="{92EAAF1D-EEFB-BCDD-1F4D-69139AD72FB8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65" creationId="{0A3DFBC9-3AAC-9981-0F81-BB23A423EB04}"/>
          </ac:spMkLst>
        </pc:spChg>
        <pc:spChg chg="add mod">
          <ac:chgData name="Ali, Syed Waqqas" userId="1b3a5f44-9498-4738-8c4e-8127257d744d" providerId="ADAL" clId="{EC383793-85F4-4460-93F7-CA245DB705D4}" dt="2024-02-07T19:30:44.935" v="4129" actId="14100"/>
          <ac:spMkLst>
            <pc:docMk/>
            <pc:sldMk cId="3878809455" sldId="343"/>
            <ac:spMk id="66" creationId="{F5C0AFAB-4C14-EC84-E916-D9CF557A617D}"/>
          </ac:spMkLst>
        </pc:spChg>
        <pc:spChg chg="mod">
          <ac:chgData name="Ali, Syed Waqqas" userId="1b3a5f44-9498-4738-8c4e-8127257d744d" providerId="ADAL" clId="{EC383793-85F4-4460-93F7-CA245DB705D4}" dt="2024-02-07T19:38:02.298" v="4278" actId="1076"/>
          <ac:spMkLst>
            <pc:docMk/>
            <pc:sldMk cId="3878809455" sldId="343"/>
            <ac:spMk id="67" creationId="{0180FF7D-646C-D668-4C60-DBAA444EB2DF}"/>
          </ac:spMkLst>
        </pc:spChg>
        <pc:spChg chg="mod">
          <ac:chgData name="Ali, Syed Waqqas" userId="1b3a5f44-9498-4738-8c4e-8127257d744d" providerId="ADAL" clId="{EC383793-85F4-4460-93F7-CA245DB705D4}" dt="2024-02-07T19:37:57.924" v="4277" actId="1076"/>
          <ac:spMkLst>
            <pc:docMk/>
            <pc:sldMk cId="3878809455" sldId="343"/>
            <ac:spMk id="68" creationId="{70389685-2B81-F2D1-222D-B5CFF4CB9144}"/>
          </ac:spMkLst>
        </pc:spChg>
        <pc:spChg chg="add del mod">
          <ac:chgData name="Ali, Syed Waqqas" userId="1b3a5f44-9498-4738-8c4e-8127257d744d" providerId="ADAL" clId="{EC383793-85F4-4460-93F7-CA245DB705D4}" dt="2024-02-07T18:22:20.667" v="1427" actId="478"/>
          <ac:spMkLst>
            <pc:docMk/>
            <pc:sldMk cId="3878809455" sldId="343"/>
            <ac:spMk id="70" creationId="{AC78E278-142A-4F3D-8681-58C64A596803}"/>
          </ac:spMkLst>
        </pc:spChg>
        <pc:spChg chg="add mod ord">
          <ac:chgData name="Ali, Syed Waqqas" userId="1b3a5f44-9498-4738-8c4e-8127257d744d" providerId="ADAL" clId="{EC383793-85F4-4460-93F7-CA245DB705D4}" dt="2024-02-07T18:26:47.181" v="1550" actId="1037"/>
          <ac:spMkLst>
            <pc:docMk/>
            <pc:sldMk cId="3878809455" sldId="343"/>
            <ac:spMk id="71" creationId="{02D73733-543C-3740-7184-58719122F4A9}"/>
          </ac:spMkLst>
        </pc:spChg>
        <pc:spChg chg="del mod">
          <ac:chgData name="Ali, Syed Waqqas" userId="1b3a5f44-9498-4738-8c4e-8127257d744d" providerId="ADAL" clId="{EC383793-85F4-4460-93F7-CA245DB705D4}" dt="2024-02-07T19:43:36.428" v="4387" actId="478"/>
          <ac:spMkLst>
            <pc:docMk/>
            <pc:sldMk cId="3878809455" sldId="343"/>
            <ac:spMk id="73" creationId="{98F56988-E1C9-47AB-F4E6-EE7730C6A495}"/>
          </ac:spMkLst>
        </pc:spChg>
        <pc:spChg chg="del mod">
          <ac:chgData name="Ali, Syed Waqqas" userId="1b3a5f44-9498-4738-8c4e-8127257d744d" providerId="ADAL" clId="{EC383793-85F4-4460-93F7-CA245DB705D4}" dt="2024-02-07T19:39:08.843" v="4302" actId="478"/>
          <ac:spMkLst>
            <pc:docMk/>
            <pc:sldMk cId="3878809455" sldId="343"/>
            <ac:spMk id="74" creationId="{AE185A20-3776-77D7-7E3B-72F92A8C28FB}"/>
          </ac:spMkLst>
        </pc:spChg>
        <pc:spChg chg="mod">
          <ac:chgData name="Ali, Syed Waqqas" userId="1b3a5f44-9498-4738-8c4e-8127257d744d" providerId="ADAL" clId="{EC383793-85F4-4460-93F7-CA245DB705D4}" dt="2024-02-07T19:38:48.504" v="4294" actId="1076"/>
          <ac:spMkLst>
            <pc:docMk/>
            <pc:sldMk cId="3878809455" sldId="343"/>
            <ac:spMk id="77" creationId="{382BEF88-7F4B-4163-AB2B-36B37658D216}"/>
          </ac:spMkLst>
        </pc:spChg>
        <pc:spChg chg="mod">
          <ac:chgData name="Ali, Syed Waqqas" userId="1b3a5f44-9498-4738-8c4e-8127257d744d" providerId="ADAL" clId="{EC383793-85F4-4460-93F7-CA245DB705D4}" dt="2024-02-07T19:39:56.001" v="4316" actId="1076"/>
          <ac:spMkLst>
            <pc:docMk/>
            <pc:sldMk cId="3878809455" sldId="343"/>
            <ac:spMk id="78" creationId="{23AC4CE3-81E2-1869-686B-43229C7F6F61}"/>
          </ac:spMkLst>
        </pc:spChg>
        <pc:spChg chg="mod">
          <ac:chgData name="Ali, Syed Waqqas" userId="1b3a5f44-9498-4738-8c4e-8127257d744d" providerId="ADAL" clId="{EC383793-85F4-4460-93F7-CA245DB705D4}" dt="2024-02-07T19:39:56.001" v="4316" actId="1076"/>
          <ac:spMkLst>
            <pc:docMk/>
            <pc:sldMk cId="3878809455" sldId="343"/>
            <ac:spMk id="79" creationId="{367B0BE0-7275-4008-0A39-C88D06CD8531}"/>
          </ac:spMkLst>
        </pc:spChg>
        <pc:spChg chg="add mod">
          <ac:chgData name="Ali, Syed Waqqas" userId="1b3a5f44-9498-4738-8c4e-8127257d744d" providerId="ADAL" clId="{EC383793-85F4-4460-93F7-CA245DB705D4}" dt="2024-02-07T19:32:16.178" v="4160" actId="1076"/>
          <ac:spMkLst>
            <pc:docMk/>
            <pc:sldMk cId="3878809455" sldId="343"/>
            <ac:spMk id="81" creationId="{2036AD1A-04B7-C4A9-EAB8-97517F0ACD37}"/>
          </ac:spMkLst>
        </pc:spChg>
        <pc:spChg chg="mod">
          <ac:chgData name="Ali, Syed Waqqas" userId="1b3a5f44-9498-4738-8c4e-8127257d744d" providerId="ADAL" clId="{EC383793-85F4-4460-93F7-CA245DB705D4}" dt="2024-02-07T19:35:37.012" v="4234" actId="1076"/>
          <ac:spMkLst>
            <pc:docMk/>
            <pc:sldMk cId="3878809455" sldId="343"/>
            <ac:spMk id="82" creationId="{6568F385-DABA-D038-410D-8FBC610597FC}"/>
          </ac:spMkLst>
        </pc:spChg>
        <pc:spChg chg="mod">
          <ac:chgData name="Ali, Syed Waqqas" userId="1b3a5f44-9498-4738-8c4e-8127257d744d" providerId="ADAL" clId="{EC383793-85F4-4460-93F7-CA245DB705D4}" dt="2024-02-07T19:35:37.012" v="4234" actId="1076"/>
          <ac:spMkLst>
            <pc:docMk/>
            <pc:sldMk cId="3878809455" sldId="343"/>
            <ac:spMk id="83" creationId="{BE9601A1-B043-DD43-21F5-5B20A6661649}"/>
          </ac:spMkLst>
        </pc:spChg>
        <pc:spChg chg="mod">
          <ac:chgData name="Ali, Syed Waqqas" userId="1b3a5f44-9498-4738-8c4e-8127257d744d" providerId="ADAL" clId="{EC383793-85F4-4460-93F7-CA245DB705D4}" dt="2024-02-07T19:35:37.012" v="4234" actId="1076"/>
          <ac:spMkLst>
            <pc:docMk/>
            <pc:sldMk cId="3878809455" sldId="343"/>
            <ac:spMk id="84" creationId="{44092500-2703-A57D-9DBE-55D893BF9999}"/>
          </ac:spMkLst>
        </pc:spChg>
        <pc:spChg chg="add mod">
          <ac:chgData name="Ali, Syed Waqqas" userId="1b3a5f44-9498-4738-8c4e-8127257d744d" providerId="ADAL" clId="{EC383793-85F4-4460-93F7-CA245DB705D4}" dt="2024-02-07T19:32:00.003" v="4153" actId="1076"/>
          <ac:spMkLst>
            <pc:docMk/>
            <pc:sldMk cId="3878809455" sldId="343"/>
            <ac:spMk id="85" creationId="{3B26A557-5C06-F755-6F83-5A93F83A8E1E}"/>
          </ac:spMkLst>
        </pc:spChg>
        <pc:spChg chg="add mod">
          <ac:chgData name="Ali, Syed Waqqas" userId="1b3a5f44-9498-4738-8c4e-8127257d744d" providerId="ADAL" clId="{EC383793-85F4-4460-93F7-CA245DB705D4}" dt="2024-02-07T18:26:47.181" v="1550" actId="1037"/>
          <ac:spMkLst>
            <pc:docMk/>
            <pc:sldMk cId="3878809455" sldId="343"/>
            <ac:spMk id="86" creationId="{5317564F-731A-612D-C8FF-03EE6BF0DA8A}"/>
          </ac:spMkLst>
        </pc:spChg>
        <pc:spChg chg="add mod">
          <ac:chgData name="Ali, Syed Waqqas" userId="1b3a5f44-9498-4738-8c4e-8127257d744d" providerId="ADAL" clId="{EC383793-85F4-4460-93F7-CA245DB705D4}" dt="2024-02-07T19:32:46.668" v="4170" actId="1076"/>
          <ac:spMkLst>
            <pc:docMk/>
            <pc:sldMk cId="3878809455" sldId="343"/>
            <ac:spMk id="87" creationId="{92F52087-97EA-98A6-AEB0-208B0654D165}"/>
          </ac:spMkLst>
        </pc:spChg>
        <pc:spChg chg="add mod">
          <ac:chgData name="Ali, Syed Waqqas" userId="1b3a5f44-9498-4738-8c4e-8127257d744d" providerId="ADAL" clId="{EC383793-85F4-4460-93F7-CA245DB705D4}" dt="2024-02-07T19:32:11.769" v="4158" actId="1076"/>
          <ac:spMkLst>
            <pc:docMk/>
            <pc:sldMk cId="3878809455" sldId="343"/>
            <ac:spMk id="88" creationId="{8B979CBA-56B7-DF23-24B8-854233EA7CD5}"/>
          </ac:spMkLst>
        </pc:spChg>
        <pc:spChg chg="add mod">
          <ac:chgData name="Ali, Syed Waqqas" userId="1b3a5f44-9498-4738-8c4e-8127257d744d" providerId="ADAL" clId="{EC383793-85F4-4460-93F7-CA245DB705D4}" dt="2024-02-07T19:32:24.843" v="4164" actId="1076"/>
          <ac:spMkLst>
            <pc:docMk/>
            <pc:sldMk cId="3878809455" sldId="343"/>
            <ac:spMk id="89" creationId="{2FBE9838-96BE-BEFD-79C6-3B40EC49849B}"/>
          </ac:spMkLst>
        </pc:spChg>
        <pc:spChg chg="add mod">
          <ac:chgData name="Ali, Syed Waqqas" userId="1b3a5f44-9498-4738-8c4e-8127257d744d" providerId="ADAL" clId="{EC383793-85F4-4460-93F7-CA245DB705D4}" dt="2024-02-07T19:30:44.935" v="4129" actId="14100"/>
          <ac:spMkLst>
            <pc:docMk/>
            <pc:sldMk cId="3878809455" sldId="343"/>
            <ac:spMk id="90" creationId="{09C4CFED-671F-614A-BB14-F878051E17AA}"/>
          </ac:spMkLst>
        </pc:spChg>
        <pc:spChg chg="add mod">
          <ac:chgData name="Ali, Syed Waqqas" userId="1b3a5f44-9498-4738-8c4e-8127257d744d" providerId="ADAL" clId="{EC383793-85F4-4460-93F7-CA245DB705D4}" dt="2024-02-07T19:31:48.792" v="4150" actId="1076"/>
          <ac:spMkLst>
            <pc:docMk/>
            <pc:sldMk cId="3878809455" sldId="343"/>
            <ac:spMk id="91" creationId="{E50649E0-8946-D7D2-9958-4A87ED5B6F9B}"/>
          </ac:spMkLst>
        </pc:spChg>
        <pc:spChg chg="add mod">
          <ac:chgData name="Ali, Syed Waqqas" userId="1b3a5f44-9498-4738-8c4e-8127257d744d" providerId="ADAL" clId="{EC383793-85F4-4460-93F7-CA245DB705D4}" dt="2024-02-07T19:32:06.716" v="4156" actId="1076"/>
          <ac:spMkLst>
            <pc:docMk/>
            <pc:sldMk cId="3878809455" sldId="343"/>
            <ac:spMk id="92" creationId="{21348508-A8F4-73CA-853D-C0A89721D787}"/>
          </ac:spMkLst>
        </pc:spChg>
        <pc:spChg chg="add mod">
          <ac:chgData name="Ali, Syed Waqqas" userId="1b3a5f44-9498-4738-8c4e-8127257d744d" providerId="ADAL" clId="{EC383793-85F4-4460-93F7-CA245DB705D4}" dt="2024-02-07T19:32:09.175" v="4157" actId="1036"/>
          <ac:spMkLst>
            <pc:docMk/>
            <pc:sldMk cId="3878809455" sldId="343"/>
            <ac:spMk id="93" creationId="{98671E77-98B4-B7AE-953D-B8013D173A0A}"/>
          </ac:spMkLst>
        </pc:spChg>
        <pc:spChg chg="add mod">
          <ac:chgData name="Ali, Syed Waqqas" userId="1b3a5f44-9498-4738-8c4e-8127257d744d" providerId="ADAL" clId="{EC383793-85F4-4460-93F7-CA245DB705D4}" dt="2024-02-07T19:32:21.384" v="4163" actId="1076"/>
          <ac:spMkLst>
            <pc:docMk/>
            <pc:sldMk cId="3878809455" sldId="343"/>
            <ac:spMk id="94" creationId="{8279BAFA-150B-BD19-5BAA-0083D01ABF8B}"/>
          </ac:spMkLst>
        </pc:spChg>
        <pc:spChg chg="add mod">
          <ac:chgData name="Ali, Syed Waqqas" userId="1b3a5f44-9498-4738-8c4e-8127257d744d" providerId="ADAL" clId="{EC383793-85F4-4460-93F7-CA245DB705D4}" dt="2024-02-07T19:32:21.384" v="4163" actId="1076"/>
          <ac:spMkLst>
            <pc:docMk/>
            <pc:sldMk cId="3878809455" sldId="343"/>
            <ac:spMk id="95" creationId="{452BD0F6-769A-1CEB-668E-123A34626B4D}"/>
          </ac:spMkLst>
        </pc:spChg>
        <pc:spChg chg="add del mod">
          <ac:chgData name="Ali, Syed Waqqas" userId="1b3a5f44-9498-4738-8c4e-8127257d744d" providerId="ADAL" clId="{EC383793-85F4-4460-93F7-CA245DB705D4}" dt="2024-02-07T18:24:32.462" v="1477" actId="478"/>
          <ac:spMkLst>
            <pc:docMk/>
            <pc:sldMk cId="3878809455" sldId="343"/>
            <ac:spMk id="104" creationId="{06AEE7B5-0292-B817-1B6F-0ABC64B5EDC6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08" creationId="{6C7B97A9-B4CE-5258-BAE7-D741135A336C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09" creationId="{56B29F64-EBA8-4E34-47F5-4EA0B007FE0F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0" creationId="{B76A549B-1B5A-47E2-ACCD-9A9A8D081D6D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1" creationId="{114F6D3F-C963-C856-463C-07E95945636F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2" creationId="{F7691D95-C36F-24C6-9924-BD33622A6778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3" creationId="{78B1EAF2-4C59-3C9D-7F5E-6C0D48D823B6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4" creationId="{86FB8B41-6EBE-EDF1-CDB5-670C8CF19E1A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5" creationId="{84AD8B17-D8B1-FA1A-D7E7-A271EC09E047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6" creationId="{397EE47E-BF0F-640E-9199-050188473ACE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7" creationId="{72FD0703-E73F-1CE5-D7A1-776EF40D4E65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8" creationId="{851925B2-72F4-E4A7-13FD-F2A6D60EE211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9" creationId="{4D71F5DC-1839-B5DC-17C3-8BF3D9A89CEE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0" creationId="{BA0CD525-D99A-F909-1DEB-7668A43A6DD7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1" creationId="{57C37F76-BA44-99EE-9F67-6D98452AF338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2" creationId="{83ABF95D-3337-15D1-866C-DE966FDF2FC5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3" creationId="{C811A521-568C-CE61-82FB-5B8DEF2F5A76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4" creationId="{5254A28C-AF1D-5791-8967-621B98EFE6F0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5" creationId="{FBFEE2DC-6411-D51E-4B79-AA4BCC4B53ED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27" creationId="{C362E418-51DE-8E9F-46AE-FFD12B29F157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28" creationId="{0D8E37B3-CCBF-EF5C-D038-6EDD562692E7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29" creationId="{E93DD0A8-85C4-8486-1E01-9403C899E747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0" creationId="{0C027578-F73F-FF30-ADFA-7DA0E65378A9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1" creationId="{D183D62B-4F35-8889-7218-66DA20990301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2" creationId="{ABB94AEE-BCE2-C74B-595A-4DA0CD8F04BF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3" creationId="{8E090C17-AA1E-B5EA-5D05-C861E29D4D09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4" creationId="{A755A2AA-C56E-8BC6-B6F2-E213B993A265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5" creationId="{ECB0A98F-098E-14CE-A6F6-37FB596DB07E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6" creationId="{CD6D9763-A929-24B7-908D-4427D4153D5A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7" creationId="{E95111AD-AC35-0C50-1447-E3C69B0B83A5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8" creationId="{DE6F303C-3F95-D98A-47E8-ADA9E2A6D00F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9" creationId="{604B715C-493C-3733-6437-B2070CAB7B36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0" creationId="{ED8D5913-7FA7-59AC-DEB7-F3EF60F8A8CB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1" creationId="{EBD83CC4-8B7C-5C99-71CE-A96C5556A577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2" creationId="{365BFC3C-0F54-4E37-479C-D5A7AF449B55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3" creationId="{D981727F-E7FE-2CD4-EA5F-7486F80EDE17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4" creationId="{25309AE5-ABDA-5ACB-35F6-099D97644D94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5" creationId="{8E6FB00C-C613-5F78-6CCD-5CEDAC217F42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6" creationId="{F824C089-634B-3BB5-E042-21D8F0225790}"/>
          </ac:spMkLst>
        </pc:spChg>
        <pc:spChg chg="add mod">
          <ac:chgData name="Ali, Syed Waqqas" userId="1b3a5f44-9498-4738-8c4e-8127257d744d" providerId="ADAL" clId="{EC383793-85F4-4460-93F7-CA245DB705D4}" dt="2024-02-07T19:33:15.893" v="4181" actId="1076"/>
          <ac:spMkLst>
            <pc:docMk/>
            <pc:sldMk cId="3878809455" sldId="343"/>
            <ac:spMk id="155" creationId="{C45ED5D0-7851-9C63-2B11-3CD7838CC6AC}"/>
          </ac:spMkLst>
        </pc:spChg>
        <pc:spChg chg="add mod">
          <ac:chgData name="Ali, Syed Waqqas" userId="1b3a5f44-9498-4738-8c4e-8127257d744d" providerId="ADAL" clId="{EC383793-85F4-4460-93F7-CA245DB705D4}" dt="2024-02-07T19:34:27.912" v="4205" actId="1076"/>
          <ac:spMkLst>
            <pc:docMk/>
            <pc:sldMk cId="3878809455" sldId="343"/>
            <ac:spMk id="159" creationId="{6C434B03-89AD-5C56-00A3-65FD5D9D293D}"/>
          </ac:spMkLst>
        </pc:spChg>
        <pc:spChg chg="add mod">
          <ac:chgData name="Ali, Syed Waqqas" userId="1b3a5f44-9498-4738-8c4e-8127257d744d" providerId="ADAL" clId="{EC383793-85F4-4460-93F7-CA245DB705D4}" dt="2024-02-07T19:34:31.143" v="4206" actId="1076"/>
          <ac:spMkLst>
            <pc:docMk/>
            <pc:sldMk cId="3878809455" sldId="343"/>
            <ac:spMk id="160" creationId="{D1F79947-CE88-E786-FFD8-F5F5767BA60A}"/>
          </ac:spMkLst>
        </pc:spChg>
        <pc:spChg chg="add mod">
          <ac:chgData name="Ali, Syed Waqqas" userId="1b3a5f44-9498-4738-8c4e-8127257d744d" providerId="ADAL" clId="{EC383793-85F4-4460-93F7-CA245DB705D4}" dt="2024-02-07T19:34:45.685" v="4214" actId="20577"/>
          <ac:spMkLst>
            <pc:docMk/>
            <pc:sldMk cId="3878809455" sldId="343"/>
            <ac:spMk id="165" creationId="{8C41336C-6EAC-A849-C354-0CBD0F114563}"/>
          </ac:spMkLst>
        </pc:spChg>
        <pc:spChg chg="add mod">
          <ac:chgData name="Ali, Syed Waqqas" userId="1b3a5f44-9498-4738-8c4e-8127257d744d" providerId="ADAL" clId="{EC383793-85F4-4460-93F7-CA245DB705D4}" dt="2024-02-07T19:35:04.256" v="4224" actId="1076"/>
          <ac:spMkLst>
            <pc:docMk/>
            <pc:sldMk cId="3878809455" sldId="343"/>
            <ac:spMk id="166" creationId="{B2D68E8F-1318-6CBE-557C-EF58B8274414}"/>
          </ac:spMkLst>
        </pc:spChg>
        <pc:spChg chg="add mod">
          <ac:chgData name="Ali, Syed Waqqas" userId="1b3a5f44-9498-4738-8c4e-8127257d744d" providerId="ADAL" clId="{EC383793-85F4-4460-93F7-CA245DB705D4}" dt="2024-02-07T19:35:28.893" v="4233" actId="1076"/>
          <ac:spMkLst>
            <pc:docMk/>
            <pc:sldMk cId="3878809455" sldId="343"/>
            <ac:spMk id="169" creationId="{8DE5A443-7416-A71E-E554-AD336C035270}"/>
          </ac:spMkLst>
        </pc:spChg>
        <pc:spChg chg="add mod">
          <ac:chgData name="Ali, Syed Waqqas" userId="1b3a5f44-9498-4738-8c4e-8127257d744d" providerId="ADAL" clId="{EC383793-85F4-4460-93F7-CA245DB705D4}" dt="2024-02-07T19:46:14.459" v="4446" actId="1076"/>
          <ac:spMkLst>
            <pc:docMk/>
            <pc:sldMk cId="3878809455" sldId="343"/>
            <ac:spMk id="171" creationId="{CD7C57DC-C228-D272-6B41-A51263AA8920}"/>
          </ac:spMkLst>
        </pc:spChg>
        <pc:spChg chg="add mod">
          <ac:chgData name="Ali, Syed Waqqas" userId="1b3a5f44-9498-4738-8c4e-8127257d744d" providerId="ADAL" clId="{EC383793-85F4-4460-93F7-CA245DB705D4}" dt="2024-02-07T19:37:01.701" v="4253" actId="1076"/>
          <ac:spMkLst>
            <pc:docMk/>
            <pc:sldMk cId="3878809455" sldId="343"/>
            <ac:spMk id="172" creationId="{9E2E94BC-5AD6-5FCF-AADA-DED2EB11FD51}"/>
          </ac:spMkLst>
        </pc:spChg>
        <pc:spChg chg="add mod">
          <ac:chgData name="Ali, Syed Waqqas" userId="1b3a5f44-9498-4738-8c4e-8127257d744d" providerId="ADAL" clId="{EC383793-85F4-4460-93F7-CA245DB705D4}" dt="2024-02-07T19:37:38.481" v="4272" actId="1076"/>
          <ac:spMkLst>
            <pc:docMk/>
            <pc:sldMk cId="3878809455" sldId="343"/>
            <ac:spMk id="173" creationId="{99D77B2C-B8D6-624B-F68C-309A2E89CBE6}"/>
          </ac:spMkLst>
        </pc:spChg>
        <pc:spChg chg="add mod">
          <ac:chgData name="Ali, Syed Waqqas" userId="1b3a5f44-9498-4738-8c4e-8127257d744d" providerId="ADAL" clId="{EC383793-85F4-4460-93F7-CA245DB705D4}" dt="2024-02-07T19:38:25.744" v="4287"/>
          <ac:spMkLst>
            <pc:docMk/>
            <pc:sldMk cId="3878809455" sldId="343"/>
            <ac:spMk id="178" creationId="{24434A30-9D42-4DDF-B3B9-F2E447A1F42B}"/>
          </ac:spMkLst>
        </pc:spChg>
        <pc:spChg chg="add mod">
          <ac:chgData name="Ali, Syed Waqqas" userId="1b3a5f44-9498-4738-8c4e-8127257d744d" providerId="ADAL" clId="{EC383793-85F4-4460-93F7-CA245DB705D4}" dt="2024-02-07T19:38:25.744" v="4287"/>
          <ac:spMkLst>
            <pc:docMk/>
            <pc:sldMk cId="3878809455" sldId="343"/>
            <ac:spMk id="179" creationId="{076B9D2D-0DE6-0594-E6B5-9E457A0E8D27}"/>
          </ac:spMkLst>
        </pc:spChg>
        <pc:spChg chg="add del mod">
          <ac:chgData name="Ali, Syed Waqqas" userId="1b3a5f44-9498-4738-8c4e-8127257d744d" providerId="ADAL" clId="{EC383793-85F4-4460-93F7-CA245DB705D4}" dt="2024-02-07T19:43:35.853" v="4386" actId="478"/>
          <ac:spMkLst>
            <pc:docMk/>
            <pc:sldMk cId="3878809455" sldId="343"/>
            <ac:spMk id="180" creationId="{37A685D5-E189-5CED-B659-C93967CB3741}"/>
          </ac:spMkLst>
        </pc:spChg>
        <pc:spChg chg="add del mod">
          <ac:chgData name="Ali, Syed Waqqas" userId="1b3a5f44-9498-4738-8c4e-8127257d744d" providerId="ADAL" clId="{EC383793-85F4-4460-93F7-CA245DB705D4}" dt="2024-02-07T19:43:35.255" v="4385" actId="478"/>
          <ac:spMkLst>
            <pc:docMk/>
            <pc:sldMk cId="3878809455" sldId="343"/>
            <ac:spMk id="181" creationId="{352CE719-A521-765A-1B1A-2268396323FD}"/>
          </ac:spMkLst>
        </pc:spChg>
        <pc:spChg chg="add del mod">
          <ac:chgData name="Ali, Syed Waqqas" userId="1b3a5f44-9498-4738-8c4e-8127257d744d" providerId="ADAL" clId="{EC383793-85F4-4460-93F7-CA245DB705D4}" dt="2024-02-07T19:43:38.633" v="4389" actId="478"/>
          <ac:spMkLst>
            <pc:docMk/>
            <pc:sldMk cId="3878809455" sldId="343"/>
            <ac:spMk id="182" creationId="{4947B93D-8CCD-BB99-387B-C67DA42D8186}"/>
          </ac:spMkLst>
        </pc:spChg>
        <pc:spChg chg="add mod">
          <ac:chgData name="Ali, Syed Waqqas" userId="1b3a5f44-9498-4738-8c4e-8127257d744d" providerId="ADAL" clId="{EC383793-85F4-4460-93F7-CA245DB705D4}" dt="2024-02-07T19:38:55.568" v="4296" actId="1076"/>
          <ac:spMkLst>
            <pc:docMk/>
            <pc:sldMk cId="3878809455" sldId="343"/>
            <ac:spMk id="184" creationId="{A4D9ABBB-24B0-A35B-9A08-31B5E59EB78A}"/>
          </ac:spMkLst>
        </pc:spChg>
        <pc:spChg chg="add mod">
          <ac:chgData name="Ali, Syed Waqqas" userId="1b3a5f44-9498-4738-8c4e-8127257d744d" providerId="ADAL" clId="{EC383793-85F4-4460-93F7-CA245DB705D4}" dt="2024-02-07T19:38:55.568" v="4296" actId="1076"/>
          <ac:spMkLst>
            <pc:docMk/>
            <pc:sldMk cId="3878809455" sldId="343"/>
            <ac:spMk id="185" creationId="{671749C5-DA2B-85B6-5A18-34EC3A1E247B}"/>
          </ac:spMkLst>
        </pc:spChg>
        <pc:spChg chg="add mod">
          <ac:chgData name="Ali, Syed Waqqas" userId="1b3a5f44-9498-4738-8c4e-8127257d744d" providerId="ADAL" clId="{EC383793-85F4-4460-93F7-CA245DB705D4}" dt="2024-02-07T19:39:04.168" v="4301" actId="14100"/>
          <ac:spMkLst>
            <pc:docMk/>
            <pc:sldMk cId="3878809455" sldId="343"/>
            <ac:spMk id="186" creationId="{F78646F1-8EF6-DE36-C2CF-5AF76E895B25}"/>
          </ac:spMkLst>
        </pc:spChg>
        <pc:spChg chg="add mod">
          <ac:chgData name="Ali, Syed Waqqas" userId="1b3a5f44-9498-4738-8c4e-8127257d744d" providerId="ADAL" clId="{EC383793-85F4-4460-93F7-CA245DB705D4}" dt="2024-02-07T19:39:50.118" v="4315" actId="1076"/>
          <ac:spMkLst>
            <pc:docMk/>
            <pc:sldMk cId="3878809455" sldId="343"/>
            <ac:spMk id="189" creationId="{CA8FCCA1-D88C-4DBB-2CDF-B33FD388A7A6}"/>
          </ac:spMkLst>
        </pc:spChg>
        <pc:spChg chg="add mod">
          <ac:chgData name="Ali, Syed Waqqas" userId="1b3a5f44-9498-4738-8c4e-8127257d744d" providerId="ADAL" clId="{EC383793-85F4-4460-93F7-CA245DB705D4}" dt="2024-02-07T19:40:07.440" v="4331" actId="20577"/>
          <ac:spMkLst>
            <pc:docMk/>
            <pc:sldMk cId="3878809455" sldId="343"/>
            <ac:spMk id="191" creationId="{C661C587-A379-DCD1-7422-1668C339E187}"/>
          </ac:spMkLst>
        </pc:spChg>
        <pc:spChg chg="add mod">
          <ac:chgData name="Ali, Syed Waqqas" userId="1b3a5f44-9498-4738-8c4e-8127257d744d" providerId="ADAL" clId="{EC383793-85F4-4460-93F7-CA245DB705D4}" dt="2024-02-07T19:41:29.211" v="4351"/>
          <ac:spMkLst>
            <pc:docMk/>
            <pc:sldMk cId="3878809455" sldId="343"/>
            <ac:spMk id="192" creationId="{A2E9911E-1A71-1C30-8B07-52827A7A815F}"/>
          </ac:spMkLst>
        </pc:spChg>
        <pc:cxnChg chg="mod">
          <ac:chgData name="Ali, Syed Waqqas" userId="1b3a5f44-9498-4738-8c4e-8127257d744d" providerId="ADAL" clId="{EC383793-85F4-4460-93F7-CA245DB705D4}" dt="2024-02-07T19:32:31.371" v="4165" actId="1076"/>
          <ac:cxnSpMkLst>
            <pc:docMk/>
            <pc:sldMk cId="3878809455" sldId="343"/>
            <ac:cxnSpMk id="13" creationId="{96087D6B-3F49-B77A-2961-E1C57A5DDD9F}"/>
          </ac:cxnSpMkLst>
        </pc:cxnChg>
        <pc:cxnChg chg="mod">
          <ac:chgData name="Ali, Syed Waqqas" userId="1b3a5f44-9498-4738-8c4e-8127257d744d" providerId="ADAL" clId="{EC383793-85F4-4460-93F7-CA245DB705D4}" dt="2024-02-07T18:26:47.181" v="1550" actId="1037"/>
          <ac:cxnSpMkLst>
            <pc:docMk/>
            <pc:sldMk cId="3878809455" sldId="343"/>
            <ac:cxnSpMk id="17" creationId="{36DBD171-0ABF-A171-3DA6-21B10C0B8A6C}"/>
          </ac:cxnSpMkLst>
        </pc:cxnChg>
        <pc:cxnChg chg="del mod">
          <ac:chgData name="Ali, Syed Waqqas" userId="1b3a5f44-9498-4738-8c4e-8127257d744d" providerId="ADAL" clId="{EC383793-85F4-4460-93F7-CA245DB705D4}" dt="2024-02-07T19:31:15.686" v="4138" actId="478"/>
          <ac:cxnSpMkLst>
            <pc:docMk/>
            <pc:sldMk cId="3878809455" sldId="343"/>
            <ac:cxnSpMk id="36" creationId="{51FE0FBB-3B34-FC39-3048-6ECE384A223F}"/>
          </ac:cxnSpMkLst>
        </pc:cxnChg>
        <pc:cxnChg chg="mod">
          <ac:chgData name="Ali, Syed Waqqas" userId="1b3a5f44-9498-4738-8c4e-8127257d744d" providerId="ADAL" clId="{EC383793-85F4-4460-93F7-CA245DB705D4}" dt="2024-02-07T19:35:51.263" v="4237" actId="14100"/>
          <ac:cxnSpMkLst>
            <pc:docMk/>
            <pc:sldMk cId="3878809455" sldId="343"/>
            <ac:cxnSpMk id="44" creationId="{9BBB45E5-1A9E-68B1-3D2A-C9AE92F72541}"/>
          </ac:cxnSpMkLst>
        </pc:cxnChg>
        <pc:cxnChg chg="add mod">
          <ac:chgData name="Ali, Syed Waqqas" userId="1b3a5f44-9498-4738-8c4e-8127257d744d" providerId="ADAL" clId="{EC383793-85F4-4460-93F7-CA245DB705D4}" dt="2024-02-07T18:21:13.465" v="1405" actId="1076"/>
          <ac:cxnSpMkLst>
            <pc:docMk/>
            <pc:sldMk cId="3878809455" sldId="343"/>
            <ac:cxnSpMk id="45" creationId="{D4694A73-434D-5228-4184-83BAF6382566}"/>
          </ac:cxnSpMkLst>
        </pc:cxnChg>
        <pc:cxnChg chg="mod">
          <ac:chgData name="Ali, Syed Waqqas" userId="1b3a5f44-9498-4738-8c4e-8127257d744d" providerId="ADAL" clId="{EC383793-85F4-4460-93F7-CA245DB705D4}" dt="2024-02-07T19:39:18.299" v="4305" actId="14100"/>
          <ac:cxnSpMkLst>
            <pc:docMk/>
            <pc:sldMk cId="3878809455" sldId="343"/>
            <ac:cxnSpMk id="50" creationId="{7B6BFEF2-8C56-B508-7325-0DE24E46208D}"/>
          </ac:cxnSpMkLst>
        </pc:cxnChg>
        <pc:cxnChg chg="add mod">
          <ac:chgData name="Ali, Syed Waqqas" userId="1b3a5f44-9498-4738-8c4e-8127257d744d" providerId="ADAL" clId="{EC383793-85F4-4460-93F7-CA245DB705D4}" dt="2024-02-07T18:21:13.465" v="1405" actId="1076"/>
          <ac:cxnSpMkLst>
            <pc:docMk/>
            <pc:sldMk cId="3878809455" sldId="343"/>
            <ac:cxnSpMk id="51" creationId="{6AAC817D-B211-09BC-1DFD-0442E222D556}"/>
          </ac:cxnSpMkLst>
        </pc:cxnChg>
        <pc:cxnChg chg="mod">
          <ac:chgData name="Ali, Syed Waqqas" userId="1b3a5f44-9498-4738-8c4e-8127257d744d" providerId="ADAL" clId="{EC383793-85F4-4460-93F7-CA245DB705D4}" dt="2024-02-07T19:34:26.032" v="4204" actId="14100"/>
          <ac:cxnSpMkLst>
            <pc:docMk/>
            <pc:sldMk cId="3878809455" sldId="343"/>
            <ac:cxnSpMk id="56" creationId="{A9FFE78C-2EF0-A8FE-8FA1-BADCC3778275}"/>
          </ac:cxnSpMkLst>
        </pc:cxnChg>
        <pc:cxnChg chg="add mod">
          <ac:chgData name="Ali, Syed Waqqas" userId="1b3a5f44-9498-4738-8c4e-8127257d744d" providerId="ADAL" clId="{EC383793-85F4-4460-93F7-CA245DB705D4}" dt="2024-02-07T18:21:13.465" v="1405" actId="1076"/>
          <ac:cxnSpMkLst>
            <pc:docMk/>
            <pc:sldMk cId="3878809455" sldId="343"/>
            <ac:cxnSpMk id="57" creationId="{4CDFA618-1467-07D1-1B66-2EA8962868EB}"/>
          </ac:cxnSpMkLst>
        </pc:cxnChg>
        <pc:cxnChg chg="mod">
          <ac:chgData name="Ali, Syed Waqqas" userId="1b3a5f44-9498-4738-8c4e-8127257d744d" providerId="ADAL" clId="{EC383793-85F4-4460-93F7-CA245DB705D4}" dt="2024-02-07T19:37:53.992" v="4276" actId="14100"/>
          <ac:cxnSpMkLst>
            <pc:docMk/>
            <pc:sldMk cId="3878809455" sldId="343"/>
            <ac:cxnSpMk id="64" creationId="{5CDA9D7F-88CF-A5CB-5A1A-339390895209}"/>
          </ac:cxnSpMkLst>
        </pc:cxnChg>
        <pc:cxnChg chg="del mod">
          <ac:chgData name="Ali, Syed Waqqas" userId="1b3a5f44-9498-4738-8c4e-8127257d744d" providerId="ADAL" clId="{EC383793-85F4-4460-93F7-CA245DB705D4}" dt="2024-02-07T19:43:37.190" v="4388" actId="478"/>
          <ac:cxnSpMkLst>
            <pc:docMk/>
            <pc:sldMk cId="3878809455" sldId="343"/>
            <ac:cxnSpMk id="69" creationId="{818964FC-2D86-315D-DA29-AD6257AA2BC2}"/>
          </ac:cxnSpMkLst>
        </pc:cxnChg>
        <pc:cxnChg chg="add mod">
          <ac:chgData name="Ali, Syed Waqqas" userId="1b3a5f44-9498-4738-8c4e-8127257d744d" providerId="ADAL" clId="{EC383793-85F4-4460-93F7-CA245DB705D4}" dt="2024-02-07T19:30:44.935" v="4129" actId="14100"/>
          <ac:cxnSpMkLst>
            <pc:docMk/>
            <pc:sldMk cId="3878809455" sldId="343"/>
            <ac:cxnSpMk id="72" creationId="{13A3F67C-564F-098C-A740-243C6EC9E0FB}"/>
          </ac:cxnSpMkLst>
        </pc:cxnChg>
        <pc:cxnChg chg="mod">
          <ac:chgData name="Ali, Syed Waqqas" userId="1b3a5f44-9498-4738-8c4e-8127257d744d" providerId="ADAL" clId="{EC383793-85F4-4460-93F7-CA245DB705D4}" dt="2024-02-07T19:38:46.264" v="4293" actId="14100"/>
          <ac:cxnSpMkLst>
            <pc:docMk/>
            <pc:sldMk cId="3878809455" sldId="343"/>
            <ac:cxnSpMk id="75" creationId="{1522EA76-E537-734C-3205-2F28CFB02FB1}"/>
          </ac:cxnSpMkLst>
        </pc:cxnChg>
        <pc:cxnChg chg="add mod">
          <ac:chgData name="Ali, Syed Waqqas" userId="1b3a5f44-9498-4738-8c4e-8127257d744d" providerId="ADAL" clId="{EC383793-85F4-4460-93F7-CA245DB705D4}" dt="2024-02-07T19:31:58.175" v="4152" actId="1076"/>
          <ac:cxnSpMkLst>
            <pc:docMk/>
            <pc:sldMk cId="3878809455" sldId="343"/>
            <ac:cxnSpMk id="76" creationId="{7A72F68A-FE72-C81B-666D-C67E8955C252}"/>
          </ac:cxnSpMkLst>
        </pc:cxnChg>
        <pc:cxnChg chg="add mod">
          <ac:chgData name="Ali, Syed Waqqas" userId="1b3a5f44-9498-4738-8c4e-8127257d744d" providerId="ADAL" clId="{EC383793-85F4-4460-93F7-CA245DB705D4}" dt="2024-02-07T19:32:13.717" v="4159" actId="1076"/>
          <ac:cxnSpMkLst>
            <pc:docMk/>
            <pc:sldMk cId="3878809455" sldId="343"/>
            <ac:cxnSpMk id="80" creationId="{E973E1CF-5426-3A35-8ABB-E41DC675BD35}"/>
          </ac:cxnSpMkLst>
        </pc:cxnChg>
        <pc:cxnChg chg="add del mod">
          <ac:chgData name="Ali, Syed Waqqas" userId="1b3a5f44-9498-4738-8c4e-8127257d744d" providerId="ADAL" clId="{EC383793-85F4-4460-93F7-CA245DB705D4}" dt="2024-02-07T18:23:23.651" v="1441" actId="478"/>
          <ac:cxnSpMkLst>
            <pc:docMk/>
            <pc:sldMk cId="3878809455" sldId="343"/>
            <ac:cxnSpMk id="103" creationId="{5EECA37D-5189-6CEB-2FC4-EDA25CEB171E}"/>
          </ac:cxnSpMkLst>
        </pc:cxnChg>
        <pc:cxnChg chg="add mod">
          <ac:chgData name="Ali, Syed Waqqas" userId="1b3a5f44-9498-4738-8c4e-8127257d744d" providerId="ADAL" clId="{EC383793-85F4-4460-93F7-CA245DB705D4}" dt="2024-02-07T19:33:18.074" v="4182" actId="14100"/>
          <ac:cxnSpMkLst>
            <pc:docMk/>
            <pc:sldMk cId="3878809455" sldId="343"/>
            <ac:cxnSpMk id="156" creationId="{D94179BD-2779-33D5-15AB-8F1E4E2A6B70}"/>
          </ac:cxnSpMkLst>
        </pc:cxnChg>
        <pc:cxnChg chg="add mod">
          <ac:chgData name="Ali, Syed Waqqas" userId="1b3a5f44-9498-4738-8c4e-8127257d744d" providerId="ADAL" clId="{EC383793-85F4-4460-93F7-CA245DB705D4}" dt="2024-02-07T19:34:39.732" v="4210" actId="14100"/>
          <ac:cxnSpMkLst>
            <pc:docMk/>
            <pc:sldMk cId="3878809455" sldId="343"/>
            <ac:cxnSpMk id="162" creationId="{21783303-FC18-7F31-23CC-F0A852592401}"/>
          </ac:cxnSpMkLst>
        </pc:cxnChg>
        <pc:cxnChg chg="add mod">
          <ac:chgData name="Ali, Syed Waqqas" userId="1b3a5f44-9498-4738-8c4e-8127257d744d" providerId="ADAL" clId="{EC383793-85F4-4460-93F7-CA245DB705D4}" dt="2024-02-07T19:35:16.811" v="4227" actId="14100"/>
          <ac:cxnSpMkLst>
            <pc:docMk/>
            <pc:sldMk cId="3878809455" sldId="343"/>
            <ac:cxnSpMk id="167" creationId="{6EB07BC8-47AD-693C-95BB-6DCB3550F11E}"/>
          </ac:cxnSpMkLst>
        </pc:cxnChg>
        <pc:cxnChg chg="add mod">
          <ac:chgData name="Ali, Syed Waqqas" userId="1b3a5f44-9498-4738-8c4e-8127257d744d" providerId="ADAL" clId="{EC383793-85F4-4460-93F7-CA245DB705D4}" dt="2024-02-07T19:37:25.833" v="4268" actId="14100"/>
          <ac:cxnSpMkLst>
            <pc:docMk/>
            <pc:sldMk cId="3878809455" sldId="343"/>
            <ac:cxnSpMk id="174" creationId="{2914AB78-CE1B-0717-16A3-62BC9AB6E00E}"/>
          </ac:cxnSpMkLst>
        </pc:cxnChg>
        <pc:cxnChg chg="add mod">
          <ac:chgData name="Ali, Syed Waqqas" userId="1b3a5f44-9498-4738-8c4e-8127257d744d" providerId="ADAL" clId="{EC383793-85F4-4460-93F7-CA245DB705D4}" dt="2024-02-07T19:39:48.500" v="4314" actId="14100"/>
          <ac:cxnSpMkLst>
            <pc:docMk/>
            <pc:sldMk cId="3878809455" sldId="343"/>
            <ac:cxnSpMk id="188" creationId="{31E42B97-82F6-BD98-8743-EF659231D402}"/>
          </ac:cxnSpMkLst>
        </pc:cxnChg>
      </pc:sldChg>
      <pc:sldChg chg="addSp modSp add del mod">
        <pc:chgData name="Ali, Syed Waqqas" userId="1b3a5f44-9498-4738-8c4e-8127257d744d" providerId="ADAL" clId="{EC383793-85F4-4460-93F7-CA245DB705D4}" dt="2024-02-07T19:44:34.808" v="4390" actId="47"/>
        <pc:sldMkLst>
          <pc:docMk/>
          <pc:sldMk cId="2167769725" sldId="344"/>
        </pc:sldMkLst>
        <pc:spChg chg="add mod">
          <ac:chgData name="Ali, Syed Waqqas" userId="1b3a5f44-9498-4738-8c4e-8127257d744d" providerId="ADAL" clId="{EC383793-85F4-4460-93F7-CA245DB705D4}" dt="2024-02-07T18:27:43.459" v="1597" actId="207"/>
          <ac:spMkLst>
            <pc:docMk/>
            <pc:sldMk cId="2167769725" sldId="344"/>
            <ac:spMk id="2" creationId="{D0529983-5388-B4B9-B1E7-CC4D8BA9BBD0}"/>
          </ac:spMkLst>
        </pc:spChg>
        <pc:spChg chg="add mod">
          <ac:chgData name="Ali, Syed Waqqas" userId="1b3a5f44-9498-4738-8c4e-8127257d744d" providerId="ADAL" clId="{EC383793-85F4-4460-93F7-CA245DB705D4}" dt="2024-02-07T18:27:50.505" v="1599" actId="1076"/>
          <ac:spMkLst>
            <pc:docMk/>
            <pc:sldMk cId="2167769725" sldId="344"/>
            <ac:spMk id="3" creationId="{78026962-D1CB-6016-46D6-535AB1EE066F}"/>
          </ac:spMkLst>
        </pc:spChg>
        <pc:spChg chg="add mod">
          <ac:chgData name="Ali, Syed Waqqas" userId="1b3a5f44-9498-4738-8c4e-8127257d744d" providerId="ADAL" clId="{EC383793-85F4-4460-93F7-CA245DB705D4}" dt="2024-02-07T18:28:02.911" v="1602" actId="207"/>
          <ac:spMkLst>
            <pc:docMk/>
            <pc:sldMk cId="2167769725" sldId="344"/>
            <ac:spMk id="10" creationId="{1EA4E36A-3F61-7292-E071-11F507D725B7}"/>
          </ac:spMkLst>
        </pc:spChg>
        <pc:spChg chg="add mod">
          <ac:chgData name="Ali, Syed Waqqas" userId="1b3a5f44-9498-4738-8c4e-8127257d744d" providerId="ADAL" clId="{EC383793-85F4-4460-93F7-CA245DB705D4}" dt="2024-02-07T18:28:08.820" v="1605" actId="14100"/>
          <ac:spMkLst>
            <pc:docMk/>
            <pc:sldMk cId="2167769725" sldId="344"/>
            <ac:spMk id="11" creationId="{1C2F0755-4323-9794-0252-9AEC9A1A6943}"/>
          </ac:spMkLst>
        </pc:spChg>
        <pc:spChg chg="add mod">
          <ac:chgData name="Ali, Syed Waqqas" userId="1b3a5f44-9498-4738-8c4e-8127257d744d" providerId="ADAL" clId="{EC383793-85F4-4460-93F7-CA245DB705D4}" dt="2024-02-07T18:28:15.346" v="1608" actId="14100"/>
          <ac:spMkLst>
            <pc:docMk/>
            <pc:sldMk cId="2167769725" sldId="344"/>
            <ac:spMk id="12" creationId="{83B4C793-895E-BC90-0EF5-4665F65E2143}"/>
          </ac:spMkLst>
        </pc:spChg>
        <pc:spChg chg="add mod">
          <ac:chgData name="Ali, Syed Waqqas" userId="1b3a5f44-9498-4738-8c4e-8127257d744d" providerId="ADAL" clId="{EC383793-85F4-4460-93F7-CA245DB705D4}" dt="2024-02-07T18:28:28.662" v="1612" actId="207"/>
          <ac:spMkLst>
            <pc:docMk/>
            <pc:sldMk cId="2167769725" sldId="344"/>
            <ac:spMk id="15" creationId="{6611BDAB-2BED-4C60-DA96-2DFF6EC2BC9E}"/>
          </ac:spMkLst>
        </pc:spChg>
        <pc:spChg chg="add mod">
          <ac:chgData name="Ali, Syed Waqqas" userId="1b3a5f44-9498-4738-8c4e-8127257d744d" providerId="ADAL" clId="{EC383793-85F4-4460-93F7-CA245DB705D4}" dt="2024-02-07T18:28:33.123" v="1614" actId="1076"/>
          <ac:spMkLst>
            <pc:docMk/>
            <pc:sldMk cId="2167769725" sldId="344"/>
            <ac:spMk id="16" creationId="{89440447-0D07-BF46-32CC-C90CDC6742D7}"/>
          </ac:spMkLst>
        </pc:spChg>
        <pc:spChg chg="add mod">
          <ac:chgData name="Ali, Syed Waqqas" userId="1b3a5f44-9498-4738-8c4e-8127257d744d" providerId="ADAL" clId="{EC383793-85F4-4460-93F7-CA245DB705D4}" dt="2024-02-07T18:28:58.789" v="1621" actId="207"/>
          <ac:spMkLst>
            <pc:docMk/>
            <pc:sldMk cId="2167769725" sldId="344"/>
            <ac:spMk id="18" creationId="{092F4EBE-CF26-B979-3D16-784438269C75}"/>
          </ac:spMkLst>
        </pc:spChg>
        <pc:spChg chg="add mod">
          <ac:chgData name="Ali, Syed Waqqas" userId="1b3a5f44-9498-4738-8c4e-8127257d744d" providerId="ADAL" clId="{EC383793-85F4-4460-93F7-CA245DB705D4}" dt="2024-02-07T18:29:04.862" v="1623" actId="1076"/>
          <ac:spMkLst>
            <pc:docMk/>
            <pc:sldMk cId="2167769725" sldId="344"/>
            <ac:spMk id="19" creationId="{9B5E9E8C-4E15-3422-27E6-9942E380D3FE}"/>
          </ac:spMkLst>
        </pc:spChg>
        <pc:spChg chg="mod">
          <ac:chgData name="Ali, Syed Waqqas" userId="1b3a5f44-9498-4738-8c4e-8127257d744d" providerId="ADAL" clId="{EC383793-85F4-4460-93F7-CA245DB705D4}" dt="2024-02-07T18:28:38.108" v="1615" actId="1076"/>
          <ac:spMkLst>
            <pc:docMk/>
            <pc:sldMk cId="2167769725" sldId="344"/>
            <ac:spMk id="77" creationId="{E51358B0-58C4-B0B6-81F9-2CC15AD8B130}"/>
          </ac:spMkLst>
        </pc:spChg>
      </pc:sldChg>
      <pc:sldChg chg="modSp add mod">
        <pc:chgData name="Ali, Syed Waqqas" userId="1b3a5f44-9498-4738-8c4e-8127257d744d" providerId="ADAL" clId="{EC383793-85F4-4460-93F7-CA245DB705D4}" dt="2024-02-07T19:56:43.088" v="4629" actId="20577"/>
        <pc:sldMkLst>
          <pc:docMk/>
          <pc:sldMk cId="255820758" sldId="345"/>
        </pc:sldMkLst>
        <pc:spChg chg="mod">
          <ac:chgData name="Ali, Syed Waqqas" userId="1b3a5f44-9498-4738-8c4e-8127257d744d" providerId="ADAL" clId="{EC383793-85F4-4460-93F7-CA245DB705D4}" dt="2024-02-07T18:32:04.632" v="1846" actId="20577"/>
          <ac:spMkLst>
            <pc:docMk/>
            <pc:sldMk cId="255820758" sldId="345"/>
            <ac:spMk id="2" creationId="{639DFE1E-D498-9542-F5A0-ACAE89B66896}"/>
          </ac:spMkLst>
        </pc:spChg>
        <pc:spChg chg="mod">
          <ac:chgData name="Ali, Syed Waqqas" userId="1b3a5f44-9498-4738-8c4e-8127257d744d" providerId="ADAL" clId="{EC383793-85F4-4460-93F7-CA245DB705D4}" dt="2024-02-07T19:56:43.088" v="4629" actId="20577"/>
          <ac:spMkLst>
            <pc:docMk/>
            <pc:sldMk cId="255820758" sldId="345"/>
            <ac:spMk id="3" creationId="{C90AE473-6884-4FC1-697E-2A6496CEF9D8}"/>
          </ac:spMkLst>
        </pc:spChg>
      </pc:sldChg>
      <pc:sldChg chg="addSp modSp add mod">
        <pc:chgData name="Ali, Syed Waqqas" userId="1b3a5f44-9498-4738-8c4e-8127257d744d" providerId="ADAL" clId="{EC383793-85F4-4460-93F7-CA245DB705D4}" dt="2024-02-08T14:34:11.187" v="20782" actId="20577"/>
        <pc:sldMkLst>
          <pc:docMk/>
          <pc:sldMk cId="2322985347" sldId="346"/>
        </pc:sldMkLst>
        <pc:spChg chg="mod">
          <ac:chgData name="Ali, Syed Waqqas" userId="1b3a5f44-9498-4738-8c4e-8127257d744d" providerId="ADAL" clId="{EC383793-85F4-4460-93F7-CA245DB705D4}" dt="2024-02-07T18:32:12.131" v="1858" actId="20577"/>
          <ac:spMkLst>
            <pc:docMk/>
            <pc:sldMk cId="2322985347" sldId="346"/>
            <ac:spMk id="2" creationId="{36EE94DB-3502-2760-C942-9DB668EC4BCB}"/>
          </ac:spMkLst>
        </pc:spChg>
        <pc:spChg chg="mod">
          <ac:chgData name="Ali, Syed Waqqas" userId="1b3a5f44-9498-4738-8c4e-8127257d744d" providerId="ADAL" clId="{EC383793-85F4-4460-93F7-CA245DB705D4}" dt="2024-02-08T14:34:11.187" v="20782" actId="20577"/>
          <ac:spMkLst>
            <pc:docMk/>
            <pc:sldMk cId="2322985347" sldId="346"/>
            <ac:spMk id="3" creationId="{91747B36-9F72-DE7F-234C-D265597C9EF0}"/>
          </ac:spMkLst>
        </pc:spChg>
        <pc:spChg chg="add mod">
          <ac:chgData name="Ali, Syed Waqqas" userId="1b3a5f44-9498-4738-8c4e-8127257d744d" providerId="ADAL" clId="{EC383793-85F4-4460-93F7-CA245DB705D4}" dt="2024-02-07T18:40:56.498" v="2154" actId="1076"/>
          <ac:spMkLst>
            <pc:docMk/>
            <pc:sldMk cId="2322985347" sldId="346"/>
            <ac:spMk id="9" creationId="{118C580A-43D0-04AA-66D8-0A7DD3489647}"/>
          </ac:spMkLst>
        </pc:spChg>
      </pc:sldChg>
      <pc:sldChg chg="modSp add mod">
        <pc:chgData name="Ali, Syed Waqqas" userId="1b3a5f44-9498-4738-8c4e-8127257d744d" providerId="ADAL" clId="{EC383793-85F4-4460-93F7-CA245DB705D4}" dt="2024-02-07T18:42:17.680" v="2184" actId="20577"/>
        <pc:sldMkLst>
          <pc:docMk/>
          <pc:sldMk cId="2860889984" sldId="347"/>
        </pc:sldMkLst>
        <pc:spChg chg="mod">
          <ac:chgData name="Ali, Syed Waqqas" userId="1b3a5f44-9498-4738-8c4e-8127257d744d" providerId="ADAL" clId="{EC383793-85F4-4460-93F7-CA245DB705D4}" dt="2024-02-07T18:42:17.680" v="2184" actId="20577"/>
          <ac:spMkLst>
            <pc:docMk/>
            <pc:sldMk cId="2860889984" sldId="347"/>
            <ac:spMk id="2" creationId="{F3E9A5BE-2471-D35D-B913-92A1D30592BD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20:03:32.697" v="4707" actId="1076"/>
        <pc:sldMkLst>
          <pc:docMk/>
          <pc:sldMk cId="352639048" sldId="348"/>
        </pc:sldMkLst>
        <pc:spChg chg="mod">
          <ac:chgData name="Ali, Syed Waqqas" userId="1b3a5f44-9498-4738-8c4e-8127257d744d" providerId="ADAL" clId="{EC383793-85F4-4460-93F7-CA245DB705D4}" dt="2024-02-07T18:42:47.118" v="2204" actId="20577"/>
          <ac:spMkLst>
            <pc:docMk/>
            <pc:sldMk cId="352639048" sldId="348"/>
            <ac:spMk id="2" creationId="{20BF0CE5-C02E-1089-65FC-33B1AE1B96C9}"/>
          </ac:spMkLst>
        </pc:spChg>
        <pc:spChg chg="mod">
          <ac:chgData name="Ali, Syed Waqqas" userId="1b3a5f44-9498-4738-8c4e-8127257d744d" providerId="ADAL" clId="{EC383793-85F4-4460-93F7-CA245DB705D4}" dt="2024-02-07T19:51:00.051" v="4545" actId="20577"/>
          <ac:spMkLst>
            <pc:docMk/>
            <pc:sldMk cId="352639048" sldId="348"/>
            <ac:spMk id="3" creationId="{645217AF-8867-F641-2E06-B1854A38DEF1}"/>
          </ac:spMkLst>
        </pc:spChg>
        <pc:spChg chg="del">
          <ac:chgData name="Ali, Syed Waqqas" userId="1b3a5f44-9498-4738-8c4e-8127257d744d" providerId="ADAL" clId="{EC383793-85F4-4460-93F7-CA245DB705D4}" dt="2024-02-07T18:42:50.607" v="2205" actId="478"/>
          <ac:spMkLst>
            <pc:docMk/>
            <pc:sldMk cId="352639048" sldId="348"/>
            <ac:spMk id="9" creationId="{F8F0A26A-2617-0D9B-D939-E73131F2D95D}"/>
          </ac:spMkLst>
        </pc:spChg>
        <pc:spChg chg="add mod">
          <ac:chgData name="Ali, Syed Waqqas" userId="1b3a5f44-9498-4738-8c4e-8127257d744d" providerId="ADAL" clId="{EC383793-85F4-4460-93F7-CA245DB705D4}" dt="2024-02-07T18:43:00.318" v="2237" actId="207"/>
          <ac:spMkLst>
            <pc:docMk/>
            <pc:sldMk cId="352639048" sldId="348"/>
            <ac:spMk id="10" creationId="{B8EE791A-C392-469B-94EE-32E88AC1244F}"/>
          </ac:spMkLst>
        </pc:spChg>
        <pc:spChg chg="add mod">
          <ac:chgData name="Ali, Syed Waqqas" userId="1b3a5f44-9498-4738-8c4e-8127257d744d" providerId="ADAL" clId="{EC383793-85F4-4460-93F7-CA245DB705D4}" dt="2024-02-07T18:43:05.218" v="2240" actId="14100"/>
          <ac:spMkLst>
            <pc:docMk/>
            <pc:sldMk cId="352639048" sldId="348"/>
            <ac:spMk id="11" creationId="{B9A8CF37-A511-36F9-D405-6290989F3859}"/>
          </ac:spMkLst>
        </pc:spChg>
        <pc:spChg chg="add mod">
          <ac:chgData name="Ali, Syed Waqqas" userId="1b3a5f44-9498-4738-8c4e-8127257d744d" providerId="ADAL" clId="{EC383793-85F4-4460-93F7-CA245DB705D4}" dt="2024-02-07T20:03:32.697" v="4707" actId="1076"/>
          <ac:spMkLst>
            <pc:docMk/>
            <pc:sldMk cId="352639048" sldId="348"/>
            <ac:spMk id="12" creationId="{462DAB5F-986D-1728-57BB-F452B064772A}"/>
          </ac:spMkLst>
        </pc:spChg>
        <pc:spChg chg="add mod">
          <ac:chgData name="Ali, Syed Waqqas" userId="1b3a5f44-9498-4738-8c4e-8127257d744d" providerId="ADAL" clId="{EC383793-85F4-4460-93F7-CA245DB705D4}" dt="2024-02-07T18:43:24.037" v="2258" actId="14100"/>
          <ac:spMkLst>
            <pc:docMk/>
            <pc:sldMk cId="352639048" sldId="348"/>
            <ac:spMk id="13" creationId="{6F506E30-A816-F1A0-09E9-8B9ACE677D20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20:04:35.597" v="4713" actId="20577"/>
        <pc:sldMkLst>
          <pc:docMk/>
          <pc:sldMk cId="3438124713" sldId="349"/>
        </pc:sldMkLst>
        <pc:spChg chg="mod">
          <ac:chgData name="Ali, Syed Waqqas" userId="1b3a5f44-9498-4738-8c4e-8127257d744d" providerId="ADAL" clId="{EC383793-85F4-4460-93F7-CA245DB705D4}" dt="2024-02-07T20:04:35.597" v="4713" actId="20577"/>
          <ac:spMkLst>
            <pc:docMk/>
            <pc:sldMk cId="3438124713" sldId="349"/>
            <ac:spMk id="2" creationId="{889C8B68-4263-1EF9-23E9-DCA492E33A2F}"/>
          </ac:spMkLst>
        </pc:spChg>
        <pc:spChg chg="mod">
          <ac:chgData name="Ali, Syed Waqqas" userId="1b3a5f44-9498-4738-8c4e-8127257d744d" providerId="ADAL" clId="{EC383793-85F4-4460-93F7-CA245DB705D4}" dt="2024-02-07T18:46:09.396" v="2478"/>
          <ac:spMkLst>
            <pc:docMk/>
            <pc:sldMk cId="3438124713" sldId="349"/>
            <ac:spMk id="3" creationId="{A5278B9E-5C2C-E2AB-C1FD-2EA6B90F89CD}"/>
          </ac:spMkLst>
        </pc:spChg>
        <pc:spChg chg="add mod">
          <ac:chgData name="Ali, Syed Waqqas" userId="1b3a5f44-9498-4738-8c4e-8127257d744d" providerId="ADAL" clId="{EC383793-85F4-4460-93F7-CA245DB705D4}" dt="2024-02-07T18:43:46.644" v="2269" actId="1076"/>
          <ac:spMkLst>
            <pc:docMk/>
            <pc:sldMk cId="3438124713" sldId="349"/>
            <ac:spMk id="9" creationId="{953DBE04-DB38-0940-C29A-23B245E17DCC}"/>
          </ac:spMkLst>
        </pc:spChg>
        <pc:spChg chg="mod">
          <ac:chgData name="Ali, Syed Waqqas" userId="1b3a5f44-9498-4738-8c4e-8127257d744d" providerId="ADAL" clId="{EC383793-85F4-4460-93F7-CA245DB705D4}" dt="2024-02-07T18:43:32.187" v="2261" actId="14100"/>
          <ac:spMkLst>
            <pc:docMk/>
            <pc:sldMk cId="3438124713" sldId="349"/>
            <ac:spMk id="10" creationId="{AEDDCFC4-581E-D919-8535-E6765675986E}"/>
          </ac:spMkLst>
        </pc:spChg>
        <pc:spChg chg="mod">
          <ac:chgData name="Ali, Syed Waqqas" userId="1b3a5f44-9498-4738-8c4e-8127257d744d" providerId="ADAL" clId="{EC383793-85F4-4460-93F7-CA245DB705D4}" dt="2024-02-07T18:43:40.665" v="2266" actId="1076"/>
          <ac:spMkLst>
            <pc:docMk/>
            <pc:sldMk cId="3438124713" sldId="349"/>
            <ac:spMk id="11" creationId="{FD213A99-EA48-3B71-3CEB-85AB2E972392}"/>
          </ac:spMkLst>
        </pc:spChg>
        <pc:spChg chg="del">
          <ac:chgData name="Ali, Syed Waqqas" userId="1b3a5f44-9498-4738-8c4e-8127257d744d" providerId="ADAL" clId="{EC383793-85F4-4460-93F7-CA245DB705D4}" dt="2024-02-07T18:43:42.048" v="2267" actId="478"/>
          <ac:spMkLst>
            <pc:docMk/>
            <pc:sldMk cId="3438124713" sldId="349"/>
            <ac:spMk id="12" creationId="{8E34869B-DD3D-7AC6-8B1C-9CC3DBB8F21E}"/>
          </ac:spMkLst>
        </pc:spChg>
        <pc:spChg chg="del mod">
          <ac:chgData name="Ali, Syed Waqqas" userId="1b3a5f44-9498-4738-8c4e-8127257d744d" providerId="ADAL" clId="{EC383793-85F4-4460-93F7-CA245DB705D4}" dt="2024-02-07T18:44:27.017" v="2396" actId="478"/>
          <ac:spMkLst>
            <pc:docMk/>
            <pc:sldMk cId="3438124713" sldId="349"/>
            <ac:spMk id="13" creationId="{6A25AF15-2A8C-2484-13E1-C2EE82F2E8AC}"/>
          </ac:spMkLst>
        </pc:spChg>
        <pc:spChg chg="add mod">
          <ac:chgData name="Ali, Syed Waqqas" userId="1b3a5f44-9498-4738-8c4e-8127257d744d" providerId="ADAL" clId="{EC383793-85F4-4460-93F7-CA245DB705D4}" dt="2024-02-07T18:43:52.507" v="2271" actId="1076"/>
          <ac:spMkLst>
            <pc:docMk/>
            <pc:sldMk cId="3438124713" sldId="349"/>
            <ac:spMk id="14" creationId="{4D52C8E7-FAFD-6171-BF1C-487132129BCA}"/>
          </ac:spMkLst>
        </pc:spChg>
      </pc:sldChg>
      <pc:sldChg chg="modSp add mod">
        <pc:chgData name="Ali, Syed Waqqas" userId="1b3a5f44-9498-4738-8c4e-8127257d744d" providerId="ADAL" clId="{EC383793-85F4-4460-93F7-CA245DB705D4}" dt="2024-02-08T14:34:54.454" v="20788"/>
        <pc:sldMkLst>
          <pc:docMk/>
          <pc:sldMk cId="3834192790" sldId="350"/>
        </pc:sldMkLst>
        <pc:spChg chg="mod">
          <ac:chgData name="Ali, Syed Waqqas" userId="1b3a5f44-9498-4738-8c4e-8127257d744d" providerId="ADAL" clId="{EC383793-85F4-4460-93F7-CA245DB705D4}" dt="2024-02-07T20:04:38.946" v="4717" actId="20577"/>
          <ac:spMkLst>
            <pc:docMk/>
            <pc:sldMk cId="3834192790" sldId="350"/>
            <ac:spMk id="2" creationId="{C38A9E65-79F6-FCCB-F6E0-C7D7E0BEAE01}"/>
          </ac:spMkLst>
        </pc:spChg>
        <pc:spChg chg="mod">
          <ac:chgData name="Ali, Syed Waqqas" userId="1b3a5f44-9498-4738-8c4e-8127257d744d" providerId="ADAL" clId="{EC383793-85F4-4460-93F7-CA245DB705D4}" dt="2024-02-08T14:34:54.454" v="20788"/>
          <ac:spMkLst>
            <pc:docMk/>
            <pc:sldMk cId="3834192790" sldId="350"/>
            <ac:spMk id="3" creationId="{1D63E9BC-B19A-1848-5F8B-2D475CF4A581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14:35:30.344" v="20815" actId="207"/>
        <pc:sldMkLst>
          <pc:docMk/>
          <pc:sldMk cId="1611091512" sldId="351"/>
        </pc:sldMkLst>
        <pc:spChg chg="mod">
          <ac:chgData name="Ali, Syed Waqqas" userId="1b3a5f44-9498-4738-8c4e-8127257d744d" providerId="ADAL" clId="{EC383793-85F4-4460-93F7-CA245DB705D4}" dt="2024-02-07T20:04:42.138" v="4721" actId="20577"/>
          <ac:spMkLst>
            <pc:docMk/>
            <pc:sldMk cId="1611091512" sldId="351"/>
            <ac:spMk id="2" creationId="{10125D29-8BCA-72C8-2CBA-D5E45BE136F3}"/>
          </ac:spMkLst>
        </pc:spChg>
        <pc:spChg chg="mod">
          <ac:chgData name="Ali, Syed Waqqas" userId="1b3a5f44-9498-4738-8c4e-8127257d744d" providerId="ADAL" clId="{EC383793-85F4-4460-93F7-CA245DB705D4}" dt="2024-02-08T14:35:30.344" v="20815" actId="207"/>
          <ac:spMkLst>
            <pc:docMk/>
            <pc:sldMk cId="1611091512" sldId="351"/>
            <ac:spMk id="3" creationId="{E155408C-C947-9FCF-5E21-CC8866087C1C}"/>
          </ac:spMkLst>
        </pc:spChg>
        <pc:spChg chg="add mod">
          <ac:chgData name="Ali, Syed Waqqas" userId="1b3a5f44-9498-4738-8c4e-8127257d744d" providerId="ADAL" clId="{EC383793-85F4-4460-93F7-CA245DB705D4}" dt="2024-02-07T19:51:28.970" v="4551" actId="1076"/>
          <ac:spMkLst>
            <pc:docMk/>
            <pc:sldMk cId="1611091512" sldId="351"/>
            <ac:spMk id="9" creationId="{3ADCAC65-7FAD-23C8-3465-25DE035C281F}"/>
          </ac:spMkLst>
        </pc:spChg>
        <pc:spChg chg="mod">
          <ac:chgData name="Ali, Syed Waqqas" userId="1b3a5f44-9498-4738-8c4e-8127257d744d" providerId="ADAL" clId="{EC383793-85F4-4460-93F7-CA245DB705D4}" dt="2024-02-07T19:51:27.074" v="4550" actId="1076"/>
          <ac:spMkLst>
            <pc:docMk/>
            <pc:sldMk cId="1611091512" sldId="351"/>
            <ac:spMk id="10" creationId="{D5911B25-10F7-9E2C-5033-77168E461F06}"/>
          </ac:spMkLst>
        </pc:spChg>
        <pc:spChg chg="mod">
          <ac:chgData name="Ali, Syed Waqqas" userId="1b3a5f44-9498-4738-8c4e-8127257d744d" providerId="ADAL" clId="{EC383793-85F4-4460-93F7-CA245DB705D4}" dt="2024-02-07T19:51:22.894" v="4549" actId="1076"/>
          <ac:spMkLst>
            <pc:docMk/>
            <pc:sldMk cId="1611091512" sldId="351"/>
            <ac:spMk id="11" creationId="{FCFF5C3E-5ECC-4D13-1722-75D2B4B2BAEF}"/>
          </ac:spMkLst>
        </pc:spChg>
        <pc:spChg chg="del">
          <ac:chgData name="Ali, Syed Waqqas" userId="1b3a5f44-9498-4738-8c4e-8127257d744d" providerId="ADAL" clId="{EC383793-85F4-4460-93F7-CA245DB705D4}" dt="2024-02-07T18:47:17.967" v="2505" actId="478"/>
          <ac:spMkLst>
            <pc:docMk/>
            <pc:sldMk cId="1611091512" sldId="351"/>
            <ac:spMk id="12" creationId="{2FD8F168-5EE9-AE2D-4C4C-42D8222EBB59}"/>
          </ac:spMkLst>
        </pc:spChg>
        <pc:spChg chg="del">
          <ac:chgData name="Ali, Syed Waqqas" userId="1b3a5f44-9498-4738-8c4e-8127257d744d" providerId="ADAL" clId="{EC383793-85F4-4460-93F7-CA245DB705D4}" dt="2024-02-07T18:47:39.110" v="2550" actId="478"/>
          <ac:spMkLst>
            <pc:docMk/>
            <pc:sldMk cId="1611091512" sldId="351"/>
            <ac:spMk id="13" creationId="{AC33FEA5-67C8-55DA-956A-C2E622D372BF}"/>
          </ac:spMkLst>
        </pc:spChg>
        <pc:spChg chg="add mod">
          <ac:chgData name="Ali, Syed Waqqas" userId="1b3a5f44-9498-4738-8c4e-8127257d744d" providerId="ADAL" clId="{EC383793-85F4-4460-93F7-CA245DB705D4}" dt="2024-02-07T19:51:31.327" v="4552" actId="1076"/>
          <ac:spMkLst>
            <pc:docMk/>
            <pc:sldMk cId="1611091512" sldId="351"/>
            <ac:spMk id="14" creationId="{A315F246-6549-0B9B-5F4E-E76F2E1A1249}"/>
          </ac:spMkLst>
        </pc:spChg>
        <pc:spChg chg="add mod">
          <ac:chgData name="Ali, Syed Waqqas" userId="1b3a5f44-9498-4738-8c4e-8127257d744d" providerId="ADAL" clId="{EC383793-85F4-4460-93F7-CA245DB705D4}" dt="2024-02-07T19:58:14.144" v="4631" actId="14100"/>
          <ac:spMkLst>
            <pc:docMk/>
            <pc:sldMk cId="1611091512" sldId="351"/>
            <ac:spMk id="15" creationId="{FB9B5E64-701A-78A5-1898-6A044BCB1553}"/>
          </ac:spMkLst>
        </pc:spChg>
        <pc:spChg chg="add del mod">
          <ac:chgData name="Ali, Syed Waqqas" userId="1b3a5f44-9498-4738-8c4e-8127257d744d" providerId="ADAL" clId="{EC383793-85F4-4460-93F7-CA245DB705D4}" dt="2024-02-08T14:35:13.398" v="20789" actId="21"/>
          <ac:spMkLst>
            <pc:docMk/>
            <pc:sldMk cId="1611091512" sldId="351"/>
            <ac:spMk id="16" creationId="{451A4850-D93A-AA55-8A9B-B761FD54D5BB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14:35:17.626" v="20790"/>
        <pc:sldMkLst>
          <pc:docMk/>
          <pc:sldMk cId="4059259037" sldId="352"/>
        </pc:sldMkLst>
        <pc:spChg chg="mod">
          <ac:chgData name="Ali, Syed Waqqas" userId="1b3a5f44-9498-4738-8c4e-8127257d744d" providerId="ADAL" clId="{EC383793-85F4-4460-93F7-CA245DB705D4}" dt="2024-02-07T20:04:46.892" v="4725" actId="20577"/>
          <ac:spMkLst>
            <pc:docMk/>
            <pc:sldMk cId="4059259037" sldId="352"/>
            <ac:spMk id="2" creationId="{022F5395-CE40-4840-51E4-DB8B47796A07}"/>
          </ac:spMkLst>
        </pc:spChg>
        <pc:spChg chg="mod">
          <ac:chgData name="Ali, Syed Waqqas" userId="1b3a5f44-9498-4738-8c4e-8127257d744d" providerId="ADAL" clId="{EC383793-85F4-4460-93F7-CA245DB705D4}" dt="2024-02-07T19:51:50.927" v="4556" actId="20577"/>
          <ac:spMkLst>
            <pc:docMk/>
            <pc:sldMk cId="4059259037" sldId="352"/>
            <ac:spMk id="3" creationId="{255548BB-73B2-C54D-00F0-45094CE30EBA}"/>
          </ac:spMkLst>
        </pc:spChg>
        <pc:spChg chg="mod">
          <ac:chgData name="Ali, Syed Waqqas" userId="1b3a5f44-9498-4738-8c4e-8127257d744d" providerId="ADAL" clId="{EC383793-85F4-4460-93F7-CA245DB705D4}" dt="2024-02-07T19:51:55.131" v="4558" actId="1076"/>
          <ac:spMkLst>
            <pc:docMk/>
            <pc:sldMk cId="4059259037" sldId="352"/>
            <ac:spMk id="9" creationId="{44437852-EA2C-E41E-6FA5-407DB36DB5BB}"/>
          </ac:spMkLst>
        </pc:spChg>
        <pc:spChg chg="mod">
          <ac:chgData name="Ali, Syed Waqqas" userId="1b3a5f44-9498-4738-8c4e-8127257d744d" providerId="ADAL" clId="{EC383793-85F4-4460-93F7-CA245DB705D4}" dt="2024-02-07T19:51:53.871" v="4557" actId="1076"/>
          <ac:spMkLst>
            <pc:docMk/>
            <pc:sldMk cId="4059259037" sldId="352"/>
            <ac:spMk id="10" creationId="{E35C101A-CE80-3624-DDC0-303DFCDE9288}"/>
          </ac:spMkLst>
        </pc:spChg>
        <pc:spChg chg="mod">
          <ac:chgData name="Ali, Syed Waqqas" userId="1b3a5f44-9498-4738-8c4e-8127257d744d" providerId="ADAL" clId="{EC383793-85F4-4460-93F7-CA245DB705D4}" dt="2024-02-07T19:51:58.409" v="4560" actId="1076"/>
          <ac:spMkLst>
            <pc:docMk/>
            <pc:sldMk cId="4059259037" sldId="352"/>
            <ac:spMk id="11" creationId="{6276D504-B266-B00D-7CDF-E16B9089D9ED}"/>
          </ac:spMkLst>
        </pc:spChg>
        <pc:spChg chg="add del mod">
          <ac:chgData name="Ali, Syed Waqqas" userId="1b3a5f44-9498-4738-8c4e-8127257d744d" providerId="ADAL" clId="{EC383793-85F4-4460-93F7-CA245DB705D4}" dt="2024-02-07T19:52:40.922" v="4568" actId="478"/>
          <ac:spMkLst>
            <pc:docMk/>
            <pc:sldMk cId="4059259037" sldId="352"/>
            <ac:spMk id="12" creationId="{D9FFB1CF-71E3-EF7A-CE25-DA0998A75716}"/>
          </ac:spMkLst>
        </pc:spChg>
        <pc:spChg chg="mod">
          <ac:chgData name="Ali, Syed Waqqas" userId="1b3a5f44-9498-4738-8c4e-8127257d744d" providerId="ADAL" clId="{EC383793-85F4-4460-93F7-CA245DB705D4}" dt="2024-02-07T19:51:56.738" v="4559" actId="1076"/>
          <ac:spMkLst>
            <pc:docMk/>
            <pc:sldMk cId="4059259037" sldId="352"/>
            <ac:spMk id="14" creationId="{C760E1AA-5A97-E649-88B3-5112C09AF115}"/>
          </ac:spMkLst>
        </pc:spChg>
        <pc:spChg chg="mod">
          <ac:chgData name="Ali, Syed Waqqas" userId="1b3a5f44-9498-4738-8c4e-8127257d744d" providerId="ADAL" clId="{EC383793-85F4-4460-93F7-CA245DB705D4}" dt="2024-02-07T19:52:12.448" v="4562" actId="1076"/>
          <ac:spMkLst>
            <pc:docMk/>
            <pc:sldMk cId="4059259037" sldId="352"/>
            <ac:spMk id="15" creationId="{FDB49EDA-43C2-B553-4927-74E92482A311}"/>
          </ac:spMkLst>
        </pc:spChg>
        <pc:spChg chg="add mod">
          <ac:chgData name="Ali, Syed Waqqas" userId="1b3a5f44-9498-4738-8c4e-8127257d744d" providerId="ADAL" clId="{EC383793-85F4-4460-93F7-CA245DB705D4}" dt="2024-02-08T14:35:17.626" v="20790"/>
          <ac:spMkLst>
            <pc:docMk/>
            <pc:sldMk cId="4059259037" sldId="352"/>
            <ac:spMk id="16" creationId="{451A4850-D93A-AA55-8A9B-B761FD54D5BB}"/>
          </ac:spMkLst>
        </pc:spChg>
      </pc:sldChg>
      <pc:sldChg chg="addSp delSp modSp add del mod">
        <pc:chgData name="Ali, Syed Waqqas" userId="1b3a5f44-9498-4738-8c4e-8127257d744d" providerId="ADAL" clId="{EC383793-85F4-4460-93F7-CA245DB705D4}" dt="2024-02-07T19:11:11.560" v="3730" actId="47"/>
        <pc:sldMkLst>
          <pc:docMk/>
          <pc:sldMk cId="2729515733" sldId="353"/>
        </pc:sldMkLst>
        <pc:spChg chg="mod">
          <ac:chgData name="Ali, Syed Waqqas" userId="1b3a5f44-9498-4738-8c4e-8127257d744d" providerId="ADAL" clId="{EC383793-85F4-4460-93F7-CA245DB705D4}" dt="2024-02-07T18:48:51.864" v="2605" actId="20577"/>
          <ac:spMkLst>
            <pc:docMk/>
            <pc:sldMk cId="2729515733" sldId="353"/>
            <ac:spMk id="2" creationId="{5588FAD7-5981-7D08-8978-7AC00839A8D6}"/>
          </ac:spMkLst>
        </pc:spChg>
        <pc:spChg chg="mod">
          <ac:chgData name="Ali, Syed Waqqas" userId="1b3a5f44-9498-4738-8c4e-8127257d744d" providerId="ADAL" clId="{EC383793-85F4-4460-93F7-CA245DB705D4}" dt="2024-02-07T19:11:02.747" v="3729"/>
          <ac:spMkLst>
            <pc:docMk/>
            <pc:sldMk cId="2729515733" sldId="353"/>
            <ac:spMk id="3" creationId="{FAE2CBF3-23D5-01C1-48F0-1D22DB9BD76B}"/>
          </ac:spMkLst>
        </pc:spChg>
        <pc:spChg chg="mod">
          <ac:chgData name="Ali, Syed Waqqas" userId="1b3a5f44-9498-4738-8c4e-8127257d744d" providerId="ADAL" clId="{EC383793-85F4-4460-93F7-CA245DB705D4}" dt="2024-02-07T19:08:56.961" v="3713" actId="1076"/>
          <ac:spMkLst>
            <pc:docMk/>
            <pc:sldMk cId="2729515733" sldId="353"/>
            <ac:spMk id="9" creationId="{85F0D128-695A-8EF5-FB5D-A11E93514265}"/>
          </ac:spMkLst>
        </pc:spChg>
        <pc:spChg chg="mod">
          <ac:chgData name="Ali, Syed Waqqas" userId="1b3a5f44-9498-4738-8c4e-8127257d744d" providerId="ADAL" clId="{EC383793-85F4-4460-93F7-CA245DB705D4}" dt="2024-02-07T19:08:56.053" v="3712" actId="1076"/>
          <ac:spMkLst>
            <pc:docMk/>
            <pc:sldMk cId="2729515733" sldId="353"/>
            <ac:spMk id="10" creationId="{BC5EE6E1-CE76-C743-609B-7AD118C670CE}"/>
          </ac:spMkLst>
        </pc:spChg>
        <pc:spChg chg="mod">
          <ac:chgData name="Ali, Syed Waqqas" userId="1b3a5f44-9498-4738-8c4e-8127257d744d" providerId="ADAL" clId="{EC383793-85F4-4460-93F7-CA245DB705D4}" dt="2024-02-07T19:08:54.776" v="3711" actId="1076"/>
          <ac:spMkLst>
            <pc:docMk/>
            <pc:sldMk cId="2729515733" sldId="353"/>
            <ac:spMk id="11" creationId="{525EE8B5-E8F3-8140-12F6-740698251BC8}"/>
          </ac:spMkLst>
        </pc:spChg>
        <pc:spChg chg="add mod">
          <ac:chgData name="Ali, Syed Waqqas" userId="1b3a5f44-9498-4738-8c4e-8127257d744d" providerId="ADAL" clId="{EC383793-85F4-4460-93F7-CA245DB705D4}" dt="2024-02-07T19:08:57.558" v="3714" actId="1076"/>
          <ac:spMkLst>
            <pc:docMk/>
            <pc:sldMk cId="2729515733" sldId="353"/>
            <ac:spMk id="12" creationId="{2B0336E0-7E56-EE22-CF8D-72976B936084}"/>
          </ac:spMkLst>
        </pc:spChg>
        <pc:spChg chg="add mod">
          <ac:chgData name="Ali, Syed Waqqas" userId="1b3a5f44-9498-4738-8c4e-8127257d744d" providerId="ADAL" clId="{EC383793-85F4-4460-93F7-CA245DB705D4}" dt="2024-02-07T19:08:58.332" v="3715" actId="1076"/>
          <ac:spMkLst>
            <pc:docMk/>
            <pc:sldMk cId="2729515733" sldId="353"/>
            <ac:spMk id="13" creationId="{1CB93590-F3FE-3D5D-41A6-B8A711D33994}"/>
          </ac:spMkLst>
        </pc:spChg>
        <pc:spChg chg="mod">
          <ac:chgData name="Ali, Syed Waqqas" userId="1b3a5f44-9498-4738-8c4e-8127257d744d" providerId="ADAL" clId="{EC383793-85F4-4460-93F7-CA245DB705D4}" dt="2024-02-07T19:08:59.348" v="3716" actId="1076"/>
          <ac:spMkLst>
            <pc:docMk/>
            <pc:sldMk cId="2729515733" sldId="353"/>
            <ac:spMk id="14" creationId="{F901A0BE-1223-6029-23C7-17DBE82C0AC0}"/>
          </ac:spMkLst>
        </pc:spChg>
        <pc:spChg chg="del">
          <ac:chgData name="Ali, Syed Waqqas" userId="1b3a5f44-9498-4738-8c4e-8127257d744d" providerId="ADAL" clId="{EC383793-85F4-4460-93F7-CA245DB705D4}" dt="2024-02-07T18:49:46.796" v="2629" actId="478"/>
          <ac:spMkLst>
            <pc:docMk/>
            <pc:sldMk cId="2729515733" sldId="353"/>
            <ac:spMk id="15" creationId="{3A4DBB4F-D00A-3B2B-584E-3A95BB901640}"/>
          </ac:spMkLst>
        </pc:spChg>
      </pc:sldChg>
      <pc:sldChg chg="modSp add del mod">
        <pc:chgData name="Ali, Syed Waqqas" userId="1b3a5f44-9498-4738-8c4e-8127257d744d" providerId="ADAL" clId="{EC383793-85F4-4460-93F7-CA245DB705D4}" dt="2024-02-07T19:13:08.630" v="3900" actId="47"/>
        <pc:sldMkLst>
          <pc:docMk/>
          <pc:sldMk cId="2013141604" sldId="354"/>
        </pc:sldMkLst>
        <pc:spChg chg="mod">
          <ac:chgData name="Ali, Syed Waqqas" userId="1b3a5f44-9498-4738-8c4e-8127257d744d" providerId="ADAL" clId="{EC383793-85F4-4460-93F7-CA245DB705D4}" dt="2024-02-07T18:57:35.580" v="3038" actId="20577"/>
          <ac:spMkLst>
            <pc:docMk/>
            <pc:sldMk cId="2013141604" sldId="354"/>
            <ac:spMk id="3" creationId="{3E8EB6ED-2453-A8CC-463B-005109472B8C}"/>
          </ac:spMkLst>
        </pc:spChg>
      </pc:sldChg>
      <pc:sldChg chg="modSp add mod">
        <pc:chgData name="Ali, Syed Waqqas" userId="1b3a5f44-9498-4738-8c4e-8127257d744d" providerId="ADAL" clId="{EC383793-85F4-4460-93F7-CA245DB705D4}" dt="2024-02-07T19:54:39.931" v="4584" actId="403"/>
        <pc:sldMkLst>
          <pc:docMk/>
          <pc:sldMk cId="2654243554" sldId="355"/>
        </pc:sldMkLst>
        <pc:spChg chg="mod">
          <ac:chgData name="Ali, Syed Waqqas" userId="1b3a5f44-9498-4738-8c4e-8127257d744d" providerId="ADAL" clId="{EC383793-85F4-4460-93F7-CA245DB705D4}" dt="2024-02-07T18:51:50.530" v="2743" actId="20577"/>
          <ac:spMkLst>
            <pc:docMk/>
            <pc:sldMk cId="2654243554" sldId="355"/>
            <ac:spMk id="2" creationId="{59EAA730-6751-D2C7-EF38-298755E3E3F9}"/>
          </ac:spMkLst>
        </pc:spChg>
        <pc:spChg chg="mod">
          <ac:chgData name="Ali, Syed Waqqas" userId="1b3a5f44-9498-4738-8c4e-8127257d744d" providerId="ADAL" clId="{EC383793-85F4-4460-93F7-CA245DB705D4}" dt="2024-02-07T19:54:39.931" v="4584" actId="403"/>
          <ac:spMkLst>
            <pc:docMk/>
            <pc:sldMk cId="2654243554" sldId="355"/>
            <ac:spMk id="3" creationId="{BC93D116-92C2-974D-EEAB-C008D98D7597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19:55:34.494" v="4605" actId="1076"/>
        <pc:sldMkLst>
          <pc:docMk/>
          <pc:sldMk cId="4148169205" sldId="356"/>
        </pc:sldMkLst>
        <pc:spChg chg="mod">
          <ac:chgData name="Ali, Syed Waqqas" userId="1b3a5f44-9498-4738-8c4e-8127257d744d" providerId="ADAL" clId="{EC383793-85F4-4460-93F7-CA245DB705D4}" dt="2024-02-07T19:04:06.610" v="3388" actId="20577"/>
          <ac:spMkLst>
            <pc:docMk/>
            <pc:sldMk cId="4148169205" sldId="356"/>
            <ac:spMk id="2" creationId="{417B7F64-B7C8-81FC-0832-1DE9F631D633}"/>
          </ac:spMkLst>
        </pc:spChg>
        <pc:spChg chg="mod">
          <ac:chgData name="Ali, Syed Waqqas" userId="1b3a5f44-9498-4738-8c4e-8127257d744d" providerId="ADAL" clId="{EC383793-85F4-4460-93F7-CA245DB705D4}" dt="2024-02-07T19:55:24.930" v="4604" actId="403"/>
          <ac:spMkLst>
            <pc:docMk/>
            <pc:sldMk cId="4148169205" sldId="356"/>
            <ac:spMk id="3" creationId="{86ECC2EC-5FE6-7AAA-0452-249AF5ACC756}"/>
          </ac:spMkLst>
        </pc:spChg>
        <pc:spChg chg="add mod">
          <ac:chgData name="Ali, Syed Waqqas" userId="1b3a5f44-9498-4738-8c4e-8127257d744d" providerId="ADAL" clId="{EC383793-85F4-4460-93F7-CA245DB705D4}" dt="2024-02-07T19:16:28.287" v="3958" actId="1035"/>
          <ac:spMkLst>
            <pc:docMk/>
            <pc:sldMk cId="4148169205" sldId="356"/>
            <ac:spMk id="9" creationId="{47BAF8A4-A97C-00EA-75F0-9AAF9911CDCE}"/>
          </ac:spMkLst>
        </pc:spChg>
        <pc:spChg chg="add mod">
          <ac:chgData name="Ali, Syed Waqqas" userId="1b3a5f44-9498-4738-8c4e-8127257d744d" providerId="ADAL" clId="{EC383793-85F4-4460-93F7-CA245DB705D4}" dt="2024-02-07T19:55:34.494" v="4605" actId="1076"/>
          <ac:spMkLst>
            <pc:docMk/>
            <pc:sldMk cId="4148169205" sldId="356"/>
            <ac:spMk id="10" creationId="{9E413ECA-683F-DD99-8491-5CD563017046}"/>
          </ac:spMkLst>
        </pc:spChg>
        <pc:spChg chg="add mod">
          <ac:chgData name="Ali, Syed Waqqas" userId="1b3a5f44-9498-4738-8c4e-8127257d744d" providerId="ADAL" clId="{EC383793-85F4-4460-93F7-CA245DB705D4}" dt="2024-02-07T19:16:26.587" v="3956" actId="1036"/>
          <ac:spMkLst>
            <pc:docMk/>
            <pc:sldMk cId="4148169205" sldId="356"/>
            <ac:spMk id="11" creationId="{6EE50159-E05C-2ACF-5B0D-0AB74DA79E5F}"/>
          </ac:spMkLst>
        </pc:spChg>
        <pc:spChg chg="add mod">
          <ac:chgData name="Ali, Syed Waqqas" userId="1b3a5f44-9498-4738-8c4e-8127257d744d" providerId="ADAL" clId="{EC383793-85F4-4460-93F7-CA245DB705D4}" dt="2024-02-07T19:06:53.544" v="3682" actId="207"/>
          <ac:spMkLst>
            <pc:docMk/>
            <pc:sldMk cId="4148169205" sldId="356"/>
            <ac:spMk id="12" creationId="{285B31D3-9BCD-69F8-AEAD-8E5F58B1780F}"/>
          </ac:spMkLst>
        </pc:spChg>
        <pc:spChg chg="add mod">
          <ac:chgData name="Ali, Syed Waqqas" userId="1b3a5f44-9498-4738-8c4e-8127257d744d" providerId="ADAL" clId="{EC383793-85F4-4460-93F7-CA245DB705D4}" dt="2024-02-07T19:55:34.494" v="4605" actId="1076"/>
          <ac:spMkLst>
            <pc:docMk/>
            <pc:sldMk cId="4148169205" sldId="356"/>
            <ac:spMk id="13" creationId="{651D0D80-6EDC-747B-609D-9B9FF274BABE}"/>
          </ac:spMkLst>
        </pc:spChg>
        <pc:spChg chg="add mod">
          <ac:chgData name="Ali, Syed Waqqas" userId="1b3a5f44-9498-4738-8c4e-8127257d744d" providerId="ADAL" clId="{EC383793-85F4-4460-93F7-CA245DB705D4}" dt="2024-02-07T19:07:16.809" v="3692" actId="207"/>
          <ac:spMkLst>
            <pc:docMk/>
            <pc:sldMk cId="4148169205" sldId="356"/>
            <ac:spMk id="14" creationId="{831F9901-74FC-8E54-C3BB-8C355E200162}"/>
          </ac:spMkLst>
        </pc:spChg>
        <pc:spChg chg="add del mod">
          <ac:chgData name="Ali, Syed Waqqas" userId="1b3a5f44-9498-4738-8c4e-8127257d744d" providerId="ADAL" clId="{EC383793-85F4-4460-93F7-CA245DB705D4}" dt="2024-02-07T19:16:01.060" v="3945" actId="478"/>
          <ac:spMkLst>
            <pc:docMk/>
            <pc:sldMk cId="4148169205" sldId="356"/>
            <ac:spMk id="15" creationId="{82524635-980F-F3C9-7793-E7CA26365736}"/>
          </ac:spMkLst>
        </pc:spChg>
        <pc:spChg chg="add mod">
          <ac:chgData name="Ali, Syed Waqqas" userId="1b3a5f44-9498-4738-8c4e-8127257d744d" providerId="ADAL" clId="{EC383793-85F4-4460-93F7-CA245DB705D4}" dt="2024-02-07T19:55:34.494" v="4605" actId="1076"/>
          <ac:spMkLst>
            <pc:docMk/>
            <pc:sldMk cId="4148169205" sldId="356"/>
            <ac:spMk id="16" creationId="{176CDA67-A911-6BEE-E0A3-823D039E25D7}"/>
          </ac:spMkLst>
        </pc:spChg>
        <pc:spChg chg="add del mod">
          <ac:chgData name="Ali, Syed Waqqas" userId="1b3a5f44-9498-4738-8c4e-8127257d744d" providerId="ADAL" clId="{EC383793-85F4-4460-93F7-CA245DB705D4}" dt="2024-02-07T19:16:07.563" v="3949" actId="478"/>
          <ac:spMkLst>
            <pc:docMk/>
            <pc:sldMk cId="4148169205" sldId="356"/>
            <ac:spMk id="17" creationId="{6B84B0F9-1E28-FBD8-5E66-5056B58AB85E}"/>
          </ac:spMkLst>
        </pc:spChg>
        <pc:spChg chg="add mod">
          <ac:chgData name="Ali, Syed Waqqas" userId="1b3a5f44-9498-4738-8c4e-8127257d744d" providerId="ADAL" clId="{EC383793-85F4-4460-93F7-CA245DB705D4}" dt="2024-02-07T19:08:16.283" v="3705" actId="207"/>
          <ac:spMkLst>
            <pc:docMk/>
            <pc:sldMk cId="4148169205" sldId="356"/>
            <ac:spMk id="18" creationId="{D978684F-F496-68EA-7835-5D6383FAFF81}"/>
          </ac:spMkLst>
        </pc:spChg>
        <pc:spChg chg="add mod">
          <ac:chgData name="Ali, Syed Waqqas" userId="1b3a5f44-9498-4738-8c4e-8127257d744d" providerId="ADAL" clId="{EC383793-85F4-4460-93F7-CA245DB705D4}" dt="2024-02-07T19:55:34.494" v="4605" actId="1076"/>
          <ac:spMkLst>
            <pc:docMk/>
            <pc:sldMk cId="4148169205" sldId="356"/>
            <ac:spMk id="19" creationId="{10F3C688-E7DE-A4A6-583F-6F100F1B001B}"/>
          </ac:spMkLst>
        </pc:spChg>
        <pc:spChg chg="add mod">
          <ac:chgData name="Ali, Syed Waqqas" userId="1b3a5f44-9498-4738-8c4e-8127257d744d" providerId="ADAL" clId="{EC383793-85F4-4460-93F7-CA245DB705D4}" dt="2024-02-07T19:16:24.734" v="3953" actId="1076"/>
          <ac:spMkLst>
            <pc:docMk/>
            <pc:sldMk cId="4148169205" sldId="356"/>
            <ac:spMk id="20" creationId="{0F7BF87D-A048-1E73-AC33-77E9D285F986}"/>
          </ac:spMkLst>
        </pc:spChg>
      </pc:sldChg>
      <pc:sldChg chg="addSp modSp add mod">
        <pc:chgData name="Ali, Syed Waqqas" userId="1b3a5f44-9498-4738-8c4e-8127257d744d" providerId="ADAL" clId="{EC383793-85F4-4460-93F7-CA245DB705D4}" dt="2024-02-07T19:50:35.373" v="4541" actId="1076"/>
        <pc:sldMkLst>
          <pc:docMk/>
          <pc:sldMk cId="1487041166" sldId="357"/>
        </pc:sldMkLst>
        <pc:spChg chg="mod">
          <ac:chgData name="Ali, Syed Waqqas" userId="1b3a5f44-9498-4738-8c4e-8127257d744d" providerId="ADAL" clId="{EC383793-85F4-4460-93F7-CA245DB705D4}" dt="2024-02-07T19:11:46.506" v="3789" actId="20577"/>
          <ac:spMkLst>
            <pc:docMk/>
            <pc:sldMk cId="1487041166" sldId="357"/>
            <ac:spMk id="2" creationId="{8A71999F-4BE2-1CF8-0606-0AB60A429E99}"/>
          </ac:spMkLst>
        </pc:spChg>
        <pc:spChg chg="mod">
          <ac:chgData name="Ali, Syed Waqqas" userId="1b3a5f44-9498-4738-8c4e-8127257d744d" providerId="ADAL" clId="{EC383793-85F4-4460-93F7-CA245DB705D4}" dt="2024-02-07T19:50:21.410" v="4491" actId="403"/>
          <ac:spMkLst>
            <pc:docMk/>
            <pc:sldMk cId="1487041166" sldId="357"/>
            <ac:spMk id="3" creationId="{894A7BCF-A358-FF13-B797-CAAC359202C6}"/>
          </ac:spMkLst>
        </pc:spChg>
        <pc:spChg chg="mod">
          <ac:chgData name="Ali, Syed Waqqas" userId="1b3a5f44-9498-4738-8c4e-8127257d744d" providerId="ADAL" clId="{EC383793-85F4-4460-93F7-CA245DB705D4}" dt="2024-02-07T19:50:33.543" v="4540" actId="1076"/>
          <ac:spMkLst>
            <pc:docMk/>
            <pc:sldMk cId="1487041166" sldId="357"/>
            <ac:spMk id="9" creationId="{BAB51634-B7A9-CCAC-ACE0-106CA819E77E}"/>
          </ac:spMkLst>
        </pc:spChg>
        <pc:spChg chg="mod">
          <ac:chgData name="Ali, Syed Waqqas" userId="1b3a5f44-9498-4738-8c4e-8127257d744d" providerId="ADAL" clId="{EC383793-85F4-4460-93F7-CA245DB705D4}" dt="2024-02-07T19:50:31.028" v="4539" actId="1036"/>
          <ac:spMkLst>
            <pc:docMk/>
            <pc:sldMk cId="1487041166" sldId="357"/>
            <ac:spMk id="10" creationId="{6C0773FD-DDF3-E416-4EA3-B36D146DDC44}"/>
          </ac:spMkLst>
        </pc:spChg>
        <pc:spChg chg="mod">
          <ac:chgData name="Ali, Syed Waqqas" userId="1b3a5f44-9498-4738-8c4e-8127257d744d" providerId="ADAL" clId="{EC383793-85F4-4460-93F7-CA245DB705D4}" dt="2024-02-07T19:50:24.243" v="4503" actId="1035"/>
          <ac:spMkLst>
            <pc:docMk/>
            <pc:sldMk cId="1487041166" sldId="357"/>
            <ac:spMk id="11" creationId="{DEFB3B4C-C750-0764-1068-B4CA7E67C48F}"/>
          </ac:spMkLst>
        </pc:spChg>
        <pc:spChg chg="add mod">
          <ac:chgData name="Ali, Syed Waqqas" userId="1b3a5f44-9498-4738-8c4e-8127257d744d" providerId="ADAL" clId="{EC383793-85F4-4460-93F7-CA245DB705D4}" dt="2024-02-07T19:12:23.825" v="3887" actId="113"/>
          <ac:spMkLst>
            <pc:docMk/>
            <pc:sldMk cId="1487041166" sldId="357"/>
            <ac:spMk id="12" creationId="{51F276CF-C746-3322-2F43-593F1AE11B46}"/>
          </ac:spMkLst>
        </pc:spChg>
        <pc:spChg chg="mod">
          <ac:chgData name="Ali, Syed Waqqas" userId="1b3a5f44-9498-4738-8c4e-8127257d744d" providerId="ADAL" clId="{EC383793-85F4-4460-93F7-CA245DB705D4}" dt="2024-02-07T19:50:35.373" v="4541" actId="1076"/>
          <ac:spMkLst>
            <pc:docMk/>
            <pc:sldMk cId="1487041166" sldId="357"/>
            <ac:spMk id="14" creationId="{ECCD19C5-58B8-18F8-7F41-800A20C52354}"/>
          </ac:spMkLst>
        </pc:spChg>
        <pc:spChg chg="mod">
          <ac:chgData name="Ali, Syed Waqqas" userId="1b3a5f44-9498-4738-8c4e-8127257d744d" providerId="ADAL" clId="{EC383793-85F4-4460-93F7-CA245DB705D4}" dt="2024-02-07T19:50:25.323" v="4509" actId="1036"/>
          <ac:spMkLst>
            <pc:docMk/>
            <pc:sldMk cId="1487041166" sldId="357"/>
            <ac:spMk id="15" creationId="{302EDA7A-37CF-F173-4D32-41F6FCD18EA0}"/>
          </ac:spMkLst>
        </pc:spChg>
        <pc:cxnChg chg="add mod">
          <ac:chgData name="Ali, Syed Waqqas" userId="1b3a5f44-9498-4738-8c4e-8127257d744d" providerId="ADAL" clId="{EC383793-85F4-4460-93F7-CA245DB705D4}" dt="2024-02-07T19:50:27.728" v="4525" actId="1035"/>
          <ac:cxnSpMkLst>
            <pc:docMk/>
            <pc:sldMk cId="1487041166" sldId="357"/>
            <ac:cxnSpMk id="16" creationId="{819EB012-6CAB-1D11-5D1C-543B2F6D9015}"/>
          </ac:cxnSpMkLst>
        </pc:cxnChg>
      </pc:sldChg>
      <pc:sldChg chg="addSp modSp add mod">
        <pc:chgData name="Ali, Syed Waqqas" userId="1b3a5f44-9498-4738-8c4e-8127257d744d" providerId="ADAL" clId="{EC383793-85F4-4460-93F7-CA245DB705D4}" dt="2024-02-07T20:04:26.402" v="4709" actId="20577"/>
        <pc:sldMkLst>
          <pc:docMk/>
          <pc:sldMk cId="59374219" sldId="358"/>
        </pc:sldMkLst>
        <pc:spChg chg="mod">
          <ac:chgData name="Ali, Syed Waqqas" userId="1b3a5f44-9498-4738-8c4e-8127257d744d" providerId="ADAL" clId="{EC383793-85F4-4460-93F7-CA245DB705D4}" dt="2024-02-07T20:04:26.402" v="4709" actId="20577"/>
          <ac:spMkLst>
            <pc:docMk/>
            <pc:sldMk cId="59374219" sldId="358"/>
            <ac:spMk id="2" creationId="{4B259008-94F7-69C1-ED7E-69D0BFB22C71}"/>
          </ac:spMkLst>
        </pc:spChg>
        <pc:spChg chg="add mod">
          <ac:chgData name="Ali, Syed Waqqas" userId="1b3a5f44-9498-4738-8c4e-8127257d744d" providerId="ADAL" clId="{EC383793-85F4-4460-93F7-CA245DB705D4}" dt="2024-02-07T19:36:53.147" v="4251" actId="207"/>
          <ac:spMkLst>
            <pc:docMk/>
            <pc:sldMk cId="59374219" sldId="358"/>
            <ac:spMk id="10" creationId="{8B058A54-11AC-54DC-7F8D-6571A69B1B59}"/>
          </ac:spMkLst>
        </pc:spChg>
        <pc:spChg chg="mod">
          <ac:chgData name="Ali, Syed Waqqas" userId="1b3a5f44-9498-4738-8c4e-8127257d744d" providerId="ADAL" clId="{EC383793-85F4-4460-93F7-CA245DB705D4}" dt="2024-02-07T19:46:54.849" v="4464" actId="1076"/>
          <ac:spMkLst>
            <pc:docMk/>
            <pc:sldMk cId="59374219" sldId="358"/>
            <ac:spMk id="18" creationId="{6E3043BD-25C4-EBD4-6E56-3E9A9825733C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19:46:25.808" v="4450" actId="1076"/>
        <pc:sldMkLst>
          <pc:docMk/>
          <pc:sldMk cId="3836874770" sldId="359"/>
        </pc:sldMkLst>
        <pc:spChg chg="add mod">
          <ac:chgData name="Ali, Syed Waqqas" userId="1b3a5f44-9498-4738-8c4e-8127257d744d" providerId="ADAL" clId="{EC383793-85F4-4460-93F7-CA245DB705D4}" dt="2024-02-07T19:40:35.393" v="4338" actId="1076"/>
          <ac:spMkLst>
            <pc:docMk/>
            <pc:sldMk cId="3836874770" sldId="359"/>
            <ac:spMk id="2" creationId="{952C10A2-4D2A-4554-4DC1-C07ACBD75229}"/>
          </ac:spMkLst>
        </pc:spChg>
        <pc:spChg chg="add mod">
          <ac:chgData name="Ali, Syed Waqqas" userId="1b3a5f44-9498-4738-8c4e-8127257d744d" providerId="ADAL" clId="{EC383793-85F4-4460-93F7-CA245DB705D4}" dt="2024-02-07T19:40:41.555" v="4340" actId="1076"/>
          <ac:spMkLst>
            <pc:docMk/>
            <pc:sldMk cId="3836874770" sldId="359"/>
            <ac:spMk id="3" creationId="{E0B32192-7E1D-2C43-A4B3-E5B7AE72AB8A}"/>
          </ac:spMkLst>
        </pc:spChg>
        <pc:spChg chg="add mod">
          <ac:chgData name="Ali, Syed Waqqas" userId="1b3a5f44-9498-4738-8c4e-8127257d744d" providerId="ADAL" clId="{EC383793-85F4-4460-93F7-CA245DB705D4}" dt="2024-02-07T19:41:01.568" v="4344" actId="207"/>
          <ac:spMkLst>
            <pc:docMk/>
            <pc:sldMk cId="3836874770" sldId="359"/>
            <ac:spMk id="10" creationId="{F79A0CC1-5EFA-6538-AFC4-852FB88D53A4}"/>
          </ac:spMkLst>
        </pc:spChg>
        <pc:spChg chg="add mod">
          <ac:chgData name="Ali, Syed Waqqas" userId="1b3a5f44-9498-4738-8c4e-8127257d744d" providerId="ADAL" clId="{EC383793-85F4-4460-93F7-CA245DB705D4}" dt="2024-02-07T19:41:08.448" v="4346" actId="1076"/>
          <ac:spMkLst>
            <pc:docMk/>
            <pc:sldMk cId="3836874770" sldId="359"/>
            <ac:spMk id="11" creationId="{5FFC9E89-4709-BAE8-12F0-16F816143EB9}"/>
          </ac:spMkLst>
        </pc:spChg>
        <pc:spChg chg="add mod">
          <ac:chgData name="Ali, Syed Waqqas" userId="1b3a5f44-9498-4738-8c4e-8127257d744d" providerId="ADAL" clId="{EC383793-85F4-4460-93F7-CA245DB705D4}" dt="2024-02-07T19:41:13.253" v="4348" actId="1076"/>
          <ac:spMkLst>
            <pc:docMk/>
            <pc:sldMk cId="3836874770" sldId="359"/>
            <ac:spMk id="12" creationId="{290823E5-6CD8-4675-F1FF-C9EE6A160B00}"/>
          </ac:spMkLst>
        </pc:spChg>
        <pc:spChg chg="add mod">
          <ac:chgData name="Ali, Syed Waqqas" userId="1b3a5f44-9498-4738-8c4e-8127257d744d" providerId="ADAL" clId="{EC383793-85F4-4460-93F7-CA245DB705D4}" dt="2024-02-07T19:41:47.436" v="4354" actId="207"/>
          <ac:spMkLst>
            <pc:docMk/>
            <pc:sldMk cId="3836874770" sldId="359"/>
            <ac:spMk id="15" creationId="{0423D9DC-8342-A7AF-A829-A4F86F9D4DB1}"/>
          </ac:spMkLst>
        </pc:spChg>
        <pc:spChg chg="add mod">
          <ac:chgData name="Ali, Syed Waqqas" userId="1b3a5f44-9498-4738-8c4e-8127257d744d" providerId="ADAL" clId="{EC383793-85F4-4460-93F7-CA245DB705D4}" dt="2024-02-07T19:41:53.717" v="4356" actId="1076"/>
          <ac:spMkLst>
            <pc:docMk/>
            <pc:sldMk cId="3836874770" sldId="359"/>
            <ac:spMk id="16" creationId="{EA40544F-C67A-E587-BA93-A4133EB8CF5C}"/>
          </ac:spMkLst>
        </pc:spChg>
        <pc:spChg chg="add mod">
          <ac:chgData name="Ali, Syed Waqqas" userId="1b3a5f44-9498-4738-8c4e-8127257d744d" providerId="ADAL" clId="{EC383793-85F4-4460-93F7-CA245DB705D4}" dt="2024-02-07T19:42:51.477" v="4360" actId="207"/>
          <ac:spMkLst>
            <pc:docMk/>
            <pc:sldMk cId="3836874770" sldId="359"/>
            <ac:spMk id="18" creationId="{4229EBCA-5E2F-341C-ED06-4743C1D2EDC1}"/>
          </ac:spMkLst>
        </pc:spChg>
        <pc:spChg chg="add mod">
          <ac:chgData name="Ali, Syed Waqqas" userId="1b3a5f44-9498-4738-8c4e-8127257d744d" providerId="ADAL" clId="{EC383793-85F4-4460-93F7-CA245DB705D4}" dt="2024-02-07T19:42:56.866" v="4363" actId="14100"/>
          <ac:spMkLst>
            <pc:docMk/>
            <pc:sldMk cId="3836874770" sldId="359"/>
            <ac:spMk id="19" creationId="{61D4C808-69FC-7E1F-38FE-2569FCA59C79}"/>
          </ac:spMkLst>
        </pc:spChg>
        <pc:spChg chg="add mod">
          <ac:chgData name="Ali, Syed Waqqas" userId="1b3a5f44-9498-4738-8c4e-8127257d744d" providerId="ADAL" clId="{EC383793-85F4-4460-93F7-CA245DB705D4}" dt="2024-02-07T19:43:10.651" v="4372" actId="1076"/>
          <ac:spMkLst>
            <pc:docMk/>
            <pc:sldMk cId="3836874770" sldId="359"/>
            <ac:spMk id="21" creationId="{517103A6-EE4E-E2A3-6D24-72BFC8E0A2A1}"/>
          </ac:spMkLst>
        </pc:spChg>
        <pc:spChg chg="add del mod">
          <ac:chgData name="Ali, Syed Waqqas" userId="1b3a5f44-9498-4738-8c4e-8127257d744d" providerId="ADAL" clId="{EC383793-85F4-4460-93F7-CA245DB705D4}" dt="2024-02-07T19:43:20.714" v="4375" actId="478"/>
          <ac:spMkLst>
            <pc:docMk/>
            <pc:sldMk cId="3836874770" sldId="359"/>
            <ac:spMk id="22" creationId="{0414211A-106B-E429-E662-4AF032576043}"/>
          </ac:spMkLst>
        </pc:spChg>
        <pc:spChg chg="add del mod">
          <ac:chgData name="Ali, Syed Waqqas" userId="1b3a5f44-9498-4738-8c4e-8127257d744d" providerId="ADAL" clId="{EC383793-85F4-4460-93F7-CA245DB705D4}" dt="2024-02-07T19:45:02.412" v="4392" actId="478"/>
          <ac:spMkLst>
            <pc:docMk/>
            <pc:sldMk cId="3836874770" sldId="359"/>
            <ac:spMk id="23" creationId="{5181B8E1-662F-7F86-37D6-37CE7AB3C4A5}"/>
          </ac:spMkLst>
        </pc:spChg>
        <pc:spChg chg="add mod">
          <ac:chgData name="Ali, Syed Waqqas" userId="1b3a5f44-9498-4738-8c4e-8127257d744d" providerId="ADAL" clId="{EC383793-85F4-4460-93F7-CA245DB705D4}" dt="2024-02-07T19:46:25.808" v="4450" actId="1076"/>
          <ac:spMkLst>
            <pc:docMk/>
            <pc:sldMk cId="3836874770" sldId="359"/>
            <ac:spMk id="24" creationId="{821CE672-DB85-E63B-AD23-6F8141350677}"/>
          </ac:spMkLst>
        </pc:spChg>
        <pc:spChg chg="mod">
          <ac:chgData name="Ali, Syed Waqqas" userId="1b3a5f44-9498-4738-8c4e-8127257d744d" providerId="ADAL" clId="{EC383793-85F4-4460-93F7-CA245DB705D4}" dt="2024-02-07T19:41:23.294" v="4349" actId="1076"/>
          <ac:spMkLst>
            <pc:docMk/>
            <pc:sldMk cId="3836874770" sldId="359"/>
            <ac:spMk id="39" creationId="{4DAFBA0C-C0A7-2AF3-7A89-8D23654FEC9E}"/>
          </ac:spMkLst>
        </pc:spChg>
        <pc:spChg chg="del">
          <ac:chgData name="Ali, Syed Waqqas" userId="1b3a5f44-9498-4738-8c4e-8127257d744d" providerId="ADAL" clId="{EC383793-85F4-4460-93F7-CA245DB705D4}" dt="2024-02-07T19:43:23.533" v="4376" actId="478"/>
          <ac:spMkLst>
            <pc:docMk/>
            <pc:sldMk cId="3836874770" sldId="359"/>
            <ac:spMk id="73" creationId="{8FCB6F14-68AE-32E2-7F35-BCBFEE94B50F}"/>
          </ac:spMkLst>
        </pc:spChg>
        <pc:spChg chg="mod">
          <ac:chgData name="Ali, Syed Waqqas" userId="1b3a5f44-9498-4738-8c4e-8127257d744d" providerId="ADAL" clId="{EC383793-85F4-4460-93F7-CA245DB705D4}" dt="2024-02-07T19:43:07.122" v="4371" actId="20577"/>
          <ac:spMkLst>
            <pc:docMk/>
            <pc:sldMk cId="3836874770" sldId="359"/>
            <ac:spMk id="166" creationId="{B2E15931-4774-5D23-4048-7EA007068698}"/>
          </ac:spMkLst>
        </pc:spChg>
        <pc:spChg chg="mod">
          <ac:chgData name="Ali, Syed Waqqas" userId="1b3a5f44-9498-4738-8c4e-8127257d744d" providerId="ADAL" clId="{EC383793-85F4-4460-93F7-CA245DB705D4}" dt="2024-02-07T19:43:29.635" v="4382" actId="1076"/>
          <ac:spMkLst>
            <pc:docMk/>
            <pc:sldMk cId="3836874770" sldId="359"/>
            <ac:spMk id="169" creationId="{7FA4DC23-BFA7-0325-AF6F-6C25962063D4}"/>
          </ac:spMkLst>
        </pc:spChg>
        <pc:spChg chg="del">
          <ac:chgData name="Ali, Syed Waqqas" userId="1b3a5f44-9498-4738-8c4e-8127257d744d" providerId="ADAL" clId="{EC383793-85F4-4460-93F7-CA245DB705D4}" dt="2024-02-07T19:46:17.568" v="4447" actId="478"/>
          <ac:spMkLst>
            <pc:docMk/>
            <pc:sldMk cId="3836874770" sldId="359"/>
            <ac:spMk id="171" creationId="{7B759E02-8C18-C928-5B6E-93360F7B734D}"/>
          </ac:spMkLst>
        </pc:spChg>
        <pc:spChg chg="del">
          <ac:chgData name="Ali, Syed Waqqas" userId="1b3a5f44-9498-4738-8c4e-8127257d744d" providerId="ADAL" clId="{EC383793-85F4-4460-93F7-CA245DB705D4}" dt="2024-02-07T19:43:31.310" v="4384" actId="478"/>
          <ac:spMkLst>
            <pc:docMk/>
            <pc:sldMk cId="3836874770" sldId="359"/>
            <ac:spMk id="180" creationId="{7CC2F547-A87F-2D85-56CE-BE875A589309}"/>
          </ac:spMkLst>
        </pc:spChg>
        <pc:spChg chg="del">
          <ac:chgData name="Ali, Syed Waqqas" userId="1b3a5f44-9498-4738-8c4e-8127257d744d" providerId="ADAL" clId="{EC383793-85F4-4460-93F7-CA245DB705D4}" dt="2024-02-07T19:43:30.673" v="4383" actId="478"/>
          <ac:spMkLst>
            <pc:docMk/>
            <pc:sldMk cId="3836874770" sldId="359"/>
            <ac:spMk id="181" creationId="{DC19BEFC-32E4-ECEF-DB97-2E33914EFD4E}"/>
          </ac:spMkLst>
        </pc:spChg>
        <pc:spChg chg="del">
          <ac:chgData name="Ali, Syed Waqqas" userId="1b3a5f44-9498-4738-8c4e-8127257d744d" providerId="ADAL" clId="{EC383793-85F4-4460-93F7-CA245DB705D4}" dt="2024-02-07T19:43:27.509" v="4380" actId="478"/>
          <ac:spMkLst>
            <pc:docMk/>
            <pc:sldMk cId="3836874770" sldId="359"/>
            <ac:spMk id="182" creationId="{D9578E90-E299-894F-2959-0B022B3E9AF8}"/>
          </ac:spMkLst>
        </pc:spChg>
        <pc:cxnChg chg="del">
          <ac:chgData name="Ali, Syed Waqqas" userId="1b3a5f44-9498-4738-8c4e-8127257d744d" providerId="ADAL" clId="{EC383793-85F4-4460-93F7-CA245DB705D4}" dt="2024-02-07T19:43:24.261" v="4377" actId="478"/>
          <ac:cxnSpMkLst>
            <pc:docMk/>
            <pc:sldMk cId="3836874770" sldId="359"/>
            <ac:cxnSpMk id="69" creationId="{1C6FCD6C-09DB-ECFD-C7CC-5DD4CA0C90D6}"/>
          </ac:cxnSpMkLst>
        </pc:cxnChg>
      </pc:sldChg>
      <pc:sldChg chg="modSp add mod">
        <pc:chgData name="Ali, Syed Waqqas" userId="1b3a5f44-9498-4738-8c4e-8127257d744d" providerId="ADAL" clId="{EC383793-85F4-4460-93F7-CA245DB705D4}" dt="2024-02-08T15:26:27.077" v="20816" actId="207"/>
        <pc:sldMkLst>
          <pc:docMk/>
          <pc:sldMk cId="2371606546" sldId="360"/>
        </pc:sldMkLst>
        <pc:spChg chg="mod">
          <ac:chgData name="Ali, Syed Waqqas" userId="1b3a5f44-9498-4738-8c4e-8127257d744d" providerId="ADAL" clId="{EC383793-85F4-4460-93F7-CA245DB705D4}" dt="2024-02-07T20:06:40.296" v="4781" actId="403"/>
          <ac:spMkLst>
            <pc:docMk/>
            <pc:sldMk cId="2371606546" sldId="360"/>
            <ac:spMk id="2" creationId="{1B044BFF-6CA3-F1D4-20B2-66D6B0F3F9A9}"/>
          </ac:spMkLst>
        </pc:spChg>
        <pc:spChg chg="mod">
          <ac:chgData name="Ali, Syed Waqqas" userId="1b3a5f44-9498-4738-8c4e-8127257d744d" providerId="ADAL" clId="{EC383793-85F4-4460-93F7-CA245DB705D4}" dt="2024-02-08T15:26:27.077" v="20816" actId="207"/>
          <ac:spMkLst>
            <pc:docMk/>
            <pc:sldMk cId="2371606546" sldId="360"/>
            <ac:spMk id="3" creationId="{B23378B8-90EA-3E1C-EE2C-4803417A84B7}"/>
          </ac:spMkLst>
        </pc:spChg>
      </pc:sldChg>
      <pc:sldChg chg="modSp add mod">
        <pc:chgData name="Ali, Syed Waqqas" userId="1b3a5f44-9498-4738-8c4e-8127257d744d" providerId="ADAL" clId="{EC383793-85F4-4460-93F7-CA245DB705D4}" dt="2024-02-07T20:06:34.255" v="4779" actId="20577"/>
        <pc:sldMkLst>
          <pc:docMk/>
          <pc:sldMk cId="2653761535" sldId="361"/>
        </pc:sldMkLst>
        <pc:spChg chg="mod">
          <ac:chgData name="Ali, Syed Waqqas" userId="1b3a5f44-9498-4738-8c4e-8127257d744d" providerId="ADAL" clId="{EC383793-85F4-4460-93F7-CA245DB705D4}" dt="2024-02-07T20:06:27.142" v="4743" actId="20577"/>
          <ac:spMkLst>
            <pc:docMk/>
            <pc:sldMk cId="2653761535" sldId="361"/>
            <ac:spMk id="2" creationId="{9526D621-56AD-DED5-420D-E2D3D1DBC71D}"/>
          </ac:spMkLst>
        </pc:spChg>
        <pc:spChg chg="mod">
          <ac:chgData name="Ali, Syed Waqqas" userId="1b3a5f44-9498-4738-8c4e-8127257d744d" providerId="ADAL" clId="{EC383793-85F4-4460-93F7-CA245DB705D4}" dt="2024-02-07T20:06:34.255" v="4779" actId="20577"/>
          <ac:spMkLst>
            <pc:docMk/>
            <pc:sldMk cId="2653761535" sldId="361"/>
            <ac:spMk id="3" creationId="{344A3B62-D1C5-875F-EED7-8DEB90E31C8B}"/>
          </ac:spMkLst>
        </pc:spChg>
      </pc:sldChg>
      <pc:sldChg chg="modSp add del mod">
        <pc:chgData name="Ali, Syed Waqqas" userId="1b3a5f44-9498-4738-8c4e-8127257d744d" providerId="ADAL" clId="{EC383793-85F4-4460-93F7-CA245DB705D4}" dt="2024-02-07T20:46:52.785" v="5370" actId="47"/>
        <pc:sldMkLst>
          <pc:docMk/>
          <pc:sldMk cId="3574292935" sldId="362"/>
        </pc:sldMkLst>
        <pc:spChg chg="mod">
          <ac:chgData name="Ali, Syed Waqqas" userId="1b3a5f44-9498-4738-8c4e-8127257d744d" providerId="ADAL" clId="{EC383793-85F4-4460-93F7-CA245DB705D4}" dt="2024-02-07T20:46:31.899" v="5352" actId="403"/>
          <ac:spMkLst>
            <pc:docMk/>
            <pc:sldMk cId="3574292935" sldId="362"/>
            <ac:spMk id="2" creationId="{0FC7CA77-5560-E42E-6397-1ACA0DA3A6AD}"/>
          </ac:spMkLst>
        </pc:spChg>
        <pc:spChg chg="mod">
          <ac:chgData name="Ali, Syed Waqqas" userId="1b3a5f44-9498-4738-8c4e-8127257d744d" providerId="ADAL" clId="{EC383793-85F4-4460-93F7-CA245DB705D4}" dt="2024-02-07T20:46:36.607" v="5368" actId="20577"/>
          <ac:spMkLst>
            <pc:docMk/>
            <pc:sldMk cId="3574292935" sldId="362"/>
            <ac:spMk id="3" creationId="{BDF8F8F6-E428-3C5E-45DE-19BF1A99265C}"/>
          </ac:spMkLst>
        </pc:spChg>
      </pc:sldChg>
      <pc:sldChg chg="modSp add mod">
        <pc:chgData name="Ali, Syed Waqqas" userId="1b3a5f44-9498-4738-8c4e-8127257d744d" providerId="ADAL" clId="{EC383793-85F4-4460-93F7-CA245DB705D4}" dt="2024-02-07T21:34:06.764" v="6117" actId="20577"/>
        <pc:sldMkLst>
          <pc:docMk/>
          <pc:sldMk cId="4195375375" sldId="363"/>
        </pc:sldMkLst>
        <pc:spChg chg="mod">
          <ac:chgData name="Ali, Syed Waqqas" userId="1b3a5f44-9498-4738-8c4e-8127257d744d" providerId="ADAL" clId="{EC383793-85F4-4460-93F7-CA245DB705D4}" dt="2024-02-07T21:14:14.372" v="5716" actId="5793"/>
          <ac:spMkLst>
            <pc:docMk/>
            <pc:sldMk cId="4195375375" sldId="363"/>
            <ac:spMk id="2" creationId="{4C059C7B-E817-9F29-F588-097D77937CEA}"/>
          </ac:spMkLst>
        </pc:spChg>
        <pc:spChg chg="mod">
          <ac:chgData name="Ali, Syed Waqqas" userId="1b3a5f44-9498-4738-8c4e-8127257d744d" providerId="ADAL" clId="{EC383793-85F4-4460-93F7-CA245DB705D4}" dt="2024-02-07T21:17:00.868" v="5743" actId="20577"/>
          <ac:spMkLst>
            <pc:docMk/>
            <pc:sldMk cId="4195375375" sldId="363"/>
            <ac:spMk id="3" creationId="{0C30A18D-19A3-53A0-8EE9-794DD9281FF1}"/>
          </ac:spMkLst>
        </pc:spChg>
        <pc:spChg chg="mod">
          <ac:chgData name="Ali, Syed Waqqas" userId="1b3a5f44-9498-4738-8c4e-8127257d744d" providerId="ADAL" clId="{EC383793-85F4-4460-93F7-CA245DB705D4}" dt="2024-02-07T21:18:04.600" v="5834" actId="20577"/>
          <ac:spMkLst>
            <pc:docMk/>
            <pc:sldMk cId="4195375375" sldId="363"/>
            <ac:spMk id="4" creationId="{A1CE919E-4DF5-79B3-A383-750D62CCFE9F}"/>
          </ac:spMkLst>
        </pc:spChg>
        <pc:spChg chg="mod">
          <ac:chgData name="Ali, Syed Waqqas" userId="1b3a5f44-9498-4738-8c4e-8127257d744d" providerId="ADAL" clId="{EC383793-85F4-4460-93F7-CA245DB705D4}" dt="2024-02-07T21:17:07.890" v="5764" actId="20577"/>
          <ac:spMkLst>
            <pc:docMk/>
            <pc:sldMk cId="4195375375" sldId="363"/>
            <ac:spMk id="5" creationId="{23DAA7C8-ACF0-C7C4-5CFB-1C3B02D1509C}"/>
          </ac:spMkLst>
        </pc:spChg>
        <pc:spChg chg="mod">
          <ac:chgData name="Ali, Syed Waqqas" userId="1b3a5f44-9498-4738-8c4e-8127257d744d" providerId="ADAL" clId="{EC383793-85F4-4460-93F7-CA245DB705D4}" dt="2024-02-07T21:34:06.764" v="6117" actId="20577"/>
          <ac:spMkLst>
            <pc:docMk/>
            <pc:sldMk cId="4195375375" sldId="363"/>
            <ac:spMk id="6" creationId="{96F69705-4FAE-48DD-580A-885FAF6B8C05}"/>
          </ac:spMkLst>
        </pc:spChg>
      </pc:sldChg>
      <pc:sldChg chg="modSp add mod">
        <pc:chgData name="Ali, Syed Waqqas" userId="1b3a5f44-9498-4738-8c4e-8127257d744d" providerId="ADAL" clId="{EC383793-85F4-4460-93F7-CA245DB705D4}" dt="2024-02-07T22:36:24.010" v="6150" actId="20577"/>
        <pc:sldMkLst>
          <pc:docMk/>
          <pc:sldMk cId="347384297" sldId="364"/>
        </pc:sldMkLst>
        <pc:spChg chg="mod">
          <ac:chgData name="Ali, Syed Waqqas" userId="1b3a5f44-9498-4738-8c4e-8127257d744d" providerId="ADAL" clId="{EC383793-85F4-4460-93F7-CA245DB705D4}" dt="2024-02-07T22:36:24.010" v="6150" actId="20577"/>
          <ac:spMkLst>
            <pc:docMk/>
            <pc:sldMk cId="347384297" sldId="364"/>
            <ac:spMk id="2" creationId="{720BB88B-3952-E9C7-C00D-9CB739F7C3AD}"/>
          </ac:spMkLst>
        </pc:spChg>
      </pc:sldChg>
      <pc:sldChg chg="add">
        <pc:chgData name="Ali, Syed Waqqas" userId="1b3a5f44-9498-4738-8c4e-8127257d744d" providerId="ADAL" clId="{EC383793-85F4-4460-93F7-CA245DB705D4}" dt="2024-02-07T22:37:33.389" v="6237"/>
        <pc:sldMkLst>
          <pc:docMk/>
          <pc:sldMk cId="4033050328" sldId="365"/>
        </pc:sldMkLst>
      </pc:sldChg>
      <pc:sldChg chg="addSp delSp modSp add mod">
        <pc:chgData name="Ali, Syed Waqqas" userId="1b3a5f44-9498-4738-8c4e-8127257d744d" providerId="ADAL" clId="{EC383793-85F4-4460-93F7-CA245DB705D4}" dt="2024-02-07T23:13:55.245" v="7605" actId="14734"/>
        <pc:sldMkLst>
          <pc:docMk/>
          <pc:sldMk cId="3838355276" sldId="366"/>
        </pc:sldMkLst>
        <pc:spChg chg="mod">
          <ac:chgData name="Ali, Syed Waqqas" userId="1b3a5f44-9498-4738-8c4e-8127257d744d" providerId="ADAL" clId="{EC383793-85F4-4460-93F7-CA245DB705D4}" dt="2024-02-07T23:10:56.226" v="7377" actId="20577"/>
          <ac:spMkLst>
            <pc:docMk/>
            <pc:sldMk cId="3838355276" sldId="366"/>
            <ac:spMk id="2" creationId="{61BED546-EC9E-B8E7-6FAF-3C7967763F0B}"/>
          </ac:spMkLst>
        </pc:spChg>
        <pc:spChg chg="del">
          <ac:chgData name="Ali, Syed Waqqas" userId="1b3a5f44-9498-4738-8c4e-8127257d744d" providerId="ADAL" clId="{EC383793-85F4-4460-93F7-CA245DB705D4}" dt="2024-02-07T22:38:43.197" v="6253" actId="3680"/>
          <ac:spMkLst>
            <pc:docMk/>
            <pc:sldMk cId="3838355276" sldId="366"/>
            <ac:spMk id="3" creationId="{A69BE910-CD16-B3FC-B3CD-538E20F259F1}"/>
          </ac:spMkLst>
        </pc:spChg>
        <pc:graphicFrameChg chg="add mod ord modGraphic">
          <ac:chgData name="Ali, Syed Waqqas" userId="1b3a5f44-9498-4738-8c4e-8127257d744d" providerId="ADAL" clId="{EC383793-85F4-4460-93F7-CA245DB705D4}" dt="2024-02-07T23:10:48.582" v="7349" actId="1037"/>
          <ac:graphicFrameMkLst>
            <pc:docMk/>
            <pc:sldMk cId="3838355276" sldId="366"/>
            <ac:graphicFrameMk id="9" creationId="{9EF50531-B2AD-773C-CA51-127674B860F8}"/>
          </ac:graphicFrameMkLst>
        </pc:graphicFrameChg>
        <pc:graphicFrameChg chg="add mod modGraphic">
          <ac:chgData name="Ali, Syed Waqqas" userId="1b3a5f44-9498-4738-8c4e-8127257d744d" providerId="ADAL" clId="{EC383793-85F4-4460-93F7-CA245DB705D4}" dt="2024-02-07T23:13:55.245" v="7605" actId="14734"/>
          <ac:graphicFrameMkLst>
            <pc:docMk/>
            <pc:sldMk cId="3838355276" sldId="366"/>
            <ac:graphicFrameMk id="10" creationId="{07B75EC7-3D5E-0CA9-9B47-180D49C56CC9}"/>
          </ac:graphicFrameMkLst>
        </pc:graphicFrameChg>
        <pc:graphicFrameChg chg="add mod modGraphic">
          <ac:chgData name="Ali, Syed Waqqas" userId="1b3a5f44-9498-4738-8c4e-8127257d744d" providerId="ADAL" clId="{EC383793-85F4-4460-93F7-CA245DB705D4}" dt="2024-02-07T23:12:34.563" v="7513" actId="20577"/>
          <ac:graphicFrameMkLst>
            <pc:docMk/>
            <pc:sldMk cId="3838355276" sldId="366"/>
            <ac:graphicFrameMk id="11" creationId="{C1D340BE-6D97-8FE0-9907-DB630E13298C}"/>
          </ac:graphicFrameMkLst>
        </pc:graphicFrameChg>
      </pc:sldChg>
      <pc:sldChg chg="addSp modSp add mod">
        <pc:chgData name="Ali, Syed Waqqas" userId="1b3a5f44-9498-4738-8c4e-8127257d744d" providerId="ADAL" clId="{EC383793-85F4-4460-93F7-CA245DB705D4}" dt="2024-02-07T23:04:42.856" v="6808" actId="20577"/>
        <pc:sldMkLst>
          <pc:docMk/>
          <pc:sldMk cId="1966101567" sldId="367"/>
        </pc:sldMkLst>
        <pc:spChg chg="mod">
          <ac:chgData name="Ali, Syed Waqqas" userId="1b3a5f44-9498-4738-8c4e-8127257d744d" providerId="ADAL" clId="{EC383793-85F4-4460-93F7-CA245DB705D4}" dt="2024-02-07T22:49:50.363" v="6730" actId="20577"/>
          <ac:spMkLst>
            <pc:docMk/>
            <pc:sldMk cId="1966101567" sldId="367"/>
            <ac:spMk id="2" creationId="{271BAF28-35F3-07A5-780E-12FFF5FB15F4}"/>
          </ac:spMkLst>
        </pc:spChg>
        <pc:spChg chg="mod">
          <ac:chgData name="Ali, Syed Waqqas" userId="1b3a5f44-9498-4738-8c4e-8127257d744d" providerId="ADAL" clId="{EC383793-85F4-4460-93F7-CA245DB705D4}" dt="2024-02-07T23:04:42.856" v="6808" actId="20577"/>
          <ac:spMkLst>
            <pc:docMk/>
            <pc:sldMk cId="1966101567" sldId="367"/>
            <ac:spMk id="3" creationId="{D23483FE-F79C-84A8-6A5D-431F40385752}"/>
          </ac:spMkLst>
        </pc:spChg>
        <pc:spChg chg="add mod">
          <ac:chgData name="Ali, Syed Waqqas" userId="1b3a5f44-9498-4738-8c4e-8127257d744d" providerId="ADAL" clId="{EC383793-85F4-4460-93F7-CA245DB705D4}" dt="2024-02-07T22:49:39.008" v="6699" actId="1076"/>
          <ac:spMkLst>
            <pc:docMk/>
            <pc:sldMk cId="1966101567" sldId="367"/>
            <ac:spMk id="9" creationId="{13C21FA1-C514-ABA5-6446-9839923215E2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15:30:02.585" v="20837" actId="692"/>
        <pc:sldMkLst>
          <pc:docMk/>
          <pc:sldMk cId="4080432984" sldId="368"/>
        </pc:sldMkLst>
        <pc:spChg chg="mod">
          <ac:chgData name="Ali, Syed Waqqas" userId="1b3a5f44-9498-4738-8c4e-8127257d744d" providerId="ADAL" clId="{EC383793-85F4-4460-93F7-CA245DB705D4}" dt="2024-02-07T23:10:14.278" v="7265" actId="20577"/>
          <ac:spMkLst>
            <pc:docMk/>
            <pc:sldMk cId="4080432984" sldId="368"/>
            <ac:spMk id="3" creationId="{671D717B-3E6D-9746-48AD-25632429972C}"/>
          </ac:spMkLst>
        </pc:spChg>
        <pc:spChg chg="add mod">
          <ac:chgData name="Ali, Syed Waqqas" userId="1b3a5f44-9498-4738-8c4e-8127257d744d" providerId="ADAL" clId="{EC383793-85F4-4460-93F7-CA245DB705D4}" dt="2024-02-07T23:07:29.242" v="7133" actId="207"/>
          <ac:spMkLst>
            <pc:docMk/>
            <pc:sldMk cId="4080432984" sldId="368"/>
            <ac:spMk id="10" creationId="{98543C61-8054-2363-54AF-F94FB23F4034}"/>
          </ac:spMkLst>
        </pc:spChg>
        <pc:spChg chg="add mod">
          <ac:chgData name="Ali, Syed Waqqas" userId="1b3a5f44-9498-4738-8c4e-8127257d744d" providerId="ADAL" clId="{EC383793-85F4-4460-93F7-CA245DB705D4}" dt="2024-02-08T15:30:02.585" v="20837" actId="692"/>
          <ac:spMkLst>
            <pc:docMk/>
            <pc:sldMk cId="4080432984" sldId="368"/>
            <ac:spMk id="16" creationId="{378410C3-F379-117E-5EBE-117661658CB5}"/>
          </ac:spMkLst>
        </pc:spChg>
        <pc:graphicFrameChg chg="add mod">
          <ac:chgData name="Ali, Syed Waqqas" userId="1b3a5f44-9498-4738-8c4e-8127257d744d" providerId="ADAL" clId="{EC383793-85F4-4460-93F7-CA245DB705D4}" dt="2024-02-07T23:09:23.475" v="7246" actId="1076"/>
          <ac:graphicFrameMkLst>
            <pc:docMk/>
            <pc:sldMk cId="4080432984" sldId="368"/>
            <ac:graphicFrameMk id="11" creationId="{987A0E2C-6133-DF9E-D23D-53406031B2AB}"/>
          </ac:graphicFrameMkLst>
        </pc:graphicFrameChg>
        <pc:cxnChg chg="add del mod">
          <ac:chgData name="Ali, Syed Waqqas" userId="1b3a5f44-9498-4738-8c4e-8127257d744d" providerId="ADAL" clId="{EC383793-85F4-4460-93F7-CA245DB705D4}" dt="2024-02-08T15:27:55.847" v="20821" actId="478"/>
          <ac:cxnSpMkLst>
            <pc:docMk/>
            <pc:sldMk cId="4080432984" sldId="368"/>
            <ac:cxnSpMk id="13" creationId="{65B20653-1B05-96C5-FCDD-70EC4031D882}"/>
          </ac:cxnSpMkLst>
        </pc:cxnChg>
      </pc:sldChg>
      <pc:sldChg chg="addSp delSp modSp add mod">
        <pc:chgData name="Ali, Syed Waqqas" userId="1b3a5f44-9498-4738-8c4e-8127257d744d" providerId="ADAL" clId="{EC383793-85F4-4460-93F7-CA245DB705D4}" dt="2024-02-08T15:38:42.455" v="20867" actId="14100"/>
        <pc:sldMkLst>
          <pc:docMk/>
          <pc:sldMk cId="1135595679" sldId="369"/>
        </pc:sldMkLst>
        <pc:spChg chg="mod">
          <ac:chgData name="Ali, Syed Waqqas" userId="1b3a5f44-9498-4738-8c4e-8127257d744d" providerId="ADAL" clId="{EC383793-85F4-4460-93F7-CA245DB705D4}" dt="2024-02-07T23:10:34.233" v="7300" actId="20577"/>
          <ac:spMkLst>
            <pc:docMk/>
            <pc:sldMk cId="1135595679" sldId="369"/>
            <ac:spMk id="3" creationId="{0DAC23F7-02E4-82B6-E994-ECC4F07B8D36}"/>
          </ac:spMkLst>
        </pc:spChg>
        <pc:spChg chg="mod">
          <ac:chgData name="Ali, Syed Waqqas" userId="1b3a5f44-9498-4738-8c4e-8127257d744d" providerId="ADAL" clId="{EC383793-85F4-4460-93F7-CA245DB705D4}" dt="2024-02-07T23:06:54.591" v="7105" actId="1076"/>
          <ac:spMkLst>
            <pc:docMk/>
            <pc:sldMk cId="1135595679" sldId="369"/>
            <ac:spMk id="9" creationId="{E411C35F-216F-40F5-022A-5F70ACB34896}"/>
          </ac:spMkLst>
        </pc:spChg>
        <pc:spChg chg="add mod">
          <ac:chgData name="Ali, Syed Waqqas" userId="1b3a5f44-9498-4738-8c4e-8127257d744d" providerId="ADAL" clId="{EC383793-85F4-4460-93F7-CA245DB705D4}" dt="2024-02-07T23:10:21.940" v="7271" actId="1037"/>
          <ac:spMkLst>
            <pc:docMk/>
            <pc:sldMk cId="1135595679" sldId="369"/>
            <ac:spMk id="10" creationId="{322133B4-C20A-916D-EDCE-3F9BECFD8A8F}"/>
          </ac:spMkLst>
        </pc:spChg>
        <pc:spChg chg="add mod">
          <ac:chgData name="Ali, Syed Waqqas" userId="1b3a5f44-9498-4738-8c4e-8127257d744d" providerId="ADAL" clId="{EC383793-85F4-4460-93F7-CA245DB705D4}" dt="2024-02-08T15:33:01.458" v="20850" actId="692"/>
          <ac:spMkLst>
            <pc:docMk/>
            <pc:sldMk cId="1135595679" sldId="369"/>
            <ac:spMk id="14" creationId="{7F29FD73-7E07-E7ED-B11E-B85B28C3D6D0}"/>
          </ac:spMkLst>
        </pc:spChg>
        <pc:spChg chg="add mod">
          <ac:chgData name="Ali, Syed Waqqas" userId="1b3a5f44-9498-4738-8c4e-8127257d744d" providerId="ADAL" clId="{EC383793-85F4-4460-93F7-CA245DB705D4}" dt="2024-02-08T15:33:23.249" v="20852" actId="207"/>
          <ac:spMkLst>
            <pc:docMk/>
            <pc:sldMk cId="1135595679" sldId="369"/>
            <ac:spMk id="15" creationId="{330A11BA-B55D-D236-EF89-271318AA669E}"/>
          </ac:spMkLst>
        </pc:spChg>
        <pc:graphicFrameChg chg="add mod">
          <ac:chgData name="Ali, Syed Waqqas" userId="1b3a5f44-9498-4738-8c4e-8127257d744d" providerId="ADAL" clId="{EC383793-85F4-4460-93F7-CA245DB705D4}" dt="2024-02-07T23:09:35.821" v="7249"/>
          <ac:graphicFrameMkLst>
            <pc:docMk/>
            <pc:sldMk cId="1135595679" sldId="369"/>
            <ac:graphicFrameMk id="11" creationId="{10A8FD42-F5DC-D16A-FAD7-9EB17D11DDC2}"/>
          </ac:graphicFrameMkLst>
        </pc:graphicFrameChg>
        <pc:graphicFrameChg chg="add mod modGraphic">
          <ac:chgData name="Ali, Syed Waqqas" userId="1b3a5f44-9498-4738-8c4e-8127257d744d" providerId="ADAL" clId="{EC383793-85F4-4460-93F7-CA245DB705D4}" dt="2024-02-07T23:27:05.302" v="8024" actId="20577"/>
          <ac:graphicFrameMkLst>
            <pc:docMk/>
            <pc:sldMk cId="1135595679" sldId="369"/>
            <ac:graphicFrameMk id="12" creationId="{8A57538C-7A24-9EE2-68FE-2FF48BFEBC79}"/>
          </ac:graphicFrameMkLst>
        </pc:graphicFrameChg>
        <pc:graphicFrameChg chg="add mod">
          <ac:chgData name="Ali, Syed Waqqas" userId="1b3a5f44-9498-4738-8c4e-8127257d744d" providerId="ADAL" clId="{EC383793-85F4-4460-93F7-CA245DB705D4}" dt="2024-02-07T23:28:07.362" v="8040" actId="1076"/>
          <ac:graphicFrameMkLst>
            <pc:docMk/>
            <pc:sldMk cId="1135595679" sldId="369"/>
            <ac:graphicFrameMk id="13" creationId="{C4FEA7D5-2137-3F49-9C91-DD7C35DBB3A4}"/>
          </ac:graphicFrameMkLst>
        </pc:graphicFrameChg>
        <pc:cxnChg chg="add del">
          <ac:chgData name="Ali, Syed Waqqas" userId="1b3a5f44-9498-4738-8c4e-8127257d744d" providerId="ADAL" clId="{EC383793-85F4-4460-93F7-CA245DB705D4}" dt="2024-02-08T15:34:13.149" v="20854" actId="478"/>
          <ac:cxnSpMkLst>
            <pc:docMk/>
            <pc:sldMk cId="1135595679" sldId="369"/>
            <ac:cxnSpMk id="17" creationId="{2EEE7D6C-13CB-4DC4-325F-5F7015423F73}"/>
          </ac:cxnSpMkLst>
        </pc:cxnChg>
        <pc:cxnChg chg="add mod">
          <ac:chgData name="Ali, Syed Waqqas" userId="1b3a5f44-9498-4738-8c4e-8127257d744d" providerId="ADAL" clId="{EC383793-85F4-4460-93F7-CA245DB705D4}" dt="2024-02-08T15:38:42.455" v="20867" actId="14100"/>
          <ac:cxnSpMkLst>
            <pc:docMk/>
            <pc:sldMk cId="1135595679" sldId="369"/>
            <ac:cxnSpMk id="19" creationId="{B20B7CB6-1641-8A41-8574-1BF736AFBE6F}"/>
          </ac:cxnSpMkLst>
        </pc:cxnChg>
      </pc:sldChg>
      <pc:sldChg chg="addSp delSp modSp add mod">
        <pc:chgData name="Ali, Syed Waqqas" userId="1b3a5f44-9498-4738-8c4e-8127257d744d" providerId="ADAL" clId="{EC383793-85F4-4460-93F7-CA245DB705D4}" dt="2024-02-08T15:43:24.940" v="20931" actId="20577"/>
        <pc:sldMkLst>
          <pc:docMk/>
          <pc:sldMk cId="1836818216" sldId="370"/>
        </pc:sldMkLst>
        <pc:spChg chg="mod">
          <ac:chgData name="Ali, Syed Waqqas" userId="1b3a5f44-9498-4738-8c4e-8127257d744d" providerId="ADAL" clId="{EC383793-85F4-4460-93F7-CA245DB705D4}" dt="2024-02-08T15:43:24.940" v="20931" actId="20577"/>
          <ac:spMkLst>
            <pc:docMk/>
            <pc:sldMk cId="1836818216" sldId="370"/>
            <ac:spMk id="3" creationId="{817CBD38-1DAD-AF90-B776-2063782A28EB}"/>
          </ac:spMkLst>
        </pc:spChg>
        <pc:spChg chg="mod">
          <ac:chgData name="Ali, Syed Waqqas" userId="1b3a5f44-9498-4738-8c4e-8127257d744d" providerId="ADAL" clId="{EC383793-85F4-4460-93F7-CA245DB705D4}" dt="2024-02-07T23:14:50.480" v="7702" actId="1076"/>
          <ac:spMkLst>
            <pc:docMk/>
            <pc:sldMk cId="1836818216" sldId="370"/>
            <ac:spMk id="10" creationId="{536E165E-938D-E9FD-EF0A-9688EE407DA7}"/>
          </ac:spMkLst>
        </pc:spChg>
        <pc:spChg chg="add mod">
          <ac:chgData name="Ali, Syed Waqqas" userId="1b3a5f44-9498-4738-8c4e-8127257d744d" providerId="ADAL" clId="{EC383793-85F4-4460-93F7-CA245DB705D4}" dt="2024-02-08T15:40:22.747" v="20886" actId="14100"/>
          <ac:spMkLst>
            <pc:docMk/>
            <pc:sldMk cId="1836818216" sldId="370"/>
            <ac:spMk id="14" creationId="{8B7B15E0-42FC-20D7-621C-AC7D841A38A5}"/>
          </ac:spMkLst>
        </pc:spChg>
        <pc:spChg chg="add mod">
          <ac:chgData name="Ali, Syed Waqqas" userId="1b3a5f44-9498-4738-8c4e-8127257d744d" providerId="ADAL" clId="{EC383793-85F4-4460-93F7-CA245DB705D4}" dt="2024-02-08T15:41:46.545" v="20896" actId="692"/>
          <ac:spMkLst>
            <pc:docMk/>
            <pc:sldMk cId="1836818216" sldId="370"/>
            <ac:spMk id="15" creationId="{920D391F-AB2A-F159-9CC6-56F326AF8C21}"/>
          </ac:spMkLst>
        </pc:spChg>
        <pc:spChg chg="add del mod">
          <ac:chgData name="Ali, Syed Waqqas" userId="1b3a5f44-9498-4738-8c4e-8127257d744d" providerId="ADAL" clId="{EC383793-85F4-4460-93F7-CA245DB705D4}" dt="2024-02-08T15:42:09.483" v="20906" actId="478"/>
          <ac:spMkLst>
            <pc:docMk/>
            <pc:sldMk cId="1836818216" sldId="370"/>
            <ac:spMk id="16" creationId="{8753FBF1-746F-4A5F-FA15-8044CEF53D9D}"/>
          </ac:spMkLst>
        </pc:spChg>
        <pc:spChg chg="add mod">
          <ac:chgData name="Ali, Syed Waqqas" userId="1b3a5f44-9498-4738-8c4e-8127257d744d" providerId="ADAL" clId="{EC383793-85F4-4460-93F7-CA245DB705D4}" dt="2024-02-08T15:42:25.782" v="20916" actId="692"/>
          <ac:spMkLst>
            <pc:docMk/>
            <pc:sldMk cId="1836818216" sldId="370"/>
            <ac:spMk id="17" creationId="{71870814-08D7-A878-E286-F4B388A75F20}"/>
          </ac:spMkLst>
        </pc:spChg>
        <pc:spChg chg="add mod">
          <ac:chgData name="Ali, Syed Waqqas" userId="1b3a5f44-9498-4738-8c4e-8127257d744d" providerId="ADAL" clId="{EC383793-85F4-4460-93F7-CA245DB705D4}" dt="2024-02-08T15:43:03.751" v="20928" actId="692"/>
          <ac:spMkLst>
            <pc:docMk/>
            <pc:sldMk cId="1836818216" sldId="370"/>
            <ac:spMk id="18" creationId="{C6716A48-9D1D-CDAE-38EF-7AB54E290272}"/>
          </ac:spMkLst>
        </pc:spChg>
        <pc:graphicFrameChg chg="mod modGraphic">
          <ac:chgData name="Ali, Syed Waqqas" userId="1b3a5f44-9498-4738-8c4e-8127257d744d" providerId="ADAL" clId="{EC383793-85F4-4460-93F7-CA245DB705D4}" dt="2024-02-07T23:27:10.131" v="8028" actId="20577"/>
          <ac:graphicFrameMkLst>
            <pc:docMk/>
            <pc:sldMk cId="1836818216" sldId="370"/>
            <ac:graphicFrameMk id="12" creationId="{A5CBBAAB-3D32-71A0-E0DC-EA6A9DEA7EDB}"/>
          </ac:graphicFrameMkLst>
        </pc:graphicFrameChg>
        <pc:graphicFrameChg chg="add mod">
          <ac:chgData name="Ali, Syed Waqqas" userId="1b3a5f44-9498-4738-8c4e-8127257d744d" providerId="ADAL" clId="{EC383793-85F4-4460-93F7-CA245DB705D4}" dt="2024-02-07T23:14:46.474" v="7701" actId="1076"/>
          <ac:graphicFrameMkLst>
            <pc:docMk/>
            <pc:sldMk cId="1836818216" sldId="370"/>
            <ac:graphicFrameMk id="13" creationId="{BE2D7AA2-2BB3-F7B0-3F92-F0B0CA401B7C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7T23:27:22.498" v="8032" actId="20577"/>
        <pc:sldMkLst>
          <pc:docMk/>
          <pc:sldMk cId="4149378492" sldId="371"/>
        </pc:sldMkLst>
        <pc:spChg chg="mod">
          <ac:chgData name="Ali, Syed Waqqas" userId="1b3a5f44-9498-4738-8c4e-8127257d744d" providerId="ADAL" clId="{EC383793-85F4-4460-93F7-CA245DB705D4}" dt="2024-02-07T23:17:37.411" v="7817" actId="20577"/>
          <ac:spMkLst>
            <pc:docMk/>
            <pc:sldMk cId="4149378492" sldId="371"/>
            <ac:spMk id="3" creationId="{03331B01-F5EF-1385-CE61-65F2C1CC84AE}"/>
          </ac:spMkLst>
        </pc:spChg>
        <pc:spChg chg="mod">
          <ac:chgData name="Ali, Syed Waqqas" userId="1b3a5f44-9498-4738-8c4e-8127257d744d" providerId="ADAL" clId="{EC383793-85F4-4460-93F7-CA245DB705D4}" dt="2024-02-07T23:15:36.860" v="7731" actId="1076"/>
          <ac:spMkLst>
            <pc:docMk/>
            <pc:sldMk cId="4149378492" sldId="371"/>
            <ac:spMk id="10" creationId="{5DE11A15-7844-A383-CE29-0540F64357AD}"/>
          </ac:spMkLst>
        </pc:spChg>
        <pc:graphicFrameChg chg="mod modGraphic">
          <ac:chgData name="Ali, Syed Waqqas" userId="1b3a5f44-9498-4738-8c4e-8127257d744d" providerId="ADAL" clId="{EC383793-85F4-4460-93F7-CA245DB705D4}" dt="2024-02-07T23:15:57.169" v="7737"/>
          <ac:graphicFrameMkLst>
            <pc:docMk/>
            <pc:sldMk cId="4149378492" sldId="371"/>
            <ac:graphicFrameMk id="11" creationId="{E9FBB437-DF8A-59CF-79BF-A5DD8F7682DB}"/>
          </ac:graphicFrameMkLst>
        </pc:graphicFrameChg>
        <pc:graphicFrameChg chg="mod modGraphic">
          <ac:chgData name="Ali, Syed Waqqas" userId="1b3a5f44-9498-4738-8c4e-8127257d744d" providerId="ADAL" clId="{EC383793-85F4-4460-93F7-CA245DB705D4}" dt="2024-02-07T23:27:22.498" v="8032" actId="20577"/>
          <ac:graphicFrameMkLst>
            <pc:docMk/>
            <pc:sldMk cId="4149378492" sldId="371"/>
            <ac:graphicFrameMk id="12" creationId="{20C6BBBC-42DC-26D4-EDFB-A0750DF76AB3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7T23:27:26.492" v="8036" actId="20577"/>
        <pc:sldMkLst>
          <pc:docMk/>
          <pc:sldMk cId="4078969514" sldId="372"/>
        </pc:sldMkLst>
        <pc:spChg chg="mod">
          <ac:chgData name="Ali, Syed Waqqas" userId="1b3a5f44-9498-4738-8c4e-8127257d744d" providerId="ADAL" clId="{EC383793-85F4-4460-93F7-CA245DB705D4}" dt="2024-02-07T23:20:01.484" v="7832" actId="20577"/>
          <ac:spMkLst>
            <pc:docMk/>
            <pc:sldMk cId="4078969514" sldId="372"/>
            <ac:spMk id="3" creationId="{77165DC6-B98F-8BCB-1D98-9EFC51014069}"/>
          </ac:spMkLst>
        </pc:spChg>
        <pc:graphicFrameChg chg="mod">
          <ac:chgData name="Ali, Syed Waqqas" userId="1b3a5f44-9498-4738-8c4e-8127257d744d" providerId="ADAL" clId="{EC383793-85F4-4460-93F7-CA245DB705D4}" dt="2024-02-07T23:18:00.508" v="7821"/>
          <ac:graphicFrameMkLst>
            <pc:docMk/>
            <pc:sldMk cId="4078969514" sldId="372"/>
            <ac:graphicFrameMk id="11" creationId="{E8B56CDC-D551-C618-408B-5341F47C9E52}"/>
          </ac:graphicFrameMkLst>
        </pc:graphicFrameChg>
        <pc:graphicFrameChg chg="mod modGraphic">
          <ac:chgData name="Ali, Syed Waqqas" userId="1b3a5f44-9498-4738-8c4e-8127257d744d" providerId="ADAL" clId="{EC383793-85F4-4460-93F7-CA245DB705D4}" dt="2024-02-07T23:27:26.492" v="8036" actId="20577"/>
          <ac:graphicFrameMkLst>
            <pc:docMk/>
            <pc:sldMk cId="4078969514" sldId="372"/>
            <ac:graphicFrameMk id="12" creationId="{F6DA2A84-0DE7-DB15-04B2-56AF60D59290}"/>
          </ac:graphicFrameMkLst>
        </pc:graphicFrameChg>
      </pc:sldChg>
      <pc:sldChg chg="delSp modSp add mod">
        <pc:chgData name="Ali, Syed Waqqas" userId="1b3a5f44-9498-4738-8c4e-8127257d744d" providerId="ADAL" clId="{EC383793-85F4-4460-93F7-CA245DB705D4}" dt="2024-02-07T23:22:42.541" v="7919" actId="478"/>
        <pc:sldMkLst>
          <pc:docMk/>
          <pc:sldMk cId="2095049795" sldId="373"/>
        </pc:sldMkLst>
        <pc:spChg chg="mod">
          <ac:chgData name="Ali, Syed Waqqas" userId="1b3a5f44-9498-4738-8c4e-8127257d744d" providerId="ADAL" clId="{EC383793-85F4-4460-93F7-CA245DB705D4}" dt="2024-02-07T23:22:34.352" v="7916" actId="20577"/>
          <ac:spMkLst>
            <pc:docMk/>
            <pc:sldMk cId="2095049795" sldId="373"/>
            <ac:spMk id="3" creationId="{F86A5E7D-0752-18D3-C923-36EF65AE7434}"/>
          </ac:spMkLst>
        </pc:spChg>
        <pc:graphicFrameChg chg="mod">
          <ac:chgData name="Ali, Syed Waqqas" userId="1b3a5f44-9498-4738-8c4e-8127257d744d" providerId="ADAL" clId="{EC383793-85F4-4460-93F7-CA245DB705D4}" dt="2024-02-07T23:21:11.093" v="7838"/>
          <ac:graphicFrameMkLst>
            <pc:docMk/>
            <pc:sldMk cId="2095049795" sldId="373"/>
            <ac:graphicFrameMk id="11" creationId="{526B3BCF-851D-566D-CB9D-06A8DC14E406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22:40.443" v="7918" actId="478"/>
          <ac:graphicFrameMkLst>
            <pc:docMk/>
            <pc:sldMk cId="2095049795" sldId="373"/>
            <ac:graphicFrameMk id="12" creationId="{E2343374-9AA5-4ADF-85F3-CC3995A73A47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22:42.541" v="7919" actId="478"/>
          <ac:graphicFrameMkLst>
            <pc:docMk/>
            <pc:sldMk cId="2095049795" sldId="373"/>
            <ac:graphicFrameMk id="13" creationId="{63EBC0E9-721C-F321-D82E-35CA59734F99}"/>
          </ac:graphicFrameMkLst>
        </pc:graphicFrameChg>
      </pc:sldChg>
      <pc:sldChg chg="delSp modSp add mod">
        <pc:chgData name="Ali, Syed Waqqas" userId="1b3a5f44-9498-4738-8c4e-8127257d744d" providerId="ADAL" clId="{EC383793-85F4-4460-93F7-CA245DB705D4}" dt="2024-02-07T23:27:38.198" v="8038" actId="478"/>
        <pc:sldMkLst>
          <pc:docMk/>
          <pc:sldMk cId="2711968158" sldId="374"/>
        </pc:sldMkLst>
        <pc:spChg chg="mod">
          <ac:chgData name="Ali, Syed Waqqas" userId="1b3a5f44-9498-4738-8c4e-8127257d744d" providerId="ADAL" clId="{EC383793-85F4-4460-93F7-CA245DB705D4}" dt="2024-02-07T23:24:22.306" v="7935" actId="20577"/>
          <ac:spMkLst>
            <pc:docMk/>
            <pc:sldMk cId="2711968158" sldId="374"/>
            <ac:spMk id="3" creationId="{47EC951F-96CF-9B08-109E-D8FC1FCB801F}"/>
          </ac:spMkLst>
        </pc:spChg>
        <pc:spChg chg="mod">
          <ac:chgData name="Ali, Syed Waqqas" userId="1b3a5f44-9498-4738-8c4e-8127257d744d" providerId="ADAL" clId="{EC383793-85F4-4460-93F7-CA245DB705D4}" dt="2024-02-07T23:22:47.576" v="7920" actId="1076"/>
          <ac:spMkLst>
            <pc:docMk/>
            <pc:sldMk cId="2711968158" sldId="374"/>
            <ac:spMk id="10" creationId="{CFDAB61B-0526-7AD0-6839-BBC398A04218}"/>
          </ac:spMkLst>
        </pc:spChg>
        <pc:graphicFrameChg chg="mod">
          <ac:chgData name="Ali, Syed Waqqas" userId="1b3a5f44-9498-4738-8c4e-8127257d744d" providerId="ADAL" clId="{EC383793-85F4-4460-93F7-CA245DB705D4}" dt="2024-02-07T23:23:36.062" v="7927"/>
          <ac:graphicFrameMkLst>
            <pc:docMk/>
            <pc:sldMk cId="2711968158" sldId="374"/>
            <ac:graphicFrameMk id="11" creationId="{753726F2-68D3-923A-10DC-FA2B574D5167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27:35.335" v="8037" actId="478"/>
          <ac:graphicFrameMkLst>
            <pc:docMk/>
            <pc:sldMk cId="2711968158" sldId="374"/>
            <ac:graphicFrameMk id="12" creationId="{DE77A3BE-17F0-6FF4-9646-74AADD0A9974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27:38.198" v="8038" actId="478"/>
          <ac:graphicFrameMkLst>
            <pc:docMk/>
            <pc:sldMk cId="2711968158" sldId="374"/>
            <ac:graphicFrameMk id="13" creationId="{6EB369AE-48B0-7636-0F9D-AB3FFEB7A1FD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7T23:33:41.275" v="8145" actId="20577"/>
        <pc:sldMkLst>
          <pc:docMk/>
          <pc:sldMk cId="793048229" sldId="375"/>
        </pc:sldMkLst>
        <pc:spChg chg="mod">
          <ac:chgData name="Ali, Syed Waqqas" userId="1b3a5f44-9498-4738-8c4e-8127257d744d" providerId="ADAL" clId="{EC383793-85F4-4460-93F7-CA245DB705D4}" dt="2024-02-07T23:26:37.696" v="8018" actId="20577"/>
          <ac:spMkLst>
            <pc:docMk/>
            <pc:sldMk cId="793048229" sldId="375"/>
            <ac:spMk id="3" creationId="{318858CA-470F-2015-74EC-7FD93EE4A965}"/>
          </ac:spMkLst>
        </pc:spChg>
        <pc:spChg chg="mod">
          <ac:chgData name="Ali, Syed Waqqas" userId="1b3a5f44-9498-4738-8c4e-8127257d744d" providerId="ADAL" clId="{EC383793-85F4-4460-93F7-CA245DB705D4}" dt="2024-02-07T23:25:25.500" v="7947" actId="1076"/>
          <ac:spMkLst>
            <pc:docMk/>
            <pc:sldMk cId="793048229" sldId="375"/>
            <ac:spMk id="10" creationId="{642E4D03-CB76-6CD8-85A1-ED5A6F39933E}"/>
          </ac:spMkLst>
        </pc:spChg>
        <pc:graphicFrameChg chg="mod">
          <ac:chgData name="Ali, Syed Waqqas" userId="1b3a5f44-9498-4738-8c4e-8127257d744d" providerId="ADAL" clId="{EC383793-85F4-4460-93F7-CA245DB705D4}" dt="2024-02-07T23:24:45.903" v="7944"/>
          <ac:graphicFrameMkLst>
            <pc:docMk/>
            <pc:sldMk cId="793048229" sldId="375"/>
            <ac:graphicFrameMk id="11" creationId="{51113FAC-623B-72E9-A4A1-CF5539A20E25}"/>
          </ac:graphicFrameMkLst>
        </pc:graphicFrameChg>
        <pc:graphicFrameChg chg="mod modGraphic">
          <ac:chgData name="Ali, Syed Waqqas" userId="1b3a5f44-9498-4738-8c4e-8127257d744d" providerId="ADAL" clId="{EC383793-85F4-4460-93F7-CA245DB705D4}" dt="2024-02-07T23:33:41.275" v="8145" actId="20577"/>
          <ac:graphicFrameMkLst>
            <pc:docMk/>
            <pc:sldMk cId="793048229" sldId="375"/>
            <ac:graphicFrameMk id="12" creationId="{BEF05931-577C-B765-635F-DE03516443F4}"/>
          </ac:graphicFrameMkLst>
        </pc:graphicFrameChg>
        <pc:graphicFrameChg chg="mod">
          <ac:chgData name="Ali, Syed Waqqas" userId="1b3a5f44-9498-4738-8c4e-8127257d744d" providerId="ADAL" clId="{EC383793-85F4-4460-93F7-CA245DB705D4}" dt="2024-02-07T23:25:12.191" v="7946"/>
          <ac:graphicFrameMkLst>
            <pc:docMk/>
            <pc:sldMk cId="793048229" sldId="375"/>
            <ac:graphicFrameMk id="13" creationId="{D9E855D4-2B3F-765A-B129-7643F9A2E87E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8T15:43:58.627" v="20964" actId="20577"/>
        <pc:sldMkLst>
          <pc:docMk/>
          <pc:sldMk cId="1986292118" sldId="376"/>
        </pc:sldMkLst>
        <pc:spChg chg="mod">
          <ac:chgData name="Ali, Syed Waqqas" userId="1b3a5f44-9498-4738-8c4e-8127257d744d" providerId="ADAL" clId="{EC383793-85F4-4460-93F7-CA245DB705D4}" dt="2024-02-07T23:29:06.669" v="8057" actId="20577"/>
          <ac:spMkLst>
            <pc:docMk/>
            <pc:sldMk cId="1986292118" sldId="376"/>
            <ac:spMk id="2" creationId="{380366C6-E6AB-43B4-AB6F-F08A020D2767}"/>
          </ac:spMkLst>
        </pc:spChg>
        <pc:spChg chg="mod">
          <ac:chgData name="Ali, Syed Waqqas" userId="1b3a5f44-9498-4738-8c4e-8127257d744d" providerId="ADAL" clId="{EC383793-85F4-4460-93F7-CA245DB705D4}" dt="2024-02-08T15:43:58.627" v="20964" actId="20577"/>
          <ac:spMkLst>
            <pc:docMk/>
            <pc:sldMk cId="1986292118" sldId="376"/>
            <ac:spMk id="3" creationId="{4E1F69B9-E52C-4E9E-5D7D-C85D3E41611F}"/>
          </ac:spMkLst>
        </pc:spChg>
      </pc:sldChg>
      <pc:sldChg chg="delSp modSp add mod">
        <pc:chgData name="Ali, Syed Waqqas" userId="1b3a5f44-9498-4738-8c4e-8127257d744d" providerId="ADAL" clId="{EC383793-85F4-4460-93F7-CA245DB705D4}" dt="2024-02-07T23:32:10.644" v="8110" actId="478"/>
        <pc:sldMkLst>
          <pc:docMk/>
          <pc:sldMk cId="1388750901" sldId="377"/>
        </pc:sldMkLst>
        <pc:spChg chg="mod">
          <ac:chgData name="Ali, Syed Waqqas" userId="1b3a5f44-9498-4738-8c4e-8127257d744d" providerId="ADAL" clId="{EC383793-85F4-4460-93F7-CA245DB705D4}" dt="2024-02-07T23:30:33.371" v="8096" actId="20577"/>
          <ac:spMkLst>
            <pc:docMk/>
            <pc:sldMk cId="1388750901" sldId="377"/>
            <ac:spMk id="3" creationId="{6C5A2007-E7AD-2BC7-1EA0-3B97B53D74C0}"/>
          </ac:spMkLst>
        </pc:spChg>
        <pc:graphicFrameChg chg="mod">
          <ac:chgData name="Ali, Syed Waqqas" userId="1b3a5f44-9498-4738-8c4e-8127257d744d" providerId="ADAL" clId="{EC383793-85F4-4460-93F7-CA245DB705D4}" dt="2024-02-07T23:30:11.756" v="8066"/>
          <ac:graphicFrameMkLst>
            <pc:docMk/>
            <pc:sldMk cId="1388750901" sldId="377"/>
            <ac:graphicFrameMk id="11" creationId="{FA1FC443-6844-B360-EFF6-B56DCAFE71C7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2:06.808" v="8109" actId="478"/>
          <ac:graphicFrameMkLst>
            <pc:docMk/>
            <pc:sldMk cId="1388750901" sldId="377"/>
            <ac:graphicFrameMk id="12" creationId="{52C19084-C6BB-7158-890D-FCB1D35743D3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2:10.644" v="8110" actId="478"/>
          <ac:graphicFrameMkLst>
            <pc:docMk/>
            <pc:sldMk cId="1388750901" sldId="377"/>
            <ac:graphicFrameMk id="13" creationId="{4C00600A-1931-3207-5011-2E69E54BC51A}"/>
          </ac:graphicFrameMkLst>
        </pc:graphicFrameChg>
      </pc:sldChg>
      <pc:sldChg chg="delSp modSp add mod">
        <pc:chgData name="Ali, Syed Waqqas" userId="1b3a5f44-9498-4738-8c4e-8127257d744d" providerId="ADAL" clId="{EC383793-85F4-4460-93F7-CA245DB705D4}" dt="2024-02-07T23:32:19.646" v="8113" actId="478"/>
        <pc:sldMkLst>
          <pc:docMk/>
          <pc:sldMk cId="928826722" sldId="378"/>
        </pc:sldMkLst>
        <pc:spChg chg="mod">
          <ac:chgData name="Ali, Syed Waqqas" userId="1b3a5f44-9498-4738-8c4e-8127257d744d" providerId="ADAL" clId="{EC383793-85F4-4460-93F7-CA245DB705D4}" dt="2024-02-07T23:31:59.753" v="8108" actId="20577"/>
          <ac:spMkLst>
            <pc:docMk/>
            <pc:sldMk cId="928826722" sldId="378"/>
            <ac:spMk id="3" creationId="{3370A39F-DA7C-4889-9014-9CEBC263BBC9}"/>
          </ac:spMkLst>
        </pc:spChg>
        <pc:spChg chg="mod">
          <ac:chgData name="Ali, Syed Waqqas" userId="1b3a5f44-9498-4738-8c4e-8127257d744d" providerId="ADAL" clId="{EC383793-85F4-4460-93F7-CA245DB705D4}" dt="2024-02-07T23:31:40.479" v="8104" actId="1076"/>
          <ac:spMkLst>
            <pc:docMk/>
            <pc:sldMk cId="928826722" sldId="378"/>
            <ac:spMk id="10" creationId="{7FACE805-C61C-812F-E0B2-40A2E7C06519}"/>
          </ac:spMkLst>
        </pc:spChg>
        <pc:graphicFrameChg chg="mod">
          <ac:chgData name="Ali, Syed Waqqas" userId="1b3a5f44-9498-4738-8c4e-8127257d744d" providerId="ADAL" clId="{EC383793-85F4-4460-93F7-CA245DB705D4}" dt="2024-02-07T23:31:50.424" v="8105"/>
          <ac:graphicFrameMkLst>
            <pc:docMk/>
            <pc:sldMk cId="928826722" sldId="378"/>
            <ac:graphicFrameMk id="11" creationId="{AB5F0DDA-3A6D-602F-6E9A-386C4A2D1CD3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2:19.646" v="8113" actId="478"/>
          <ac:graphicFrameMkLst>
            <pc:docMk/>
            <pc:sldMk cId="928826722" sldId="378"/>
            <ac:graphicFrameMk id="12" creationId="{6BF908A7-9E2B-84F8-F76B-0E9B078CF233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2:16.641" v="8112" actId="478"/>
          <ac:graphicFrameMkLst>
            <pc:docMk/>
            <pc:sldMk cId="928826722" sldId="378"/>
            <ac:graphicFrameMk id="13" creationId="{D8260623-593C-663F-729D-9EE736784802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7T23:34:09.590" v="8200" actId="20577"/>
        <pc:sldMkLst>
          <pc:docMk/>
          <pc:sldMk cId="1486592550" sldId="379"/>
        </pc:sldMkLst>
        <pc:spChg chg="mod">
          <ac:chgData name="Ali, Syed Waqqas" userId="1b3a5f44-9498-4738-8c4e-8127257d744d" providerId="ADAL" clId="{EC383793-85F4-4460-93F7-CA245DB705D4}" dt="2024-02-07T23:34:09.590" v="8200" actId="20577"/>
          <ac:spMkLst>
            <pc:docMk/>
            <pc:sldMk cId="1486592550" sldId="379"/>
            <ac:spMk id="3" creationId="{3EF98225-F7CD-FFBE-C272-5A082F7051F5}"/>
          </ac:spMkLst>
        </pc:spChg>
        <pc:spChg chg="mod">
          <ac:chgData name="Ali, Syed Waqqas" userId="1b3a5f44-9498-4738-8c4e-8127257d744d" providerId="ADAL" clId="{EC383793-85F4-4460-93F7-CA245DB705D4}" dt="2024-02-07T23:33:09.911" v="8129" actId="1037"/>
          <ac:spMkLst>
            <pc:docMk/>
            <pc:sldMk cId="1486592550" sldId="379"/>
            <ac:spMk id="10" creationId="{3AE85C19-69E6-613C-1639-3EBDBB190150}"/>
          </ac:spMkLst>
        </pc:spChg>
        <pc:graphicFrameChg chg="mod">
          <ac:chgData name="Ali, Syed Waqqas" userId="1b3a5f44-9498-4738-8c4e-8127257d744d" providerId="ADAL" clId="{EC383793-85F4-4460-93F7-CA245DB705D4}" dt="2024-02-07T23:32:57.609" v="8121"/>
          <ac:graphicFrameMkLst>
            <pc:docMk/>
            <pc:sldMk cId="1486592550" sldId="379"/>
            <ac:graphicFrameMk id="11" creationId="{F5D3308D-4B77-8874-C0D2-B6DC29BA4F62}"/>
          </ac:graphicFrameMkLst>
        </pc:graphicFrameChg>
        <pc:graphicFrameChg chg="modGraphic">
          <ac:chgData name="Ali, Syed Waqqas" userId="1b3a5f44-9498-4738-8c4e-8127257d744d" providerId="ADAL" clId="{EC383793-85F4-4460-93F7-CA245DB705D4}" dt="2024-02-07T23:33:36.924" v="8139" actId="20577"/>
          <ac:graphicFrameMkLst>
            <pc:docMk/>
            <pc:sldMk cId="1486592550" sldId="379"/>
            <ac:graphicFrameMk id="12" creationId="{BE57BC25-6132-730A-B4C4-F78CC41F1E9A}"/>
          </ac:graphicFrameMkLst>
        </pc:graphicFrameChg>
      </pc:sldChg>
      <pc:sldChg chg="addSp delSp modSp add mod">
        <pc:chgData name="Ali, Syed Waqqas" userId="1b3a5f44-9498-4738-8c4e-8127257d744d" providerId="ADAL" clId="{EC383793-85F4-4460-93F7-CA245DB705D4}" dt="2024-02-08T15:44:39.300" v="21035" actId="113"/>
        <pc:sldMkLst>
          <pc:docMk/>
          <pc:sldMk cId="1693785254" sldId="380"/>
        </pc:sldMkLst>
        <pc:spChg chg="mod">
          <ac:chgData name="Ali, Syed Waqqas" userId="1b3a5f44-9498-4738-8c4e-8127257d744d" providerId="ADAL" clId="{EC383793-85F4-4460-93F7-CA245DB705D4}" dt="2024-02-07T23:34:29.451" v="8210" actId="20577"/>
          <ac:spMkLst>
            <pc:docMk/>
            <pc:sldMk cId="1693785254" sldId="380"/>
            <ac:spMk id="2" creationId="{9FAE7C2F-B2B7-A060-949E-AF2D1D242156}"/>
          </ac:spMkLst>
        </pc:spChg>
        <pc:spChg chg="mod">
          <ac:chgData name="Ali, Syed Waqqas" userId="1b3a5f44-9498-4738-8c4e-8127257d744d" providerId="ADAL" clId="{EC383793-85F4-4460-93F7-CA245DB705D4}" dt="2024-02-07T23:35:34.430" v="8296" actId="20577"/>
          <ac:spMkLst>
            <pc:docMk/>
            <pc:sldMk cId="1693785254" sldId="380"/>
            <ac:spMk id="3" creationId="{8C0E2486-39F4-5FDE-3436-85508458515D}"/>
          </ac:spMkLst>
        </pc:spChg>
        <pc:spChg chg="add mod">
          <ac:chgData name="Ali, Syed Waqqas" userId="1b3a5f44-9498-4738-8c4e-8127257d744d" providerId="ADAL" clId="{EC383793-85F4-4460-93F7-CA245DB705D4}" dt="2024-02-08T15:44:39.300" v="21035" actId="113"/>
          <ac:spMkLst>
            <pc:docMk/>
            <pc:sldMk cId="1693785254" sldId="380"/>
            <ac:spMk id="11" creationId="{1B47FF13-B005-3567-104C-9A5F0AFF6BC0}"/>
          </ac:spMkLst>
        </pc:spChg>
        <pc:graphicFrameChg chg="del">
          <ac:chgData name="Ali, Syed Waqqas" userId="1b3a5f44-9498-4738-8c4e-8127257d744d" providerId="ADAL" clId="{EC383793-85F4-4460-93F7-CA245DB705D4}" dt="2024-02-07T23:34:45.377" v="8215" actId="478"/>
          <ac:graphicFrameMkLst>
            <pc:docMk/>
            <pc:sldMk cId="1693785254" sldId="380"/>
            <ac:graphicFrameMk id="11" creationId="{6749071E-5A3E-F4EF-D268-5553321837F5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4:42.106" v="8214" actId="478"/>
          <ac:graphicFrameMkLst>
            <pc:docMk/>
            <pc:sldMk cId="1693785254" sldId="380"/>
            <ac:graphicFrameMk id="12" creationId="{4239ECF5-B15F-8858-6064-DA34175C0667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4:39.971" v="8213" actId="478"/>
          <ac:graphicFrameMkLst>
            <pc:docMk/>
            <pc:sldMk cId="1693785254" sldId="380"/>
            <ac:graphicFrameMk id="13" creationId="{42796964-D323-A503-7C2E-EA9A2886DE6C}"/>
          </ac:graphicFrameMkLst>
        </pc:graphicFrameChg>
      </pc:sldChg>
      <pc:sldChg chg="addSp modSp add mod">
        <pc:chgData name="Ali, Syed Waqqas" userId="1b3a5f44-9498-4738-8c4e-8127257d744d" providerId="ADAL" clId="{EC383793-85F4-4460-93F7-CA245DB705D4}" dt="2024-02-08T15:45:08.014" v="21039" actId="207"/>
        <pc:sldMkLst>
          <pc:docMk/>
          <pc:sldMk cId="3562067520" sldId="381"/>
        </pc:sldMkLst>
        <pc:spChg chg="mod">
          <ac:chgData name="Ali, Syed Waqqas" userId="1b3a5f44-9498-4738-8c4e-8127257d744d" providerId="ADAL" clId="{EC383793-85F4-4460-93F7-CA245DB705D4}" dt="2024-02-07T23:41:32.865" v="8544" actId="20577"/>
          <ac:spMkLst>
            <pc:docMk/>
            <pc:sldMk cId="3562067520" sldId="381"/>
            <ac:spMk id="2" creationId="{30FD7238-84BB-CDA3-C943-3DC928A8F203}"/>
          </ac:spMkLst>
        </pc:spChg>
        <pc:spChg chg="mod">
          <ac:chgData name="Ali, Syed Waqqas" userId="1b3a5f44-9498-4738-8c4e-8127257d744d" providerId="ADAL" clId="{EC383793-85F4-4460-93F7-CA245DB705D4}" dt="2024-02-07T23:42:05.578" v="8694" actId="20577"/>
          <ac:spMkLst>
            <pc:docMk/>
            <pc:sldMk cId="3562067520" sldId="381"/>
            <ac:spMk id="3" creationId="{C6B4F49F-EFD5-AFB0-6283-E880C29F9AA3}"/>
          </ac:spMkLst>
        </pc:spChg>
        <pc:spChg chg="add mod">
          <ac:chgData name="Ali, Syed Waqqas" userId="1b3a5f44-9498-4738-8c4e-8127257d744d" providerId="ADAL" clId="{EC383793-85F4-4460-93F7-CA245DB705D4}" dt="2024-02-08T15:45:08.014" v="21039" actId="207"/>
          <ac:spMkLst>
            <pc:docMk/>
            <pc:sldMk cId="3562067520" sldId="381"/>
            <ac:spMk id="10" creationId="{0BA2352D-3074-2BA3-1A1C-9C3A4E016D7F}"/>
          </ac:spMkLst>
        </pc:spChg>
        <pc:graphicFrameChg chg="add mod modGraphic">
          <ac:chgData name="Ali, Syed Waqqas" userId="1b3a5f44-9498-4738-8c4e-8127257d744d" providerId="ADAL" clId="{EC383793-85F4-4460-93F7-CA245DB705D4}" dt="2024-02-07T23:41:20.737" v="8536" actId="1076"/>
          <ac:graphicFrameMkLst>
            <pc:docMk/>
            <pc:sldMk cId="3562067520" sldId="381"/>
            <ac:graphicFrameMk id="9" creationId="{A6486640-FC94-BF8B-F729-612A4351E0B1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8T15:45:46.156" v="21170" actId="207"/>
        <pc:sldMkLst>
          <pc:docMk/>
          <pc:sldMk cId="174431404" sldId="382"/>
        </pc:sldMkLst>
        <pc:spChg chg="mod">
          <ac:chgData name="Ali, Syed Waqqas" userId="1b3a5f44-9498-4738-8c4e-8127257d744d" providerId="ADAL" clId="{EC383793-85F4-4460-93F7-CA245DB705D4}" dt="2024-02-07T23:42:35.233" v="8736" actId="20577"/>
          <ac:spMkLst>
            <pc:docMk/>
            <pc:sldMk cId="174431404" sldId="382"/>
            <ac:spMk id="2" creationId="{19E2FDB4-1B3A-9C43-7251-DAA564A90D25}"/>
          </ac:spMkLst>
        </pc:spChg>
        <pc:spChg chg="mod">
          <ac:chgData name="Ali, Syed Waqqas" userId="1b3a5f44-9498-4738-8c4e-8127257d744d" providerId="ADAL" clId="{EC383793-85F4-4460-93F7-CA245DB705D4}" dt="2024-02-08T15:45:46.156" v="21170" actId="207"/>
          <ac:spMkLst>
            <pc:docMk/>
            <pc:sldMk cId="174431404" sldId="382"/>
            <ac:spMk id="3" creationId="{08BEB0C9-C358-FA0F-8F85-07F93A511FDA}"/>
          </ac:spMkLst>
        </pc:spChg>
      </pc:sldChg>
      <pc:sldChg chg="modSp add del mod">
        <pc:chgData name="Ali, Syed Waqqas" userId="1b3a5f44-9498-4738-8c4e-8127257d744d" providerId="ADAL" clId="{EC383793-85F4-4460-93F7-CA245DB705D4}" dt="2024-02-08T00:12:28.435" v="9993" actId="47"/>
        <pc:sldMkLst>
          <pc:docMk/>
          <pc:sldMk cId="3620981569" sldId="383"/>
        </pc:sldMkLst>
        <pc:spChg chg="mod">
          <ac:chgData name="Ali, Syed Waqqas" userId="1b3a5f44-9498-4738-8c4e-8127257d744d" providerId="ADAL" clId="{EC383793-85F4-4460-93F7-CA245DB705D4}" dt="2024-02-07T23:44:04.310" v="8882" actId="20577"/>
          <ac:spMkLst>
            <pc:docMk/>
            <pc:sldMk cId="3620981569" sldId="383"/>
            <ac:spMk id="2" creationId="{36EC5070-D173-2C43-4200-B8249B750A93}"/>
          </ac:spMkLst>
        </pc:spChg>
        <pc:spChg chg="mod">
          <ac:chgData name="Ali, Syed Waqqas" userId="1b3a5f44-9498-4738-8c4e-8127257d744d" providerId="ADAL" clId="{EC383793-85F4-4460-93F7-CA245DB705D4}" dt="2024-02-07T23:44:37.735" v="8997" actId="20577"/>
          <ac:spMkLst>
            <pc:docMk/>
            <pc:sldMk cId="3620981569" sldId="383"/>
            <ac:spMk id="3" creationId="{30BFC233-4C86-A492-C732-6B49F0D10D87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23:52:00.699" v="9319" actId="20577"/>
        <pc:sldMkLst>
          <pc:docMk/>
          <pc:sldMk cId="2963299061" sldId="384"/>
        </pc:sldMkLst>
        <pc:spChg chg="mod">
          <ac:chgData name="Ali, Syed Waqqas" userId="1b3a5f44-9498-4738-8c4e-8127257d744d" providerId="ADAL" clId="{EC383793-85F4-4460-93F7-CA245DB705D4}" dt="2024-02-07T23:50:00.758" v="9068" actId="20577"/>
          <ac:spMkLst>
            <pc:docMk/>
            <pc:sldMk cId="2963299061" sldId="384"/>
            <ac:spMk id="2" creationId="{4FDE8F01-00B5-A7F0-E960-BC5B4DE2816C}"/>
          </ac:spMkLst>
        </pc:spChg>
        <pc:spChg chg="add del mod">
          <ac:chgData name="Ali, Syed Waqqas" userId="1b3a5f44-9498-4738-8c4e-8127257d744d" providerId="ADAL" clId="{EC383793-85F4-4460-93F7-CA245DB705D4}" dt="2024-02-07T23:52:00.699" v="9319" actId="20577"/>
          <ac:spMkLst>
            <pc:docMk/>
            <pc:sldMk cId="2963299061" sldId="384"/>
            <ac:spMk id="3" creationId="{85D2509D-F966-013F-E230-D3DA18099BDF}"/>
          </ac:spMkLst>
        </pc:spChg>
        <pc:spChg chg="add mod">
          <ac:chgData name="Ali, Syed Waqqas" userId="1b3a5f44-9498-4738-8c4e-8127257d744d" providerId="ADAL" clId="{EC383793-85F4-4460-93F7-CA245DB705D4}" dt="2024-02-07T23:49:50.600" v="9042"/>
          <ac:spMkLst>
            <pc:docMk/>
            <pc:sldMk cId="2963299061" sldId="384"/>
            <ac:spMk id="9" creationId="{37568626-E7A5-2B17-4E14-B5D620A27527}"/>
          </ac:spMkLst>
        </pc:spChg>
      </pc:sldChg>
      <pc:sldChg chg="modSp add mod">
        <pc:chgData name="Ali, Syed Waqqas" userId="1b3a5f44-9498-4738-8c4e-8127257d744d" providerId="ADAL" clId="{EC383793-85F4-4460-93F7-CA245DB705D4}" dt="2024-02-08T15:46:08.502" v="21171" actId="207"/>
        <pc:sldMkLst>
          <pc:docMk/>
          <pc:sldMk cId="415021739" sldId="385"/>
        </pc:sldMkLst>
        <pc:spChg chg="mod">
          <ac:chgData name="Ali, Syed Waqqas" userId="1b3a5f44-9498-4738-8c4e-8127257d744d" providerId="ADAL" clId="{EC383793-85F4-4460-93F7-CA245DB705D4}" dt="2024-02-07T23:52:43.103" v="9343" actId="20577"/>
          <ac:spMkLst>
            <pc:docMk/>
            <pc:sldMk cId="415021739" sldId="385"/>
            <ac:spMk id="2" creationId="{8727FEE6-EFC3-D055-8AC1-419992A4560D}"/>
          </ac:spMkLst>
        </pc:spChg>
        <pc:spChg chg="mod">
          <ac:chgData name="Ali, Syed Waqqas" userId="1b3a5f44-9498-4738-8c4e-8127257d744d" providerId="ADAL" clId="{EC383793-85F4-4460-93F7-CA245DB705D4}" dt="2024-02-08T15:46:08.502" v="21171" actId="207"/>
          <ac:spMkLst>
            <pc:docMk/>
            <pc:sldMk cId="415021739" sldId="385"/>
            <ac:spMk id="3" creationId="{55D00D87-7C2C-9C74-3CC5-AB45BEB7EFF0}"/>
          </ac:spMkLst>
        </pc:spChg>
      </pc:sldChg>
      <pc:sldChg chg="modSp add mod">
        <pc:chgData name="Ali, Syed Waqqas" userId="1b3a5f44-9498-4738-8c4e-8127257d744d" providerId="ADAL" clId="{EC383793-85F4-4460-93F7-CA245DB705D4}" dt="2024-02-07T23:57:37.382" v="9910" actId="20577"/>
        <pc:sldMkLst>
          <pc:docMk/>
          <pc:sldMk cId="418156212" sldId="386"/>
        </pc:sldMkLst>
        <pc:spChg chg="mod">
          <ac:chgData name="Ali, Syed Waqqas" userId="1b3a5f44-9498-4738-8c4e-8127257d744d" providerId="ADAL" clId="{EC383793-85F4-4460-93F7-CA245DB705D4}" dt="2024-02-07T23:53:45.169" v="9511" actId="20577"/>
          <ac:spMkLst>
            <pc:docMk/>
            <pc:sldMk cId="418156212" sldId="386"/>
            <ac:spMk id="2" creationId="{5EBA38A7-DA9E-9442-C65D-696E8160A21A}"/>
          </ac:spMkLst>
        </pc:spChg>
        <pc:spChg chg="mod">
          <ac:chgData name="Ali, Syed Waqqas" userId="1b3a5f44-9498-4738-8c4e-8127257d744d" providerId="ADAL" clId="{EC383793-85F4-4460-93F7-CA245DB705D4}" dt="2024-02-07T23:57:37.382" v="9910" actId="20577"/>
          <ac:spMkLst>
            <pc:docMk/>
            <pc:sldMk cId="418156212" sldId="386"/>
            <ac:spMk id="3" creationId="{89C4C0EA-D1E6-1DAE-B1C9-A55A1B0AB2EC}"/>
          </ac:spMkLst>
        </pc:spChg>
      </pc:sldChg>
      <pc:sldChg chg="modSp add mod">
        <pc:chgData name="Ali, Syed Waqqas" userId="1b3a5f44-9498-4738-8c4e-8127257d744d" providerId="ADAL" clId="{EC383793-85F4-4460-93F7-CA245DB705D4}" dt="2024-02-08T00:15:34.538" v="10151" actId="20577"/>
        <pc:sldMkLst>
          <pc:docMk/>
          <pc:sldMk cId="1923090364" sldId="387"/>
        </pc:sldMkLst>
        <pc:spChg chg="mod">
          <ac:chgData name="Ali, Syed Waqqas" userId="1b3a5f44-9498-4738-8c4e-8127257d744d" providerId="ADAL" clId="{EC383793-85F4-4460-93F7-CA245DB705D4}" dt="2024-02-08T00:15:34.538" v="10151" actId="20577"/>
          <ac:spMkLst>
            <pc:docMk/>
            <pc:sldMk cId="1923090364" sldId="387"/>
            <ac:spMk id="2" creationId="{4B253B42-83B8-B29C-5025-7ECB2571DE5F}"/>
          </ac:spMkLst>
        </pc:spChg>
      </pc:sldChg>
      <pc:sldChg chg="add del">
        <pc:chgData name="Ali, Syed Waqqas" userId="1b3a5f44-9498-4738-8c4e-8127257d744d" providerId="ADAL" clId="{EC383793-85F4-4460-93F7-CA245DB705D4}" dt="2024-02-07T23:59:47.170" v="9912" actId="47"/>
        <pc:sldMkLst>
          <pc:docMk/>
          <pc:sldMk cId="3166838814" sldId="387"/>
        </pc:sldMkLst>
      </pc:sldChg>
      <pc:sldChg chg="modSp add del mod">
        <pc:chgData name="Ali, Syed Waqqas" userId="1b3a5f44-9498-4738-8c4e-8127257d744d" providerId="ADAL" clId="{EC383793-85F4-4460-93F7-CA245DB705D4}" dt="2024-02-08T00:13:36.760" v="10081" actId="47"/>
        <pc:sldMkLst>
          <pc:docMk/>
          <pc:sldMk cId="3301138858" sldId="387"/>
        </pc:sldMkLst>
        <pc:spChg chg="mod">
          <ac:chgData name="Ali, Syed Waqqas" userId="1b3a5f44-9498-4738-8c4e-8127257d744d" providerId="ADAL" clId="{EC383793-85F4-4460-93F7-CA245DB705D4}" dt="2024-02-08T00:01:55.544" v="9992" actId="20577"/>
          <ac:spMkLst>
            <pc:docMk/>
            <pc:sldMk cId="3301138858" sldId="387"/>
            <ac:spMk id="3" creationId="{AD320355-2665-54C8-28D1-777CC132B878}"/>
          </ac:spMkLst>
        </pc:spChg>
      </pc:sldChg>
      <pc:sldChg chg="modSp add mod">
        <pc:chgData name="Ali, Syed Waqqas" userId="1b3a5f44-9498-4738-8c4e-8127257d744d" providerId="ADAL" clId="{EC383793-85F4-4460-93F7-CA245DB705D4}" dt="2024-02-08T00:25:50.624" v="10983" actId="5793"/>
        <pc:sldMkLst>
          <pc:docMk/>
          <pc:sldMk cId="1247160768" sldId="388"/>
        </pc:sldMkLst>
        <pc:spChg chg="mod">
          <ac:chgData name="Ali, Syed Waqqas" userId="1b3a5f44-9498-4738-8c4e-8127257d744d" providerId="ADAL" clId="{EC383793-85F4-4460-93F7-CA245DB705D4}" dt="2024-02-08T00:16:20.385" v="10172" actId="20577"/>
          <ac:spMkLst>
            <pc:docMk/>
            <pc:sldMk cId="1247160768" sldId="388"/>
            <ac:spMk id="2" creationId="{3BCE007B-8A7D-CDBE-8DB6-EC0A01EEBCEF}"/>
          </ac:spMkLst>
        </pc:spChg>
        <pc:spChg chg="mod">
          <ac:chgData name="Ali, Syed Waqqas" userId="1b3a5f44-9498-4738-8c4e-8127257d744d" providerId="ADAL" clId="{EC383793-85F4-4460-93F7-CA245DB705D4}" dt="2024-02-08T00:25:50.624" v="10983" actId="5793"/>
          <ac:spMkLst>
            <pc:docMk/>
            <pc:sldMk cId="1247160768" sldId="388"/>
            <ac:spMk id="3" creationId="{3140CE6D-2580-D01C-6B35-88DDEBA52742}"/>
          </ac:spMkLst>
        </pc:spChg>
      </pc:sldChg>
      <pc:sldChg chg="modSp add mod">
        <pc:chgData name="Ali, Syed Waqqas" userId="1b3a5f44-9498-4738-8c4e-8127257d744d" providerId="ADAL" clId="{EC383793-85F4-4460-93F7-CA245DB705D4}" dt="2024-02-08T15:46:37.549" v="21177" actId="20577"/>
        <pc:sldMkLst>
          <pc:docMk/>
          <pc:sldMk cId="3488098583" sldId="389"/>
        </pc:sldMkLst>
        <pc:spChg chg="mod">
          <ac:chgData name="Ali, Syed Waqqas" userId="1b3a5f44-9498-4738-8c4e-8127257d744d" providerId="ADAL" clId="{EC383793-85F4-4460-93F7-CA245DB705D4}" dt="2024-02-08T15:46:37.549" v="21177" actId="20577"/>
          <ac:spMkLst>
            <pc:docMk/>
            <pc:sldMk cId="3488098583" sldId="389"/>
            <ac:spMk id="2" creationId="{3D444CB9-9E93-279D-C679-7BB9DA7DA384}"/>
          </ac:spMkLst>
        </pc:spChg>
        <pc:spChg chg="mod">
          <ac:chgData name="Ali, Syed Waqqas" userId="1b3a5f44-9498-4738-8c4e-8127257d744d" providerId="ADAL" clId="{EC383793-85F4-4460-93F7-CA245DB705D4}" dt="2024-02-08T00:17:42.254" v="10447" actId="20577"/>
          <ac:spMkLst>
            <pc:docMk/>
            <pc:sldMk cId="3488098583" sldId="389"/>
            <ac:spMk id="3" creationId="{CEB37818-E545-12A0-C043-40F71B2C52B9}"/>
          </ac:spMkLst>
        </pc:spChg>
      </pc:sldChg>
      <pc:sldChg chg="modSp add mod">
        <pc:chgData name="Ali, Syed Waqqas" userId="1b3a5f44-9498-4738-8c4e-8127257d744d" providerId="ADAL" clId="{EC383793-85F4-4460-93F7-CA245DB705D4}" dt="2024-02-08T00:18:34.926" v="10642" actId="20577"/>
        <pc:sldMkLst>
          <pc:docMk/>
          <pc:sldMk cId="2807032015" sldId="390"/>
        </pc:sldMkLst>
        <pc:spChg chg="mod">
          <ac:chgData name="Ali, Syed Waqqas" userId="1b3a5f44-9498-4738-8c4e-8127257d744d" providerId="ADAL" clId="{EC383793-85F4-4460-93F7-CA245DB705D4}" dt="2024-02-08T00:18:04.630" v="10482" actId="20577"/>
          <ac:spMkLst>
            <pc:docMk/>
            <pc:sldMk cId="2807032015" sldId="390"/>
            <ac:spMk id="2" creationId="{1D2BE622-215D-59B5-4A38-F9F037DAAFF8}"/>
          </ac:spMkLst>
        </pc:spChg>
        <pc:spChg chg="mod">
          <ac:chgData name="Ali, Syed Waqqas" userId="1b3a5f44-9498-4738-8c4e-8127257d744d" providerId="ADAL" clId="{EC383793-85F4-4460-93F7-CA245DB705D4}" dt="2024-02-08T00:18:34.926" v="10642" actId="20577"/>
          <ac:spMkLst>
            <pc:docMk/>
            <pc:sldMk cId="2807032015" sldId="390"/>
            <ac:spMk id="3" creationId="{73029386-7898-06C1-F61F-A1B6D29AD107}"/>
          </ac:spMkLst>
        </pc:spChg>
      </pc:sldChg>
      <pc:sldChg chg="modSp add mod">
        <pc:chgData name="Ali, Syed Waqqas" userId="1b3a5f44-9498-4738-8c4e-8127257d744d" providerId="ADAL" clId="{EC383793-85F4-4460-93F7-CA245DB705D4}" dt="2024-02-08T00:25:05.562" v="10956" actId="20577"/>
        <pc:sldMkLst>
          <pc:docMk/>
          <pc:sldMk cId="383528085" sldId="391"/>
        </pc:sldMkLst>
        <pc:spChg chg="mod">
          <ac:chgData name="Ali, Syed Waqqas" userId="1b3a5f44-9498-4738-8c4e-8127257d744d" providerId="ADAL" clId="{EC383793-85F4-4460-93F7-CA245DB705D4}" dt="2024-02-08T00:25:05.562" v="10956" actId="20577"/>
          <ac:spMkLst>
            <pc:docMk/>
            <pc:sldMk cId="383528085" sldId="391"/>
            <ac:spMk id="3" creationId="{EB264633-7289-6507-5721-EDEB6C06E493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00:32:13.120" v="11562" actId="20577"/>
        <pc:sldMkLst>
          <pc:docMk/>
          <pc:sldMk cId="3743006185" sldId="392"/>
        </pc:sldMkLst>
        <pc:spChg chg="mod">
          <ac:chgData name="Ali, Syed Waqqas" userId="1b3a5f44-9498-4738-8c4e-8127257d744d" providerId="ADAL" clId="{EC383793-85F4-4460-93F7-CA245DB705D4}" dt="2024-02-08T00:32:13.120" v="11562" actId="20577"/>
          <ac:spMkLst>
            <pc:docMk/>
            <pc:sldMk cId="3743006185" sldId="392"/>
            <ac:spMk id="2" creationId="{F097E4A8-362D-0A27-79A1-FB16E349DD85}"/>
          </ac:spMkLst>
        </pc:spChg>
        <pc:spChg chg="del mod">
          <ac:chgData name="Ali, Syed Waqqas" userId="1b3a5f44-9498-4738-8c4e-8127257d744d" providerId="ADAL" clId="{EC383793-85F4-4460-93F7-CA245DB705D4}" dt="2024-02-08T00:23:34.553" v="10727" actId="478"/>
          <ac:spMkLst>
            <pc:docMk/>
            <pc:sldMk cId="3743006185" sldId="392"/>
            <ac:spMk id="3" creationId="{1638DC04-C7B1-29FB-7F80-A944B14A5FE5}"/>
          </ac:spMkLst>
        </pc:spChg>
        <pc:spChg chg="add del mod">
          <ac:chgData name="Ali, Syed Waqqas" userId="1b3a5f44-9498-4738-8c4e-8127257d744d" providerId="ADAL" clId="{EC383793-85F4-4460-93F7-CA245DB705D4}" dt="2024-02-08T00:23:36.106" v="10728" actId="478"/>
          <ac:spMkLst>
            <pc:docMk/>
            <pc:sldMk cId="3743006185" sldId="392"/>
            <ac:spMk id="12" creationId="{7C7C8109-4742-5309-E86A-67471EA5F0B0}"/>
          </ac:spMkLst>
        </pc:spChg>
        <pc:picChg chg="add mod">
          <ac:chgData name="Ali, Syed Waqqas" userId="1b3a5f44-9498-4738-8c4e-8127257d744d" providerId="ADAL" clId="{EC383793-85F4-4460-93F7-CA245DB705D4}" dt="2024-02-08T00:23:40.727" v="10730" actId="1076"/>
          <ac:picMkLst>
            <pc:docMk/>
            <pc:sldMk cId="3743006185" sldId="392"/>
            <ac:picMk id="10" creationId="{D02CD8B9-5387-2AE3-8F8D-FBE46FD03A90}"/>
          </ac:picMkLst>
        </pc:picChg>
      </pc:sldChg>
      <pc:sldChg chg="modSp add mod">
        <pc:chgData name="Ali, Syed Waqqas" userId="1b3a5f44-9498-4738-8c4e-8127257d744d" providerId="ADAL" clId="{EC383793-85F4-4460-93F7-CA245DB705D4}" dt="2024-02-08T15:47:03.698" v="21179" actId="207"/>
        <pc:sldMkLst>
          <pc:docMk/>
          <pc:sldMk cId="3711984739" sldId="393"/>
        </pc:sldMkLst>
        <pc:spChg chg="mod">
          <ac:chgData name="Ali, Syed Waqqas" userId="1b3a5f44-9498-4738-8c4e-8127257d744d" providerId="ADAL" clId="{EC383793-85F4-4460-93F7-CA245DB705D4}" dt="2024-02-08T15:47:03.698" v="21179" actId="207"/>
          <ac:spMkLst>
            <pc:docMk/>
            <pc:sldMk cId="3711984739" sldId="393"/>
            <ac:spMk id="3" creationId="{70C321CD-1423-1704-BB86-AB40459DF851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00:31:18.753" v="11558" actId="403"/>
        <pc:sldMkLst>
          <pc:docMk/>
          <pc:sldMk cId="3989157497" sldId="394"/>
        </pc:sldMkLst>
        <pc:spChg chg="mod">
          <ac:chgData name="Ali, Syed Waqqas" userId="1b3a5f44-9498-4738-8c4e-8127257d744d" providerId="ADAL" clId="{EC383793-85F4-4460-93F7-CA245DB705D4}" dt="2024-02-08T00:27:47.501" v="11115" actId="20577"/>
          <ac:spMkLst>
            <pc:docMk/>
            <pc:sldMk cId="3989157497" sldId="394"/>
            <ac:spMk id="2" creationId="{6F4CEDF6-86B3-A69A-7E44-63999B50920C}"/>
          </ac:spMkLst>
        </pc:spChg>
        <pc:spChg chg="del">
          <ac:chgData name="Ali, Syed Waqqas" userId="1b3a5f44-9498-4738-8c4e-8127257d744d" providerId="ADAL" clId="{EC383793-85F4-4460-93F7-CA245DB705D4}" dt="2024-02-08T00:26:09.528" v="10985" actId="3680"/>
          <ac:spMkLst>
            <pc:docMk/>
            <pc:sldMk cId="3989157497" sldId="394"/>
            <ac:spMk id="3" creationId="{44A1193F-9C7E-15C9-DCB5-5F8D615B52EA}"/>
          </ac:spMkLst>
        </pc:spChg>
        <pc:graphicFrameChg chg="add mod ord modGraphic">
          <ac:chgData name="Ali, Syed Waqqas" userId="1b3a5f44-9498-4738-8c4e-8127257d744d" providerId="ADAL" clId="{EC383793-85F4-4460-93F7-CA245DB705D4}" dt="2024-02-08T00:31:18.753" v="11558" actId="403"/>
          <ac:graphicFrameMkLst>
            <pc:docMk/>
            <pc:sldMk cId="3989157497" sldId="394"/>
            <ac:graphicFrameMk id="9" creationId="{D778DEE9-168D-67A7-5066-0A1EF73185CC}"/>
          </ac:graphicFrameMkLst>
        </pc:graphicFrameChg>
      </pc:sldChg>
      <pc:sldChg chg="addSp modSp add mod">
        <pc:chgData name="Ali, Syed Waqqas" userId="1b3a5f44-9498-4738-8c4e-8127257d744d" providerId="ADAL" clId="{EC383793-85F4-4460-93F7-CA245DB705D4}" dt="2024-02-08T15:47:51.986" v="21192" actId="6549"/>
        <pc:sldMkLst>
          <pc:docMk/>
          <pc:sldMk cId="3953697248" sldId="395"/>
        </pc:sldMkLst>
        <pc:spChg chg="mod">
          <ac:chgData name="Ali, Syed Waqqas" userId="1b3a5f44-9498-4738-8c4e-8127257d744d" providerId="ADAL" clId="{EC383793-85F4-4460-93F7-CA245DB705D4}" dt="2024-02-08T00:34:38.818" v="11666" actId="20577"/>
          <ac:spMkLst>
            <pc:docMk/>
            <pc:sldMk cId="3953697248" sldId="395"/>
            <ac:spMk id="2" creationId="{5549F9D8-87B6-E927-5150-58CEBC606369}"/>
          </ac:spMkLst>
        </pc:spChg>
        <pc:spChg chg="mod">
          <ac:chgData name="Ali, Syed Waqqas" userId="1b3a5f44-9498-4738-8c4e-8127257d744d" providerId="ADAL" clId="{EC383793-85F4-4460-93F7-CA245DB705D4}" dt="2024-02-08T15:47:51.986" v="21192" actId="6549"/>
          <ac:spMkLst>
            <pc:docMk/>
            <pc:sldMk cId="3953697248" sldId="395"/>
            <ac:spMk id="3" creationId="{66F11F8B-9341-1A8A-4AE9-7B589DD3C1C8}"/>
          </ac:spMkLst>
        </pc:spChg>
        <pc:picChg chg="add mod">
          <ac:chgData name="Ali, Syed Waqqas" userId="1b3a5f44-9498-4738-8c4e-8127257d744d" providerId="ADAL" clId="{EC383793-85F4-4460-93F7-CA245DB705D4}" dt="2024-02-08T00:38:29.755" v="11670" actId="1076"/>
          <ac:picMkLst>
            <pc:docMk/>
            <pc:sldMk cId="3953697248" sldId="395"/>
            <ac:picMk id="10" creationId="{1C9DB3BD-BAC8-B30C-C72D-C3B76819A2BE}"/>
          </ac:picMkLst>
        </pc:picChg>
      </pc:sldChg>
      <pc:sldChg chg="addSp delSp modSp add mod">
        <pc:chgData name="Ali, Syed Waqqas" userId="1b3a5f44-9498-4738-8c4e-8127257d744d" providerId="ADAL" clId="{EC383793-85F4-4460-93F7-CA245DB705D4}" dt="2024-02-08T15:48:44.501" v="21221" actId="27636"/>
        <pc:sldMkLst>
          <pc:docMk/>
          <pc:sldMk cId="4068898165" sldId="396"/>
        </pc:sldMkLst>
        <pc:spChg chg="mod">
          <ac:chgData name="Ali, Syed Waqqas" userId="1b3a5f44-9498-4738-8c4e-8127257d744d" providerId="ADAL" clId="{EC383793-85F4-4460-93F7-CA245DB705D4}" dt="2024-02-08T15:48:28.767" v="21218" actId="20577"/>
          <ac:spMkLst>
            <pc:docMk/>
            <pc:sldMk cId="4068898165" sldId="396"/>
            <ac:spMk id="2" creationId="{73234FBD-28EE-A311-1684-B3995C65804A}"/>
          </ac:spMkLst>
        </pc:spChg>
        <pc:spChg chg="mod">
          <ac:chgData name="Ali, Syed Waqqas" userId="1b3a5f44-9498-4738-8c4e-8127257d744d" providerId="ADAL" clId="{EC383793-85F4-4460-93F7-CA245DB705D4}" dt="2024-02-08T15:48:44.501" v="21221" actId="27636"/>
          <ac:spMkLst>
            <pc:docMk/>
            <pc:sldMk cId="4068898165" sldId="396"/>
            <ac:spMk id="3" creationId="{147121F6-DF4D-F47F-54C8-04277FF16557}"/>
          </ac:spMkLst>
        </pc:spChg>
        <pc:picChg chg="add del mod">
          <ac:chgData name="Ali, Syed Waqqas" userId="1b3a5f44-9498-4738-8c4e-8127257d744d" providerId="ADAL" clId="{EC383793-85F4-4460-93F7-CA245DB705D4}" dt="2024-02-08T00:42:56.788" v="12141" actId="478"/>
          <ac:picMkLst>
            <pc:docMk/>
            <pc:sldMk cId="4068898165" sldId="396"/>
            <ac:picMk id="10" creationId="{971180C6-663B-9B07-B621-1D811501B0F2}"/>
          </ac:picMkLst>
        </pc:picChg>
        <pc:picChg chg="add mod">
          <ac:chgData name="Ali, Syed Waqqas" userId="1b3a5f44-9498-4738-8c4e-8127257d744d" providerId="ADAL" clId="{EC383793-85F4-4460-93F7-CA245DB705D4}" dt="2024-02-08T00:43:51.750" v="12297" actId="1076"/>
          <ac:picMkLst>
            <pc:docMk/>
            <pc:sldMk cId="4068898165" sldId="396"/>
            <ac:picMk id="12" creationId="{EAEFC306-ADD5-2D9F-001E-D44E5F2C602C}"/>
          </ac:picMkLst>
        </pc:picChg>
        <pc:picChg chg="add del">
          <ac:chgData name="Ali, Syed Waqqas" userId="1b3a5f44-9498-4738-8c4e-8127257d744d" providerId="ADAL" clId="{EC383793-85F4-4460-93F7-CA245DB705D4}" dt="2024-02-08T00:44:07.252" v="12299" actId="22"/>
          <ac:picMkLst>
            <pc:docMk/>
            <pc:sldMk cId="4068898165" sldId="396"/>
            <ac:picMk id="14" creationId="{16FA08A5-7CD0-D7C2-3646-F39CCA46D0E7}"/>
          </ac:picMkLst>
        </pc:picChg>
      </pc:sldChg>
      <pc:sldChg chg="modSp add mod ord">
        <pc:chgData name="Ali, Syed Waqqas" userId="1b3a5f44-9498-4738-8c4e-8127257d744d" providerId="ADAL" clId="{EC383793-85F4-4460-93F7-CA245DB705D4}" dt="2024-02-08T15:48:18.959" v="21212" actId="20577"/>
        <pc:sldMkLst>
          <pc:docMk/>
          <pc:sldMk cId="3281019411" sldId="397"/>
        </pc:sldMkLst>
        <pc:spChg chg="mod">
          <ac:chgData name="Ali, Syed Waqqas" userId="1b3a5f44-9498-4738-8c4e-8127257d744d" providerId="ADAL" clId="{EC383793-85F4-4460-93F7-CA245DB705D4}" dt="2024-02-08T15:48:18.959" v="21212" actId="20577"/>
          <ac:spMkLst>
            <pc:docMk/>
            <pc:sldMk cId="3281019411" sldId="397"/>
            <ac:spMk id="2" creationId="{C5480CCA-BDE0-3A38-3631-46DD8588BE43}"/>
          </ac:spMkLst>
        </pc:spChg>
        <pc:spChg chg="mod">
          <ac:chgData name="Ali, Syed Waqqas" userId="1b3a5f44-9498-4738-8c4e-8127257d744d" providerId="ADAL" clId="{EC383793-85F4-4460-93F7-CA245DB705D4}" dt="2024-02-08T15:48:09.970" v="21194" actId="207"/>
          <ac:spMkLst>
            <pc:docMk/>
            <pc:sldMk cId="3281019411" sldId="397"/>
            <ac:spMk id="3" creationId="{A9A2E7EB-ABD9-D3E1-1802-82E7DC94B196}"/>
          </ac:spMkLst>
        </pc:spChg>
      </pc:sldChg>
      <pc:sldChg chg="addSp modSp add mod">
        <pc:chgData name="Ali, Syed Waqqas" userId="1b3a5f44-9498-4738-8c4e-8127257d744d" providerId="ADAL" clId="{EC383793-85F4-4460-93F7-CA245DB705D4}" dt="2024-02-08T00:49:04.139" v="12821" actId="20577"/>
        <pc:sldMkLst>
          <pc:docMk/>
          <pc:sldMk cId="890052584" sldId="398"/>
        </pc:sldMkLst>
        <pc:spChg chg="mod">
          <ac:chgData name="Ali, Syed Waqqas" userId="1b3a5f44-9498-4738-8c4e-8127257d744d" providerId="ADAL" clId="{EC383793-85F4-4460-93F7-CA245DB705D4}" dt="2024-02-08T00:49:04.139" v="12821" actId="20577"/>
          <ac:spMkLst>
            <pc:docMk/>
            <pc:sldMk cId="890052584" sldId="398"/>
            <ac:spMk id="3" creationId="{EBEE836D-CB41-8B12-C749-77F0F9A211D1}"/>
          </ac:spMkLst>
        </pc:spChg>
        <pc:picChg chg="mod">
          <ac:chgData name="Ali, Syed Waqqas" userId="1b3a5f44-9498-4738-8c4e-8127257d744d" providerId="ADAL" clId="{EC383793-85F4-4460-93F7-CA245DB705D4}" dt="2024-02-08T00:45:55.709" v="12527" actId="1076"/>
          <ac:picMkLst>
            <pc:docMk/>
            <pc:sldMk cId="890052584" sldId="398"/>
            <ac:picMk id="12" creationId="{9BC08D9B-7392-0D8F-6717-91F9FB54E453}"/>
          </ac:picMkLst>
        </pc:picChg>
        <pc:cxnChg chg="add mod">
          <ac:chgData name="Ali, Syed Waqqas" userId="1b3a5f44-9498-4738-8c4e-8127257d744d" providerId="ADAL" clId="{EC383793-85F4-4460-93F7-CA245DB705D4}" dt="2024-02-08T00:47:09.281" v="12699" actId="14100"/>
          <ac:cxnSpMkLst>
            <pc:docMk/>
            <pc:sldMk cId="890052584" sldId="398"/>
            <ac:cxnSpMk id="10" creationId="{229F63C5-1322-77F4-7110-752684B21FAA}"/>
          </ac:cxnSpMkLst>
        </pc:cxnChg>
      </pc:sldChg>
      <pc:sldChg chg="modSp add mod">
        <pc:chgData name="Ali, Syed Waqqas" userId="1b3a5f44-9498-4738-8c4e-8127257d744d" providerId="ADAL" clId="{EC383793-85F4-4460-93F7-CA245DB705D4}" dt="2024-02-08T15:50:00.970" v="21224" actId="113"/>
        <pc:sldMkLst>
          <pc:docMk/>
          <pc:sldMk cId="2330493052" sldId="399"/>
        </pc:sldMkLst>
        <pc:spChg chg="mod">
          <ac:chgData name="Ali, Syed Waqqas" userId="1b3a5f44-9498-4738-8c4e-8127257d744d" providerId="ADAL" clId="{EC383793-85F4-4460-93F7-CA245DB705D4}" dt="2024-02-08T00:50:29.194" v="12853" actId="20577"/>
          <ac:spMkLst>
            <pc:docMk/>
            <pc:sldMk cId="2330493052" sldId="399"/>
            <ac:spMk id="2" creationId="{1166717D-8D6B-513B-B6FD-522553B22613}"/>
          </ac:spMkLst>
        </pc:spChg>
        <pc:spChg chg="mod">
          <ac:chgData name="Ali, Syed Waqqas" userId="1b3a5f44-9498-4738-8c4e-8127257d744d" providerId="ADAL" clId="{EC383793-85F4-4460-93F7-CA245DB705D4}" dt="2024-02-08T15:50:00.970" v="21224" actId="113"/>
          <ac:spMkLst>
            <pc:docMk/>
            <pc:sldMk cId="2330493052" sldId="399"/>
            <ac:spMk id="3" creationId="{3C6CE7B8-642E-ABD9-F1E0-D6FEAFCBB500}"/>
          </ac:spMkLst>
        </pc:spChg>
      </pc:sldChg>
      <pc:sldChg chg="addSp modSp add mod">
        <pc:chgData name="Ali, Syed Waqqas" userId="1b3a5f44-9498-4738-8c4e-8127257d744d" providerId="ADAL" clId="{EC383793-85F4-4460-93F7-CA245DB705D4}" dt="2024-02-08T15:50:21.188" v="21231" actId="20577"/>
        <pc:sldMkLst>
          <pc:docMk/>
          <pc:sldMk cId="33018547" sldId="400"/>
        </pc:sldMkLst>
        <pc:spChg chg="mod">
          <ac:chgData name="Ali, Syed Waqqas" userId="1b3a5f44-9498-4738-8c4e-8127257d744d" providerId="ADAL" clId="{EC383793-85F4-4460-93F7-CA245DB705D4}" dt="2024-02-08T00:57:08.914" v="13539" actId="20577"/>
          <ac:spMkLst>
            <pc:docMk/>
            <pc:sldMk cId="33018547" sldId="400"/>
            <ac:spMk id="2" creationId="{D0EA5EB5-EFD2-F3AE-7523-DAB7C41AADA4}"/>
          </ac:spMkLst>
        </pc:spChg>
        <pc:spChg chg="mod">
          <ac:chgData name="Ali, Syed Waqqas" userId="1b3a5f44-9498-4738-8c4e-8127257d744d" providerId="ADAL" clId="{EC383793-85F4-4460-93F7-CA245DB705D4}" dt="2024-02-08T15:50:21.188" v="21231" actId="20577"/>
          <ac:spMkLst>
            <pc:docMk/>
            <pc:sldMk cId="33018547" sldId="400"/>
            <ac:spMk id="3" creationId="{67EB2B66-0ED7-CE14-6F08-A31C425E0A3A}"/>
          </ac:spMkLst>
        </pc:spChg>
        <pc:picChg chg="add mod">
          <ac:chgData name="Ali, Syed Waqqas" userId="1b3a5f44-9498-4738-8c4e-8127257d744d" providerId="ADAL" clId="{EC383793-85F4-4460-93F7-CA245DB705D4}" dt="2024-02-08T00:53:59.829" v="13310" actId="1076"/>
          <ac:picMkLst>
            <pc:docMk/>
            <pc:sldMk cId="33018547" sldId="400"/>
            <ac:picMk id="10" creationId="{A10D1978-929F-E2AE-2689-C529C2FD3215}"/>
          </ac:picMkLst>
        </pc:picChg>
      </pc:sldChg>
      <pc:sldChg chg="modSp add mod">
        <pc:chgData name="Ali, Syed Waqqas" userId="1b3a5f44-9498-4738-8c4e-8127257d744d" providerId="ADAL" clId="{EC383793-85F4-4460-93F7-CA245DB705D4}" dt="2024-02-08T15:50:26.727" v="21238" actId="20577"/>
        <pc:sldMkLst>
          <pc:docMk/>
          <pc:sldMk cId="3430803593" sldId="401"/>
        </pc:sldMkLst>
        <pc:spChg chg="mod">
          <ac:chgData name="Ali, Syed Waqqas" userId="1b3a5f44-9498-4738-8c4e-8127257d744d" providerId="ADAL" clId="{EC383793-85F4-4460-93F7-CA245DB705D4}" dt="2024-02-08T00:57:03.686" v="13527" actId="20577"/>
          <ac:spMkLst>
            <pc:docMk/>
            <pc:sldMk cId="3430803593" sldId="401"/>
            <ac:spMk id="2" creationId="{535671F9-803C-5A82-E5A9-92CD53AB3BD5}"/>
          </ac:spMkLst>
        </pc:spChg>
        <pc:spChg chg="mod">
          <ac:chgData name="Ali, Syed Waqqas" userId="1b3a5f44-9498-4738-8c4e-8127257d744d" providerId="ADAL" clId="{EC383793-85F4-4460-93F7-CA245DB705D4}" dt="2024-02-08T15:50:26.727" v="21238" actId="20577"/>
          <ac:spMkLst>
            <pc:docMk/>
            <pc:sldMk cId="3430803593" sldId="401"/>
            <ac:spMk id="3" creationId="{0A64B648-3AAD-6CF7-697E-7458EBD93234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01:03:32.113" v="13831" actId="27636"/>
        <pc:sldMkLst>
          <pc:docMk/>
          <pc:sldMk cId="456884053" sldId="402"/>
        </pc:sldMkLst>
        <pc:spChg chg="mod">
          <ac:chgData name="Ali, Syed Waqqas" userId="1b3a5f44-9498-4738-8c4e-8127257d744d" providerId="ADAL" clId="{EC383793-85F4-4460-93F7-CA245DB705D4}" dt="2024-02-08T00:57:23.072" v="13562" actId="403"/>
          <ac:spMkLst>
            <pc:docMk/>
            <pc:sldMk cId="456884053" sldId="402"/>
            <ac:spMk id="2" creationId="{9999AE64-984B-BCA7-17AF-379E289D4292}"/>
          </ac:spMkLst>
        </pc:spChg>
        <pc:spChg chg="mod">
          <ac:chgData name="Ali, Syed Waqqas" userId="1b3a5f44-9498-4738-8c4e-8127257d744d" providerId="ADAL" clId="{EC383793-85F4-4460-93F7-CA245DB705D4}" dt="2024-02-08T01:03:32.113" v="13831" actId="27636"/>
          <ac:spMkLst>
            <pc:docMk/>
            <pc:sldMk cId="456884053" sldId="402"/>
            <ac:spMk id="3" creationId="{987D1C7D-A76A-EA02-ABA9-13979519B027}"/>
          </ac:spMkLst>
        </pc:spChg>
        <pc:picChg chg="add del mod">
          <ac:chgData name="Ali, Syed Waqqas" userId="1b3a5f44-9498-4738-8c4e-8127257d744d" providerId="ADAL" clId="{EC383793-85F4-4460-93F7-CA245DB705D4}" dt="2024-02-08T01:00:41.187" v="13566" actId="478"/>
          <ac:picMkLst>
            <pc:docMk/>
            <pc:sldMk cId="456884053" sldId="402"/>
            <ac:picMk id="10" creationId="{627219CE-24F1-6303-C650-B53F93A9A7D3}"/>
          </ac:picMkLst>
        </pc:picChg>
        <pc:picChg chg="add mod">
          <ac:chgData name="Ali, Syed Waqqas" userId="1b3a5f44-9498-4738-8c4e-8127257d744d" providerId="ADAL" clId="{EC383793-85F4-4460-93F7-CA245DB705D4}" dt="2024-02-08T01:01:12.959" v="13570" actId="1076"/>
          <ac:picMkLst>
            <pc:docMk/>
            <pc:sldMk cId="456884053" sldId="402"/>
            <ac:picMk id="12" creationId="{574CC09B-FD76-F329-4029-4DE6185EF803}"/>
          </ac:picMkLst>
        </pc:picChg>
      </pc:sldChg>
      <pc:sldChg chg="addSp delSp modSp add mod">
        <pc:chgData name="Ali, Syed Waqqas" userId="1b3a5f44-9498-4738-8c4e-8127257d744d" providerId="ADAL" clId="{EC383793-85F4-4460-93F7-CA245DB705D4}" dt="2024-02-08T01:13:03.997" v="14009" actId="20577"/>
        <pc:sldMkLst>
          <pc:docMk/>
          <pc:sldMk cId="2063402122" sldId="403"/>
        </pc:sldMkLst>
        <pc:spChg chg="mod">
          <ac:chgData name="Ali, Syed Waqqas" userId="1b3a5f44-9498-4738-8c4e-8127257d744d" providerId="ADAL" clId="{EC383793-85F4-4460-93F7-CA245DB705D4}" dt="2024-02-08T01:13:03.997" v="14009" actId="20577"/>
          <ac:spMkLst>
            <pc:docMk/>
            <pc:sldMk cId="2063402122" sldId="403"/>
            <ac:spMk id="2" creationId="{74AF22E0-5E2B-C288-B8D8-45A4AE6DC29F}"/>
          </ac:spMkLst>
        </pc:spChg>
        <pc:spChg chg="del">
          <ac:chgData name="Ali, Syed Waqqas" userId="1b3a5f44-9498-4738-8c4e-8127257d744d" providerId="ADAL" clId="{EC383793-85F4-4460-93F7-CA245DB705D4}" dt="2024-02-08T01:09:34.512" v="13833" actId="22"/>
          <ac:spMkLst>
            <pc:docMk/>
            <pc:sldMk cId="2063402122" sldId="403"/>
            <ac:spMk id="3" creationId="{20AF7ECD-2D4A-EF62-72C3-2A2030569C19}"/>
          </ac:spMkLst>
        </pc:spChg>
        <pc:spChg chg="mod">
          <ac:chgData name="Ali, Syed Waqqas" userId="1b3a5f44-9498-4738-8c4e-8127257d744d" providerId="ADAL" clId="{EC383793-85F4-4460-93F7-CA245DB705D4}" dt="2024-02-08T01:09:43.471" v="13869" actId="20577"/>
          <ac:spMkLst>
            <pc:docMk/>
            <pc:sldMk cId="2063402122" sldId="403"/>
            <ac:spMk id="8" creationId="{6EAEAEBC-77B8-CF1E-E356-F4A75A86E045}"/>
          </ac:spMkLst>
        </pc:spChg>
        <pc:spChg chg="add mod">
          <ac:chgData name="Ali, Syed Waqqas" userId="1b3a5f44-9498-4738-8c4e-8127257d744d" providerId="ADAL" clId="{EC383793-85F4-4460-93F7-CA245DB705D4}" dt="2024-02-08T01:10:21.602" v="13910" actId="1076"/>
          <ac:spMkLst>
            <pc:docMk/>
            <pc:sldMk cId="2063402122" sldId="403"/>
            <ac:spMk id="11" creationId="{F806FD7E-47BD-591F-D8C9-A80BE20F9145}"/>
          </ac:spMkLst>
        </pc:spChg>
        <pc:spChg chg="add mod">
          <ac:chgData name="Ali, Syed Waqqas" userId="1b3a5f44-9498-4738-8c4e-8127257d744d" providerId="ADAL" clId="{EC383793-85F4-4460-93F7-CA245DB705D4}" dt="2024-02-08T01:11:19.988" v="13957" actId="313"/>
          <ac:spMkLst>
            <pc:docMk/>
            <pc:sldMk cId="2063402122" sldId="403"/>
            <ac:spMk id="14" creationId="{3B9A9DE5-637D-7597-CA92-1803E20F5EFA}"/>
          </ac:spMkLst>
        </pc:spChg>
        <pc:spChg chg="add mod">
          <ac:chgData name="Ali, Syed Waqqas" userId="1b3a5f44-9498-4738-8c4e-8127257d744d" providerId="ADAL" clId="{EC383793-85F4-4460-93F7-CA245DB705D4}" dt="2024-02-08T01:11:58.588" v="13995" actId="1076"/>
          <ac:spMkLst>
            <pc:docMk/>
            <pc:sldMk cId="2063402122" sldId="403"/>
            <ac:spMk id="17" creationId="{71D77BB6-1579-C9AB-5E38-645876E9B774}"/>
          </ac:spMkLst>
        </pc:spChg>
        <pc:spChg chg="add mod">
          <ac:chgData name="Ali, Syed Waqqas" userId="1b3a5f44-9498-4738-8c4e-8127257d744d" providerId="ADAL" clId="{EC383793-85F4-4460-93F7-CA245DB705D4}" dt="2024-02-08T01:12:25.786" v="14001" actId="20577"/>
          <ac:spMkLst>
            <pc:docMk/>
            <pc:sldMk cId="2063402122" sldId="403"/>
            <ac:spMk id="19" creationId="{804E915F-99B7-2D6C-C90C-9445EF16B399}"/>
          </ac:spMkLst>
        </pc:spChg>
        <pc:picChg chg="add mod ord">
          <ac:chgData name="Ali, Syed Waqqas" userId="1b3a5f44-9498-4738-8c4e-8127257d744d" providerId="ADAL" clId="{EC383793-85F4-4460-93F7-CA245DB705D4}" dt="2024-02-08T01:09:52.709" v="13889" actId="1076"/>
          <ac:picMkLst>
            <pc:docMk/>
            <pc:sldMk cId="2063402122" sldId="403"/>
            <ac:picMk id="10" creationId="{662B9931-62DF-DE83-5327-CC43E74D7DB2}"/>
          </ac:picMkLst>
        </pc:picChg>
        <pc:cxnChg chg="add mod">
          <ac:chgData name="Ali, Syed Waqqas" userId="1b3a5f44-9498-4738-8c4e-8127257d744d" providerId="ADAL" clId="{EC383793-85F4-4460-93F7-CA245DB705D4}" dt="2024-02-08T01:10:39.535" v="13935" actId="692"/>
          <ac:cxnSpMkLst>
            <pc:docMk/>
            <pc:sldMk cId="2063402122" sldId="403"/>
            <ac:cxnSpMk id="13" creationId="{CCE01F7A-030D-CD89-B33A-015F5695F674}"/>
          </ac:cxnSpMkLst>
        </pc:cxnChg>
        <pc:cxnChg chg="add mod">
          <ac:chgData name="Ali, Syed Waqqas" userId="1b3a5f44-9498-4738-8c4e-8127257d744d" providerId="ADAL" clId="{EC383793-85F4-4460-93F7-CA245DB705D4}" dt="2024-02-08T01:11:26.150" v="13960" actId="14100"/>
          <ac:cxnSpMkLst>
            <pc:docMk/>
            <pc:sldMk cId="2063402122" sldId="403"/>
            <ac:cxnSpMk id="15" creationId="{39060043-A9C8-756F-69B7-1403DCD33067}"/>
          </ac:cxnSpMkLst>
        </pc:cxnChg>
        <pc:cxnChg chg="add mod">
          <ac:chgData name="Ali, Syed Waqqas" userId="1b3a5f44-9498-4738-8c4e-8127257d744d" providerId="ADAL" clId="{EC383793-85F4-4460-93F7-CA245DB705D4}" dt="2024-02-08T01:12:10.098" v="13997" actId="1076"/>
          <ac:cxnSpMkLst>
            <pc:docMk/>
            <pc:sldMk cId="2063402122" sldId="403"/>
            <ac:cxnSpMk id="18" creationId="{3BFC43AC-227C-4CAA-FE6C-3CAED1C5AA25}"/>
          </ac:cxnSpMkLst>
        </pc:cxnChg>
        <pc:cxnChg chg="add mod">
          <ac:chgData name="Ali, Syed Waqqas" userId="1b3a5f44-9498-4738-8c4e-8127257d744d" providerId="ADAL" clId="{EC383793-85F4-4460-93F7-CA245DB705D4}" dt="2024-02-08T01:12:29.746" v="14003" actId="1076"/>
          <ac:cxnSpMkLst>
            <pc:docMk/>
            <pc:sldMk cId="2063402122" sldId="403"/>
            <ac:cxnSpMk id="20" creationId="{FDF27751-3F8F-3087-220D-0805466AB7FE}"/>
          </ac:cxnSpMkLst>
        </pc:cxnChg>
      </pc:sldChg>
      <pc:sldChg chg="addSp delSp modSp add mod">
        <pc:chgData name="Ali, Syed Waqqas" userId="1b3a5f44-9498-4738-8c4e-8127257d744d" providerId="ADAL" clId="{EC383793-85F4-4460-93F7-CA245DB705D4}" dt="2024-02-08T01:13:56.697" v="14031" actId="1076"/>
        <pc:sldMkLst>
          <pc:docMk/>
          <pc:sldMk cId="695074455" sldId="404"/>
        </pc:sldMkLst>
        <pc:spChg chg="mod">
          <ac:chgData name="Ali, Syed Waqqas" userId="1b3a5f44-9498-4738-8c4e-8127257d744d" providerId="ADAL" clId="{EC383793-85F4-4460-93F7-CA245DB705D4}" dt="2024-02-08T01:13:08.262" v="14012" actId="20577"/>
          <ac:spMkLst>
            <pc:docMk/>
            <pc:sldMk cId="695074455" sldId="404"/>
            <ac:spMk id="2" creationId="{C89416F5-E4E9-F747-233C-32F0AB3C3355}"/>
          </ac:spMkLst>
        </pc:spChg>
        <pc:spChg chg="add del mod">
          <ac:chgData name="Ali, Syed Waqqas" userId="1b3a5f44-9498-4738-8c4e-8127257d744d" providerId="ADAL" clId="{EC383793-85F4-4460-93F7-CA245DB705D4}" dt="2024-02-08T01:13:27.771" v="14014" actId="22"/>
          <ac:spMkLst>
            <pc:docMk/>
            <pc:sldMk cId="695074455" sldId="404"/>
            <ac:spMk id="9" creationId="{704FF276-23FC-E9D9-C168-0D3DFECB12AC}"/>
          </ac:spMkLst>
        </pc:spChg>
        <pc:spChg chg="mod">
          <ac:chgData name="Ali, Syed Waqqas" userId="1b3a5f44-9498-4738-8c4e-8127257d744d" providerId="ADAL" clId="{EC383793-85F4-4460-93F7-CA245DB705D4}" dt="2024-02-08T01:13:56.697" v="14031" actId="1076"/>
          <ac:spMkLst>
            <pc:docMk/>
            <pc:sldMk cId="695074455" sldId="404"/>
            <ac:spMk id="17" creationId="{038FD3EA-BE6C-D9B0-4F98-6ABE71C9EE35}"/>
          </ac:spMkLst>
        </pc:spChg>
        <pc:picChg chg="del">
          <ac:chgData name="Ali, Syed Waqqas" userId="1b3a5f44-9498-4738-8c4e-8127257d744d" providerId="ADAL" clId="{EC383793-85F4-4460-93F7-CA245DB705D4}" dt="2024-02-08T01:13:19.043" v="14013" actId="478"/>
          <ac:picMkLst>
            <pc:docMk/>
            <pc:sldMk cId="695074455" sldId="404"/>
            <ac:picMk id="10" creationId="{4006A36D-BBE7-E63F-85B7-AA81CB09E927}"/>
          </ac:picMkLst>
        </pc:picChg>
        <pc:picChg chg="add mod ord">
          <ac:chgData name="Ali, Syed Waqqas" userId="1b3a5f44-9498-4738-8c4e-8127257d744d" providerId="ADAL" clId="{EC383793-85F4-4460-93F7-CA245DB705D4}" dt="2024-02-08T01:13:42.400" v="14018" actId="1076"/>
          <ac:picMkLst>
            <pc:docMk/>
            <pc:sldMk cId="695074455" sldId="404"/>
            <ac:picMk id="16" creationId="{5FE1E2B5-2B66-D35B-C4AF-C97D5287DFF9}"/>
          </ac:picMkLst>
        </pc:picChg>
        <pc:cxnChg chg="ord">
          <ac:chgData name="Ali, Syed Waqqas" userId="1b3a5f44-9498-4738-8c4e-8127257d744d" providerId="ADAL" clId="{EC383793-85F4-4460-93F7-CA245DB705D4}" dt="2024-02-08T01:13:37.860" v="14017" actId="166"/>
          <ac:cxnSpMkLst>
            <pc:docMk/>
            <pc:sldMk cId="695074455" sldId="404"/>
            <ac:cxnSpMk id="13" creationId="{92E4295E-0392-0BD4-6584-AC7B2B489335}"/>
          </ac:cxnSpMkLst>
        </pc:cxnChg>
        <pc:cxnChg chg="ord">
          <ac:chgData name="Ali, Syed Waqqas" userId="1b3a5f44-9498-4738-8c4e-8127257d744d" providerId="ADAL" clId="{EC383793-85F4-4460-93F7-CA245DB705D4}" dt="2024-02-08T01:13:37.860" v="14017" actId="166"/>
          <ac:cxnSpMkLst>
            <pc:docMk/>
            <pc:sldMk cId="695074455" sldId="404"/>
            <ac:cxnSpMk id="15" creationId="{B158264F-B675-BF35-46BB-91DCAC123763}"/>
          </ac:cxnSpMkLst>
        </pc:cxnChg>
        <pc:cxnChg chg="del ord">
          <ac:chgData name="Ali, Syed Waqqas" userId="1b3a5f44-9498-4738-8c4e-8127257d744d" providerId="ADAL" clId="{EC383793-85F4-4460-93F7-CA245DB705D4}" dt="2024-02-08T01:13:43.987" v="14019" actId="478"/>
          <ac:cxnSpMkLst>
            <pc:docMk/>
            <pc:sldMk cId="695074455" sldId="404"/>
            <ac:cxnSpMk id="18" creationId="{C7A8B83E-E13B-84ED-722A-BF53EDEADACB}"/>
          </ac:cxnSpMkLst>
        </pc:cxnChg>
        <pc:cxnChg chg="ord">
          <ac:chgData name="Ali, Syed Waqqas" userId="1b3a5f44-9498-4738-8c4e-8127257d744d" providerId="ADAL" clId="{EC383793-85F4-4460-93F7-CA245DB705D4}" dt="2024-02-08T01:13:37.860" v="14017" actId="166"/>
          <ac:cxnSpMkLst>
            <pc:docMk/>
            <pc:sldMk cId="695074455" sldId="404"/>
            <ac:cxnSpMk id="20" creationId="{956F6661-837A-CAB2-9D56-C9F921CDE097}"/>
          </ac:cxnSpMkLst>
        </pc:cxnChg>
      </pc:sldChg>
      <pc:sldChg chg="modSp add mod">
        <pc:chgData name="Ali, Syed Waqqas" userId="1b3a5f44-9498-4738-8c4e-8127257d744d" providerId="ADAL" clId="{EC383793-85F4-4460-93F7-CA245DB705D4}" dt="2024-02-08T15:51:09.040" v="21269" actId="5793"/>
        <pc:sldMkLst>
          <pc:docMk/>
          <pc:sldMk cId="2447067219" sldId="405"/>
        </pc:sldMkLst>
        <pc:spChg chg="mod">
          <ac:chgData name="Ali, Syed Waqqas" userId="1b3a5f44-9498-4738-8c4e-8127257d744d" providerId="ADAL" clId="{EC383793-85F4-4460-93F7-CA245DB705D4}" dt="2024-02-08T01:15:41.837" v="14057" actId="403"/>
          <ac:spMkLst>
            <pc:docMk/>
            <pc:sldMk cId="2447067219" sldId="405"/>
            <ac:spMk id="2" creationId="{577BF325-2A5C-8A9A-2C88-D67336FB87E9}"/>
          </ac:spMkLst>
        </pc:spChg>
        <pc:spChg chg="mod">
          <ac:chgData name="Ali, Syed Waqqas" userId="1b3a5f44-9498-4738-8c4e-8127257d744d" providerId="ADAL" clId="{EC383793-85F4-4460-93F7-CA245DB705D4}" dt="2024-02-08T15:51:09.040" v="21269" actId="5793"/>
          <ac:spMkLst>
            <pc:docMk/>
            <pc:sldMk cId="2447067219" sldId="405"/>
            <ac:spMk id="3" creationId="{0B1E6BAA-F710-C31F-9C27-22C916D03625}"/>
          </ac:spMkLst>
        </pc:spChg>
      </pc:sldChg>
      <pc:sldChg chg="modSp add mod">
        <pc:chgData name="Ali, Syed Waqqas" userId="1b3a5f44-9498-4738-8c4e-8127257d744d" providerId="ADAL" clId="{EC383793-85F4-4460-93F7-CA245DB705D4}" dt="2024-02-08T15:52:11.208" v="21330" actId="20577"/>
        <pc:sldMkLst>
          <pc:docMk/>
          <pc:sldMk cId="787014578" sldId="406"/>
        </pc:sldMkLst>
        <pc:spChg chg="mod">
          <ac:chgData name="Ali, Syed Waqqas" userId="1b3a5f44-9498-4738-8c4e-8127257d744d" providerId="ADAL" clId="{EC383793-85F4-4460-93F7-CA245DB705D4}" dt="2024-02-08T01:18:02.475" v="14399" actId="403"/>
          <ac:spMkLst>
            <pc:docMk/>
            <pc:sldMk cId="787014578" sldId="406"/>
            <ac:spMk id="2" creationId="{6EA82125-9C07-4029-1623-D9DC0D2B761E}"/>
          </ac:spMkLst>
        </pc:spChg>
        <pc:spChg chg="mod">
          <ac:chgData name="Ali, Syed Waqqas" userId="1b3a5f44-9498-4738-8c4e-8127257d744d" providerId="ADAL" clId="{EC383793-85F4-4460-93F7-CA245DB705D4}" dt="2024-02-08T15:52:11.208" v="21330" actId="20577"/>
          <ac:spMkLst>
            <pc:docMk/>
            <pc:sldMk cId="787014578" sldId="406"/>
            <ac:spMk id="3" creationId="{131188D7-3980-5738-054B-AD5E789CE8C6}"/>
          </ac:spMkLst>
        </pc:spChg>
      </pc:sldChg>
      <pc:sldChg chg="modSp add mod">
        <pc:chgData name="Ali, Syed Waqqas" userId="1b3a5f44-9498-4738-8c4e-8127257d744d" providerId="ADAL" clId="{EC383793-85F4-4460-93F7-CA245DB705D4}" dt="2024-02-08T15:53:56.815" v="21389" actId="5793"/>
        <pc:sldMkLst>
          <pc:docMk/>
          <pc:sldMk cId="209981620" sldId="407"/>
        </pc:sldMkLst>
        <pc:spChg chg="mod">
          <ac:chgData name="Ali, Syed Waqqas" userId="1b3a5f44-9498-4738-8c4e-8127257d744d" providerId="ADAL" clId="{EC383793-85F4-4460-93F7-CA245DB705D4}" dt="2024-02-08T01:20:57.992" v="15030" actId="20577"/>
          <ac:spMkLst>
            <pc:docMk/>
            <pc:sldMk cId="209981620" sldId="407"/>
            <ac:spMk id="2" creationId="{7AE67508-2ED5-0651-3C1B-FB0200AD90E3}"/>
          </ac:spMkLst>
        </pc:spChg>
        <pc:spChg chg="mod">
          <ac:chgData name="Ali, Syed Waqqas" userId="1b3a5f44-9498-4738-8c4e-8127257d744d" providerId="ADAL" clId="{EC383793-85F4-4460-93F7-CA245DB705D4}" dt="2024-02-08T15:53:56.815" v="21389" actId="5793"/>
          <ac:spMkLst>
            <pc:docMk/>
            <pc:sldMk cId="209981620" sldId="407"/>
            <ac:spMk id="3" creationId="{96B9A9BC-C637-EFB1-2456-FC256AD5A510}"/>
          </ac:spMkLst>
        </pc:spChg>
      </pc:sldChg>
      <pc:sldChg chg="modSp add mod">
        <pc:chgData name="Ali, Syed Waqqas" userId="1b3a5f44-9498-4738-8c4e-8127257d744d" providerId="ADAL" clId="{EC383793-85F4-4460-93F7-CA245DB705D4}" dt="2024-02-08T01:20:27.982" v="14971" actId="20577"/>
        <pc:sldMkLst>
          <pc:docMk/>
          <pc:sldMk cId="758083966" sldId="408"/>
        </pc:sldMkLst>
        <pc:spChg chg="mod">
          <ac:chgData name="Ali, Syed Waqqas" userId="1b3a5f44-9498-4738-8c4e-8127257d744d" providerId="ADAL" clId="{EC383793-85F4-4460-93F7-CA245DB705D4}" dt="2024-02-08T01:20:27.982" v="14971" actId="20577"/>
          <ac:spMkLst>
            <pc:docMk/>
            <pc:sldMk cId="758083966" sldId="408"/>
            <ac:spMk id="2" creationId="{DBE16D71-7712-E47D-C754-0BFDF6DFCDA3}"/>
          </ac:spMkLst>
        </pc:spChg>
      </pc:sldChg>
      <pc:sldChg chg="modSp add mod">
        <pc:chgData name="Ali, Syed Waqqas" userId="1b3a5f44-9498-4738-8c4e-8127257d744d" providerId="ADAL" clId="{EC383793-85F4-4460-93F7-CA245DB705D4}" dt="2024-02-08T15:54:08.759" v="21404" actId="5793"/>
        <pc:sldMkLst>
          <pc:docMk/>
          <pc:sldMk cId="250855700" sldId="409"/>
        </pc:sldMkLst>
        <pc:spChg chg="mod">
          <ac:chgData name="Ali, Syed Waqqas" userId="1b3a5f44-9498-4738-8c4e-8127257d744d" providerId="ADAL" clId="{EC383793-85F4-4460-93F7-CA245DB705D4}" dt="2024-02-08T01:24:09.602" v="15426" actId="20577"/>
          <ac:spMkLst>
            <pc:docMk/>
            <pc:sldMk cId="250855700" sldId="409"/>
            <ac:spMk id="2" creationId="{33A68F5C-2305-C5FC-B718-2F76E0909E06}"/>
          </ac:spMkLst>
        </pc:spChg>
        <pc:spChg chg="mod">
          <ac:chgData name="Ali, Syed Waqqas" userId="1b3a5f44-9498-4738-8c4e-8127257d744d" providerId="ADAL" clId="{EC383793-85F4-4460-93F7-CA245DB705D4}" dt="2024-02-08T15:54:08.759" v="21404" actId="5793"/>
          <ac:spMkLst>
            <pc:docMk/>
            <pc:sldMk cId="250855700" sldId="409"/>
            <ac:spMk id="3" creationId="{73B9F19F-8529-EC73-42C6-4681CB090EB4}"/>
          </ac:spMkLst>
        </pc:spChg>
      </pc:sldChg>
      <pc:sldChg chg="modSp add mod">
        <pc:chgData name="Ali, Syed Waqqas" userId="1b3a5f44-9498-4738-8c4e-8127257d744d" providerId="ADAL" clId="{EC383793-85F4-4460-93F7-CA245DB705D4}" dt="2024-02-08T15:54:30.189" v="21406" actId="207"/>
        <pc:sldMkLst>
          <pc:docMk/>
          <pc:sldMk cId="1319837860" sldId="410"/>
        </pc:sldMkLst>
        <pc:spChg chg="mod">
          <ac:chgData name="Ali, Syed Waqqas" userId="1b3a5f44-9498-4738-8c4e-8127257d744d" providerId="ADAL" clId="{EC383793-85F4-4460-93F7-CA245DB705D4}" dt="2024-02-08T01:24:05.004" v="15418" actId="20577"/>
          <ac:spMkLst>
            <pc:docMk/>
            <pc:sldMk cId="1319837860" sldId="410"/>
            <ac:spMk id="2" creationId="{73CCA44E-D7D4-5EF3-556F-AF61F210E18F}"/>
          </ac:spMkLst>
        </pc:spChg>
        <pc:spChg chg="mod">
          <ac:chgData name="Ali, Syed Waqqas" userId="1b3a5f44-9498-4738-8c4e-8127257d744d" providerId="ADAL" clId="{EC383793-85F4-4460-93F7-CA245DB705D4}" dt="2024-02-08T15:54:30.189" v="21406" actId="207"/>
          <ac:spMkLst>
            <pc:docMk/>
            <pc:sldMk cId="1319837860" sldId="410"/>
            <ac:spMk id="3" creationId="{0B822188-D03E-4040-E916-F335C01A2546}"/>
          </ac:spMkLst>
        </pc:spChg>
      </pc:sldChg>
      <pc:sldChg chg="modSp add mod">
        <pc:chgData name="Ali, Syed Waqqas" userId="1b3a5f44-9498-4738-8c4e-8127257d744d" providerId="ADAL" clId="{EC383793-85F4-4460-93F7-CA245DB705D4}" dt="2024-02-08T15:55:16.332" v="21412" actId="113"/>
        <pc:sldMkLst>
          <pc:docMk/>
          <pc:sldMk cId="2796279849" sldId="411"/>
        </pc:sldMkLst>
        <pc:spChg chg="mod">
          <ac:chgData name="Ali, Syed Waqqas" userId="1b3a5f44-9498-4738-8c4e-8127257d744d" providerId="ADAL" clId="{EC383793-85F4-4460-93F7-CA245DB705D4}" dt="2024-02-08T01:26:42.362" v="15686" actId="20577"/>
          <ac:spMkLst>
            <pc:docMk/>
            <pc:sldMk cId="2796279849" sldId="411"/>
            <ac:spMk id="2" creationId="{79C51D6D-CA6F-745B-F99F-789FD77A7172}"/>
          </ac:spMkLst>
        </pc:spChg>
        <pc:spChg chg="mod">
          <ac:chgData name="Ali, Syed Waqqas" userId="1b3a5f44-9498-4738-8c4e-8127257d744d" providerId="ADAL" clId="{EC383793-85F4-4460-93F7-CA245DB705D4}" dt="2024-02-08T15:55:16.332" v="21412" actId="113"/>
          <ac:spMkLst>
            <pc:docMk/>
            <pc:sldMk cId="2796279849" sldId="411"/>
            <ac:spMk id="3" creationId="{409902F0-4FC4-A549-EAF5-925D65477B3D}"/>
          </ac:spMkLst>
        </pc:spChg>
      </pc:sldChg>
      <pc:sldChg chg="modSp add mod">
        <pc:chgData name="Ali, Syed Waqqas" userId="1b3a5f44-9498-4738-8c4e-8127257d744d" providerId="ADAL" clId="{EC383793-85F4-4460-93F7-CA245DB705D4}" dt="2024-02-08T15:56:00.101" v="21427" actId="20577"/>
        <pc:sldMkLst>
          <pc:docMk/>
          <pc:sldMk cId="1992291629" sldId="412"/>
        </pc:sldMkLst>
        <pc:spChg chg="mod">
          <ac:chgData name="Ali, Syed Waqqas" userId="1b3a5f44-9498-4738-8c4e-8127257d744d" providerId="ADAL" clId="{EC383793-85F4-4460-93F7-CA245DB705D4}" dt="2024-02-08T01:30:25.088" v="16137" actId="20577"/>
          <ac:spMkLst>
            <pc:docMk/>
            <pc:sldMk cId="1992291629" sldId="412"/>
            <ac:spMk id="2" creationId="{C3E2ABF0-5F1F-E29F-945D-14522F3C63D4}"/>
          </ac:spMkLst>
        </pc:spChg>
        <pc:spChg chg="mod">
          <ac:chgData name="Ali, Syed Waqqas" userId="1b3a5f44-9498-4738-8c4e-8127257d744d" providerId="ADAL" clId="{EC383793-85F4-4460-93F7-CA245DB705D4}" dt="2024-02-08T15:56:00.101" v="21427" actId="20577"/>
          <ac:spMkLst>
            <pc:docMk/>
            <pc:sldMk cId="1992291629" sldId="412"/>
            <ac:spMk id="3" creationId="{5FD036A3-8AC8-1666-6ACC-43ED1730E73F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02:04:10.559" v="19210" actId="207"/>
        <pc:sldMkLst>
          <pc:docMk/>
          <pc:sldMk cId="923913741" sldId="413"/>
        </pc:sldMkLst>
        <pc:spChg chg="mod">
          <ac:chgData name="Ali, Syed Waqqas" userId="1b3a5f44-9498-4738-8c4e-8127257d744d" providerId="ADAL" clId="{EC383793-85F4-4460-93F7-CA245DB705D4}" dt="2024-02-08T01:31:21.546" v="16420" actId="20577"/>
          <ac:spMkLst>
            <pc:docMk/>
            <pc:sldMk cId="923913741" sldId="413"/>
            <ac:spMk id="2" creationId="{46124C94-0AF9-5A2A-2FC7-110ADCB48A8D}"/>
          </ac:spMkLst>
        </pc:spChg>
        <pc:spChg chg="add del mod">
          <ac:chgData name="Ali, Syed Waqqas" userId="1b3a5f44-9498-4738-8c4e-8127257d744d" providerId="ADAL" clId="{EC383793-85F4-4460-93F7-CA245DB705D4}" dt="2024-02-08T02:04:10.559" v="19210" actId="207"/>
          <ac:spMkLst>
            <pc:docMk/>
            <pc:sldMk cId="923913741" sldId="413"/>
            <ac:spMk id="3" creationId="{758C84FD-2A4E-0E42-DFD2-3E3845132FD7}"/>
          </ac:spMkLst>
        </pc:spChg>
        <pc:spChg chg="add del mod">
          <ac:chgData name="Ali, Syed Waqqas" userId="1b3a5f44-9498-4738-8c4e-8127257d744d" providerId="ADAL" clId="{EC383793-85F4-4460-93F7-CA245DB705D4}" dt="2024-02-08T01:32:27.894" v="16552" actId="478"/>
          <ac:spMkLst>
            <pc:docMk/>
            <pc:sldMk cId="923913741" sldId="413"/>
            <ac:spMk id="10" creationId="{AA54CD4A-95FF-B977-2EFE-8BF6A5DBDB50}"/>
          </ac:spMkLst>
        </pc:spChg>
      </pc:sldChg>
      <pc:sldChg chg="modSp add mod">
        <pc:chgData name="Ali, Syed Waqqas" userId="1b3a5f44-9498-4738-8c4e-8127257d744d" providerId="ADAL" clId="{EC383793-85F4-4460-93F7-CA245DB705D4}" dt="2024-02-08T15:56:54.007" v="21432" actId="20577"/>
        <pc:sldMkLst>
          <pc:docMk/>
          <pc:sldMk cId="2025356703" sldId="414"/>
        </pc:sldMkLst>
        <pc:spChg chg="mod">
          <ac:chgData name="Ali, Syed Waqqas" userId="1b3a5f44-9498-4738-8c4e-8127257d744d" providerId="ADAL" clId="{EC383793-85F4-4460-93F7-CA245DB705D4}" dt="2024-02-08T01:33:34.705" v="16753" actId="20577"/>
          <ac:spMkLst>
            <pc:docMk/>
            <pc:sldMk cId="2025356703" sldId="414"/>
            <ac:spMk id="2" creationId="{84AF6548-45F0-9AEB-03F7-85F909C146C7}"/>
          </ac:spMkLst>
        </pc:spChg>
        <pc:spChg chg="mod">
          <ac:chgData name="Ali, Syed Waqqas" userId="1b3a5f44-9498-4738-8c4e-8127257d744d" providerId="ADAL" clId="{EC383793-85F4-4460-93F7-CA245DB705D4}" dt="2024-02-08T15:56:54.007" v="21432" actId="20577"/>
          <ac:spMkLst>
            <pc:docMk/>
            <pc:sldMk cId="2025356703" sldId="414"/>
            <ac:spMk id="3" creationId="{51604F3C-826C-3EE4-A8A1-77885674BC40}"/>
          </ac:spMkLst>
        </pc:spChg>
      </pc:sldChg>
      <pc:sldChg chg="modSp add mod">
        <pc:chgData name="Ali, Syed Waqqas" userId="1b3a5f44-9498-4738-8c4e-8127257d744d" providerId="ADAL" clId="{EC383793-85F4-4460-93F7-CA245DB705D4}" dt="2024-02-08T01:41:40.034" v="17295" actId="20577"/>
        <pc:sldMkLst>
          <pc:docMk/>
          <pc:sldMk cId="3710973095" sldId="415"/>
        </pc:sldMkLst>
        <pc:spChg chg="mod">
          <ac:chgData name="Ali, Syed Waqqas" userId="1b3a5f44-9498-4738-8c4e-8127257d744d" providerId="ADAL" clId="{EC383793-85F4-4460-93F7-CA245DB705D4}" dt="2024-02-08T01:41:10.650" v="17191" actId="20577"/>
          <ac:spMkLst>
            <pc:docMk/>
            <pc:sldMk cId="3710973095" sldId="415"/>
            <ac:spMk id="2" creationId="{60AF76A3-6BA5-5758-B339-890D9BA682FC}"/>
          </ac:spMkLst>
        </pc:spChg>
        <pc:spChg chg="mod">
          <ac:chgData name="Ali, Syed Waqqas" userId="1b3a5f44-9498-4738-8c4e-8127257d744d" providerId="ADAL" clId="{EC383793-85F4-4460-93F7-CA245DB705D4}" dt="2024-02-08T01:41:40.034" v="17295" actId="20577"/>
          <ac:spMkLst>
            <pc:docMk/>
            <pc:sldMk cId="3710973095" sldId="415"/>
            <ac:spMk id="3" creationId="{B604E3E7-059B-EB83-F1EB-5C6002DDCAC7}"/>
          </ac:spMkLst>
        </pc:spChg>
      </pc:sldChg>
      <pc:sldChg chg="modSp add mod">
        <pc:chgData name="Ali, Syed Waqqas" userId="1b3a5f44-9498-4738-8c4e-8127257d744d" providerId="ADAL" clId="{EC383793-85F4-4460-93F7-CA245DB705D4}" dt="2024-02-08T01:42:29.274" v="17345" actId="207"/>
        <pc:sldMkLst>
          <pc:docMk/>
          <pc:sldMk cId="4226275098" sldId="416"/>
        </pc:sldMkLst>
        <pc:spChg chg="mod">
          <ac:chgData name="Ali, Syed Waqqas" userId="1b3a5f44-9498-4738-8c4e-8127257d744d" providerId="ADAL" clId="{EC383793-85F4-4460-93F7-CA245DB705D4}" dt="2024-02-08T01:42:29.274" v="17345" actId="207"/>
          <ac:spMkLst>
            <pc:docMk/>
            <pc:sldMk cId="4226275098" sldId="416"/>
            <ac:spMk id="3" creationId="{21C57ECF-0A28-36A9-661B-23B9DC6B076E}"/>
          </ac:spMkLst>
        </pc:spChg>
      </pc:sldChg>
      <pc:sldChg chg="modSp add mod">
        <pc:chgData name="Ali, Syed Waqqas" userId="1b3a5f44-9498-4738-8c4e-8127257d744d" providerId="ADAL" clId="{EC383793-85F4-4460-93F7-CA245DB705D4}" dt="2024-02-08T01:42:56.191" v="17434" actId="20577"/>
        <pc:sldMkLst>
          <pc:docMk/>
          <pc:sldMk cId="1845127253" sldId="417"/>
        </pc:sldMkLst>
        <pc:spChg chg="mod">
          <ac:chgData name="Ali, Syed Waqqas" userId="1b3a5f44-9498-4738-8c4e-8127257d744d" providerId="ADAL" clId="{EC383793-85F4-4460-93F7-CA245DB705D4}" dt="2024-02-08T01:42:56.191" v="17434" actId="20577"/>
          <ac:spMkLst>
            <pc:docMk/>
            <pc:sldMk cId="1845127253" sldId="417"/>
            <ac:spMk id="3" creationId="{B60B6A6C-2547-4866-1C9B-AC9C426BBF2E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01:48:22.981" v="17612" actId="21"/>
        <pc:sldMkLst>
          <pc:docMk/>
          <pc:sldMk cId="298561650" sldId="418"/>
        </pc:sldMkLst>
        <pc:spChg chg="mod">
          <ac:chgData name="Ali, Syed Waqqas" userId="1b3a5f44-9498-4738-8c4e-8127257d744d" providerId="ADAL" clId="{EC383793-85F4-4460-93F7-CA245DB705D4}" dt="2024-02-08T01:43:09.827" v="17469" actId="20577"/>
          <ac:spMkLst>
            <pc:docMk/>
            <pc:sldMk cId="298561650" sldId="418"/>
            <ac:spMk id="2" creationId="{31F305CA-3295-52BD-3BBF-9377A0D6A6ED}"/>
          </ac:spMkLst>
        </pc:spChg>
        <pc:spChg chg="mod">
          <ac:chgData name="Ali, Syed Waqqas" userId="1b3a5f44-9498-4738-8c4e-8127257d744d" providerId="ADAL" clId="{EC383793-85F4-4460-93F7-CA245DB705D4}" dt="2024-02-08T01:44:19.992" v="17594" actId="5793"/>
          <ac:spMkLst>
            <pc:docMk/>
            <pc:sldMk cId="298561650" sldId="418"/>
            <ac:spMk id="3" creationId="{FF7384F7-9DFC-65E4-4F58-EE404732A648}"/>
          </ac:spMkLst>
        </pc:spChg>
        <pc:picChg chg="add del">
          <ac:chgData name="Ali, Syed Waqqas" userId="1b3a5f44-9498-4738-8c4e-8127257d744d" providerId="ADAL" clId="{EC383793-85F4-4460-93F7-CA245DB705D4}" dt="2024-02-08T01:48:22.981" v="17612" actId="21"/>
          <ac:picMkLst>
            <pc:docMk/>
            <pc:sldMk cId="298561650" sldId="418"/>
            <ac:picMk id="10" creationId="{4EE42E42-42EF-73B6-B095-588EF263D31E}"/>
          </ac:picMkLst>
        </pc:picChg>
      </pc:sldChg>
      <pc:sldChg chg="addSp delSp modSp add mod">
        <pc:chgData name="Ali, Syed Waqqas" userId="1b3a5f44-9498-4738-8c4e-8127257d744d" providerId="ADAL" clId="{EC383793-85F4-4460-93F7-CA245DB705D4}" dt="2024-02-08T01:50:52.033" v="17915"/>
        <pc:sldMkLst>
          <pc:docMk/>
          <pc:sldMk cId="4270667569" sldId="419"/>
        </pc:sldMkLst>
        <pc:spChg chg="del mod">
          <ac:chgData name="Ali, Syed Waqqas" userId="1b3a5f44-9498-4738-8c4e-8127257d744d" providerId="ADAL" clId="{EC383793-85F4-4460-93F7-CA245DB705D4}" dt="2024-02-08T01:50:46.438" v="17913" actId="478"/>
          <ac:spMkLst>
            <pc:docMk/>
            <pc:sldMk cId="4270667569" sldId="419"/>
            <ac:spMk id="2" creationId="{0D198E9E-D2A7-06D7-E8B3-A04B7DA18D8C}"/>
          </ac:spMkLst>
        </pc:spChg>
        <pc:spChg chg="mod">
          <ac:chgData name="Ali, Syed Waqqas" userId="1b3a5f44-9498-4738-8c4e-8127257d744d" providerId="ADAL" clId="{EC383793-85F4-4460-93F7-CA245DB705D4}" dt="2024-02-08T01:48:35.003" v="17618" actId="20577"/>
          <ac:spMkLst>
            <pc:docMk/>
            <pc:sldMk cId="4270667569" sldId="419"/>
            <ac:spMk id="3" creationId="{13ACB8FA-8D60-B784-8FD0-4780AE9BE3E8}"/>
          </ac:spMkLst>
        </pc:spChg>
        <pc:spChg chg="add del mod">
          <ac:chgData name="Ali, Syed Waqqas" userId="1b3a5f44-9498-4738-8c4e-8127257d744d" providerId="ADAL" clId="{EC383793-85F4-4460-93F7-CA245DB705D4}" dt="2024-02-08T01:50:48.361" v="17914" actId="478"/>
          <ac:spMkLst>
            <pc:docMk/>
            <pc:sldMk cId="4270667569" sldId="419"/>
            <ac:spMk id="11" creationId="{06404DFC-E9B4-B69A-53D3-CE871D463BDC}"/>
          </ac:spMkLst>
        </pc:spChg>
        <pc:spChg chg="add mod">
          <ac:chgData name="Ali, Syed Waqqas" userId="1b3a5f44-9498-4738-8c4e-8127257d744d" providerId="ADAL" clId="{EC383793-85F4-4460-93F7-CA245DB705D4}" dt="2024-02-08T01:50:52.033" v="17915"/>
          <ac:spMkLst>
            <pc:docMk/>
            <pc:sldMk cId="4270667569" sldId="419"/>
            <ac:spMk id="12" creationId="{91C93504-4CBA-14C4-02BF-070B4DE0CDB7}"/>
          </ac:spMkLst>
        </pc:spChg>
        <pc:picChg chg="add mod">
          <ac:chgData name="Ali, Syed Waqqas" userId="1b3a5f44-9498-4738-8c4e-8127257d744d" providerId="ADAL" clId="{EC383793-85F4-4460-93F7-CA245DB705D4}" dt="2024-02-08T01:48:27.018" v="17614" actId="1076"/>
          <ac:picMkLst>
            <pc:docMk/>
            <pc:sldMk cId="4270667569" sldId="419"/>
            <ac:picMk id="10" creationId="{4EE42E42-42EF-73B6-B095-588EF263D31E}"/>
          </ac:picMkLst>
        </pc:picChg>
      </pc:sldChg>
      <pc:sldChg chg="modSp add mod">
        <pc:chgData name="Ali, Syed Waqqas" userId="1b3a5f44-9498-4738-8c4e-8127257d744d" providerId="ADAL" clId="{EC383793-85F4-4460-93F7-CA245DB705D4}" dt="2024-02-08T02:05:32.245" v="19221" actId="20577"/>
        <pc:sldMkLst>
          <pc:docMk/>
          <pc:sldMk cId="2207768894" sldId="420"/>
        </pc:sldMkLst>
        <pc:spChg chg="mod">
          <ac:chgData name="Ali, Syed Waqqas" userId="1b3a5f44-9498-4738-8c4e-8127257d744d" providerId="ADAL" clId="{EC383793-85F4-4460-93F7-CA245DB705D4}" dt="2024-02-08T01:50:41.311" v="17895" actId="1037"/>
          <ac:spMkLst>
            <pc:docMk/>
            <pc:sldMk cId="2207768894" sldId="420"/>
            <ac:spMk id="2" creationId="{52F6495C-B118-C713-F928-455A4B4BEC67}"/>
          </ac:spMkLst>
        </pc:spChg>
        <pc:spChg chg="mod">
          <ac:chgData name="Ali, Syed Waqqas" userId="1b3a5f44-9498-4738-8c4e-8127257d744d" providerId="ADAL" clId="{EC383793-85F4-4460-93F7-CA245DB705D4}" dt="2024-02-08T02:05:32.245" v="19221" actId="20577"/>
          <ac:spMkLst>
            <pc:docMk/>
            <pc:sldMk cId="2207768894" sldId="420"/>
            <ac:spMk id="3" creationId="{22A50CD6-4FF2-5BFD-B661-24CCC6D71E5F}"/>
          </ac:spMkLst>
        </pc:spChg>
      </pc:sldChg>
      <pc:sldChg chg="modSp add mod">
        <pc:chgData name="Ali, Syed Waqqas" userId="1b3a5f44-9498-4738-8c4e-8127257d744d" providerId="ADAL" clId="{EC383793-85F4-4460-93F7-CA245DB705D4}" dt="2024-02-08T16:26:51.812" v="23404" actId="207"/>
        <pc:sldMkLst>
          <pc:docMk/>
          <pc:sldMk cId="220976784" sldId="421"/>
        </pc:sldMkLst>
        <pc:spChg chg="mod">
          <ac:chgData name="Ali, Syed Waqqas" userId="1b3a5f44-9498-4738-8c4e-8127257d744d" providerId="ADAL" clId="{EC383793-85F4-4460-93F7-CA245DB705D4}" dt="2024-02-08T01:51:24.650" v="17939" actId="20577"/>
          <ac:spMkLst>
            <pc:docMk/>
            <pc:sldMk cId="220976784" sldId="421"/>
            <ac:spMk id="2" creationId="{1ADF3854-98A8-3266-CAC8-DCE1F67423B3}"/>
          </ac:spMkLst>
        </pc:spChg>
        <pc:spChg chg="mod">
          <ac:chgData name="Ali, Syed Waqqas" userId="1b3a5f44-9498-4738-8c4e-8127257d744d" providerId="ADAL" clId="{EC383793-85F4-4460-93F7-CA245DB705D4}" dt="2024-02-08T16:26:51.812" v="23404" actId="207"/>
          <ac:spMkLst>
            <pc:docMk/>
            <pc:sldMk cId="220976784" sldId="421"/>
            <ac:spMk id="3" creationId="{4AC4E48B-D8FA-3F36-5E58-3AD869ADD93D}"/>
          </ac:spMkLst>
        </pc:spChg>
      </pc:sldChg>
      <pc:sldChg chg="modSp add mod">
        <pc:chgData name="Ali, Syed Waqqas" userId="1b3a5f44-9498-4738-8c4e-8127257d744d" providerId="ADAL" clId="{EC383793-85F4-4460-93F7-CA245DB705D4}" dt="2024-02-08T16:02:16.605" v="21796" actId="20577"/>
        <pc:sldMkLst>
          <pc:docMk/>
          <pc:sldMk cId="3029930477" sldId="422"/>
        </pc:sldMkLst>
        <pc:spChg chg="mod">
          <ac:chgData name="Ali, Syed Waqqas" userId="1b3a5f44-9498-4738-8c4e-8127257d744d" providerId="ADAL" clId="{EC383793-85F4-4460-93F7-CA245DB705D4}" dt="2024-02-08T01:52:37.045" v="18152" actId="20577"/>
          <ac:spMkLst>
            <pc:docMk/>
            <pc:sldMk cId="3029930477" sldId="422"/>
            <ac:spMk id="2" creationId="{AF4AAE4C-4299-B754-CC88-CA3CA65B2F12}"/>
          </ac:spMkLst>
        </pc:spChg>
        <pc:spChg chg="mod">
          <ac:chgData name="Ali, Syed Waqqas" userId="1b3a5f44-9498-4738-8c4e-8127257d744d" providerId="ADAL" clId="{EC383793-85F4-4460-93F7-CA245DB705D4}" dt="2024-02-08T16:02:16.605" v="21796" actId="20577"/>
          <ac:spMkLst>
            <pc:docMk/>
            <pc:sldMk cId="3029930477" sldId="422"/>
            <ac:spMk id="3" creationId="{25AB8D2E-B0AC-FDC0-D147-0D7A14EEB8CB}"/>
          </ac:spMkLst>
        </pc:spChg>
      </pc:sldChg>
      <pc:sldChg chg="modSp add mod">
        <pc:chgData name="Ali, Syed Waqqas" userId="1b3a5f44-9498-4738-8c4e-8127257d744d" providerId="ADAL" clId="{EC383793-85F4-4460-93F7-CA245DB705D4}" dt="2024-02-08T15:59:17.370" v="21636" actId="20577"/>
        <pc:sldMkLst>
          <pc:docMk/>
          <pc:sldMk cId="200806148" sldId="423"/>
        </pc:sldMkLst>
        <pc:spChg chg="mod">
          <ac:chgData name="Ali, Syed Waqqas" userId="1b3a5f44-9498-4738-8c4e-8127257d744d" providerId="ADAL" clId="{EC383793-85F4-4460-93F7-CA245DB705D4}" dt="2024-02-08T01:54:47.568" v="18394" actId="20577"/>
          <ac:spMkLst>
            <pc:docMk/>
            <pc:sldMk cId="200806148" sldId="423"/>
            <ac:spMk id="2" creationId="{3035797D-F4D0-E90F-FB1F-7777EBBD175D}"/>
          </ac:spMkLst>
        </pc:spChg>
        <pc:spChg chg="mod">
          <ac:chgData name="Ali, Syed Waqqas" userId="1b3a5f44-9498-4738-8c4e-8127257d744d" providerId="ADAL" clId="{EC383793-85F4-4460-93F7-CA245DB705D4}" dt="2024-02-08T15:59:17.370" v="21636" actId="20577"/>
          <ac:spMkLst>
            <pc:docMk/>
            <pc:sldMk cId="200806148" sldId="423"/>
            <ac:spMk id="3" creationId="{0CC0300E-9E29-359A-60DE-90DA66320DC5}"/>
          </ac:spMkLst>
        </pc:spChg>
      </pc:sldChg>
      <pc:sldChg chg="addSp modSp add mod">
        <pc:chgData name="Ali, Syed Waqqas" userId="1b3a5f44-9498-4738-8c4e-8127257d744d" providerId="ADAL" clId="{EC383793-85F4-4460-93F7-CA245DB705D4}" dt="2024-02-08T16:00:49.706" v="21679" actId="692"/>
        <pc:sldMkLst>
          <pc:docMk/>
          <pc:sldMk cId="3156794175" sldId="424"/>
        </pc:sldMkLst>
        <pc:spChg chg="mod">
          <ac:chgData name="Ali, Syed Waqqas" userId="1b3a5f44-9498-4738-8c4e-8127257d744d" providerId="ADAL" clId="{EC383793-85F4-4460-93F7-CA245DB705D4}" dt="2024-02-08T01:55:48.104" v="18647" actId="20577"/>
          <ac:spMkLst>
            <pc:docMk/>
            <pc:sldMk cId="3156794175" sldId="424"/>
            <ac:spMk id="2" creationId="{6366B6EB-B602-419D-0C44-9B2EECBAB6D9}"/>
          </ac:spMkLst>
        </pc:spChg>
        <pc:spChg chg="mod">
          <ac:chgData name="Ali, Syed Waqqas" userId="1b3a5f44-9498-4738-8c4e-8127257d744d" providerId="ADAL" clId="{EC383793-85F4-4460-93F7-CA245DB705D4}" dt="2024-02-08T15:59:39.089" v="21637" actId="6549"/>
          <ac:spMkLst>
            <pc:docMk/>
            <pc:sldMk cId="3156794175" sldId="424"/>
            <ac:spMk id="3" creationId="{622FF83B-155C-338F-0C3B-20674CD39AF5}"/>
          </ac:spMkLst>
        </pc:spChg>
        <pc:spChg chg="add mod">
          <ac:chgData name="Ali, Syed Waqqas" userId="1b3a5f44-9498-4738-8c4e-8127257d744d" providerId="ADAL" clId="{EC383793-85F4-4460-93F7-CA245DB705D4}" dt="2024-02-08T16:00:36.154" v="21672" actId="1076"/>
          <ac:spMkLst>
            <pc:docMk/>
            <pc:sldMk cId="3156794175" sldId="424"/>
            <ac:spMk id="9" creationId="{CB30A1B6-D151-20D6-A8F3-D587B44D0008}"/>
          </ac:spMkLst>
        </pc:spChg>
        <pc:spChg chg="add mod">
          <ac:chgData name="Ali, Syed Waqqas" userId="1b3a5f44-9498-4738-8c4e-8127257d744d" providerId="ADAL" clId="{EC383793-85F4-4460-93F7-CA245DB705D4}" dt="2024-02-08T16:00:49.706" v="21679" actId="692"/>
          <ac:spMkLst>
            <pc:docMk/>
            <pc:sldMk cId="3156794175" sldId="424"/>
            <ac:spMk id="10" creationId="{150212BC-FC18-B238-09BF-7284C96FD60F}"/>
          </ac:spMkLst>
        </pc:spChg>
      </pc:sldChg>
      <pc:sldChg chg="modSp add del mod">
        <pc:chgData name="Ali, Syed Waqqas" userId="1b3a5f44-9498-4738-8c4e-8127257d744d" providerId="ADAL" clId="{EC383793-85F4-4460-93F7-CA245DB705D4}" dt="2024-02-08T02:43:40.960" v="19930" actId="47"/>
        <pc:sldMkLst>
          <pc:docMk/>
          <pc:sldMk cId="4066089464" sldId="425"/>
        </pc:sldMkLst>
        <pc:spChg chg="mod">
          <ac:chgData name="Ali, Syed Waqqas" userId="1b3a5f44-9498-4738-8c4e-8127257d744d" providerId="ADAL" clId="{EC383793-85F4-4460-93F7-CA245DB705D4}" dt="2024-02-08T01:58:09.723" v="18783" actId="20577"/>
          <ac:spMkLst>
            <pc:docMk/>
            <pc:sldMk cId="4066089464" sldId="425"/>
            <ac:spMk id="3" creationId="{767FBF4F-AC20-6D2E-9007-565A0540E66A}"/>
          </ac:spMkLst>
        </pc:spChg>
      </pc:sldChg>
      <pc:sldChg chg="modSp add mod">
        <pc:chgData name="Ali, Syed Waqqas" userId="1b3a5f44-9498-4738-8c4e-8127257d744d" providerId="ADAL" clId="{EC383793-85F4-4460-93F7-CA245DB705D4}" dt="2024-02-08T16:27:46.938" v="23410" actId="20577"/>
        <pc:sldMkLst>
          <pc:docMk/>
          <pc:sldMk cId="696125058" sldId="426"/>
        </pc:sldMkLst>
        <pc:spChg chg="mod">
          <ac:chgData name="Ali, Syed Waqqas" userId="1b3a5f44-9498-4738-8c4e-8127257d744d" providerId="ADAL" clId="{EC383793-85F4-4460-93F7-CA245DB705D4}" dt="2024-02-08T16:27:46.938" v="23410" actId="20577"/>
          <ac:spMkLst>
            <pc:docMk/>
            <pc:sldMk cId="696125058" sldId="426"/>
            <ac:spMk id="2" creationId="{0F22DB88-8DAB-B609-3389-98230C8AED67}"/>
          </ac:spMkLst>
        </pc:spChg>
        <pc:spChg chg="mod">
          <ac:chgData name="Ali, Syed Waqqas" userId="1b3a5f44-9498-4738-8c4e-8127257d744d" providerId="ADAL" clId="{EC383793-85F4-4460-93F7-CA245DB705D4}" dt="2024-02-08T16:02:52.907" v="21798" actId="2711"/>
          <ac:spMkLst>
            <pc:docMk/>
            <pc:sldMk cId="696125058" sldId="426"/>
            <ac:spMk id="3" creationId="{8D424BFB-EB8E-C456-C2C8-A8CA69EDFFF3}"/>
          </ac:spMkLst>
        </pc:spChg>
      </pc:sldChg>
      <pc:sldChg chg="modSp add mod">
        <pc:chgData name="Ali, Syed Waqqas" userId="1b3a5f44-9498-4738-8c4e-8127257d744d" providerId="ADAL" clId="{EC383793-85F4-4460-93F7-CA245DB705D4}" dt="2024-02-08T02:05:56.500" v="19242" actId="20577"/>
        <pc:sldMkLst>
          <pc:docMk/>
          <pc:sldMk cId="605210551" sldId="427"/>
        </pc:sldMkLst>
        <pc:spChg chg="mod">
          <ac:chgData name="Ali, Syed Waqqas" userId="1b3a5f44-9498-4738-8c4e-8127257d744d" providerId="ADAL" clId="{EC383793-85F4-4460-93F7-CA245DB705D4}" dt="2024-02-08T02:05:56.500" v="19242" actId="20577"/>
          <ac:spMkLst>
            <pc:docMk/>
            <pc:sldMk cId="605210551" sldId="427"/>
            <ac:spMk id="2" creationId="{7483AC40-4E74-1DAF-DAD3-5490E9B537FC}"/>
          </ac:spMkLst>
        </pc:spChg>
      </pc:sldChg>
      <pc:sldChg chg="add del">
        <pc:chgData name="Ali, Syed Waqqas" userId="1b3a5f44-9498-4738-8c4e-8127257d744d" providerId="ADAL" clId="{EC383793-85F4-4460-93F7-CA245DB705D4}" dt="2024-02-08T02:05:48.600" v="19223" actId="47"/>
        <pc:sldMkLst>
          <pc:docMk/>
          <pc:sldMk cId="1455337951" sldId="427"/>
        </pc:sldMkLst>
      </pc:sldChg>
      <pc:sldChg chg="modSp add mod">
        <pc:chgData name="Ali, Syed Waqqas" userId="1b3a5f44-9498-4738-8c4e-8127257d744d" providerId="ADAL" clId="{EC383793-85F4-4460-93F7-CA245DB705D4}" dt="2024-02-08T15:52:41.180" v="21336" actId="20577"/>
        <pc:sldMkLst>
          <pc:docMk/>
          <pc:sldMk cId="1613861752" sldId="428"/>
        </pc:sldMkLst>
        <pc:spChg chg="mod">
          <ac:chgData name="Ali, Syed Waqqas" userId="1b3a5f44-9498-4738-8c4e-8127257d744d" providerId="ADAL" clId="{EC383793-85F4-4460-93F7-CA245DB705D4}" dt="2024-02-08T15:52:41.180" v="21336" actId="20577"/>
          <ac:spMkLst>
            <pc:docMk/>
            <pc:sldMk cId="1613861752" sldId="428"/>
            <ac:spMk id="3" creationId="{71252BB8-1121-9E80-8F1E-E28A78BD1CA7}"/>
          </ac:spMkLst>
        </pc:spChg>
      </pc:sldChg>
      <pc:sldChg chg="modSp add mod">
        <pc:chgData name="Ali, Syed Waqqas" userId="1b3a5f44-9498-4738-8c4e-8127257d744d" providerId="ADAL" clId="{EC383793-85F4-4460-93F7-CA245DB705D4}" dt="2024-02-08T14:23:17.749" v="20745" actId="20577"/>
        <pc:sldMkLst>
          <pc:docMk/>
          <pc:sldMk cId="2447306162" sldId="429"/>
        </pc:sldMkLst>
        <pc:spChg chg="mod">
          <ac:chgData name="Ali, Syed Waqqas" userId="1b3a5f44-9498-4738-8c4e-8127257d744d" providerId="ADAL" clId="{EC383793-85F4-4460-93F7-CA245DB705D4}" dt="2024-02-08T02:40:29.684" v="19686" actId="20577"/>
          <ac:spMkLst>
            <pc:docMk/>
            <pc:sldMk cId="2447306162" sldId="429"/>
            <ac:spMk id="2" creationId="{63D22B8F-0E99-1ADA-5F57-67F129D841C2}"/>
          </ac:spMkLst>
        </pc:spChg>
        <pc:spChg chg="mod">
          <ac:chgData name="Ali, Syed Waqqas" userId="1b3a5f44-9498-4738-8c4e-8127257d744d" providerId="ADAL" clId="{EC383793-85F4-4460-93F7-CA245DB705D4}" dt="2024-02-08T14:23:17.749" v="20745" actId="20577"/>
          <ac:spMkLst>
            <pc:docMk/>
            <pc:sldMk cId="2447306162" sldId="429"/>
            <ac:spMk id="3" creationId="{01DF6E8A-5996-9C09-3030-5A37BC79E26D}"/>
          </ac:spMkLst>
        </pc:spChg>
      </pc:sldChg>
      <pc:sldChg chg="modSp add mod">
        <pc:chgData name="Ali, Syed Waqqas" userId="1b3a5f44-9498-4738-8c4e-8127257d744d" providerId="ADAL" clId="{EC383793-85F4-4460-93F7-CA245DB705D4}" dt="2024-02-08T02:41:59.972" v="19881" actId="20577"/>
        <pc:sldMkLst>
          <pc:docMk/>
          <pc:sldMk cId="3571643310" sldId="430"/>
        </pc:sldMkLst>
        <pc:spChg chg="mod">
          <ac:chgData name="Ali, Syed Waqqas" userId="1b3a5f44-9498-4738-8c4e-8127257d744d" providerId="ADAL" clId="{EC383793-85F4-4460-93F7-CA245DB705D4}" dt="2024-02-08T02:41:59.972" v="19881" actId="20577"/>
          <ac:spMkLst>
            <pc:docMk/>
            <pc:sldMk cId="3571643310" sldId="430"/>
            <ac:spMk id="2" creationId="{CBCD91F7-E1C7-81E3-D066-F0F621E289AA}"/>
          </ac:spMkLst>
        </pc:spChg>
        <pc:spChg chg="mod">
          <ac:chgData name="Ali, Syed Waqqas" userId="1b3a5f44-9498-4738-8c4e-8127257d744d" providerId="ADAL" clId="{EC383793-85F4-4460-93F7-CA245DB705D4}" dt="2024-02-08T02:41:44.303" v="19866" actId="20577"/>
          <ac:spMkLst>
            <pc:docMk/>
            <pc:sldMk cId="3571643310" sldId="430"/>
            <ac:spMk id="3" creationId="{EC09A04D-8FE2-59D5-376E-4B055C0964F4}"/>
          </ac:spMkLst>
        </pc:spChg>
      </pc:sldChg>
      <pc:sldChg chg="modSp add mod">
        <pc:chgData name="Ali, Syed Waqqas" userId="1b3a5f44-9498-4738-8c4e-8127257d744d" providerId="ADAL" clId="{EC383793-85F4-4460-93F7-CA245DB705D4}" dt="2024-02-08T16:15:03.085" v="23387" actId="20577"/>
        <pc:sldMkLst>
          <pc:docMk/>
          <pc:sldMk cId="811097217" sldId="431"/>
        </pc:sldMkLst>
        <pc:spChg chg="mod">
          <ac:chgData name="Ali, Syed Waqqas" userId="1b3a5f44-9498-4738-8c4e-8127257d744d" providerId="ADAL" clId="{EC383793-85F4-4460-93F7-CA245DB705D4}" dt="2024-02-08T16:14:50.069" v="23385" actId="403"/>
          <ac:spMkLst>
            <pc:docMk/>
            <pc:sldMk cId="811097217" sldId="431"/>
            <ac:spMk id="2" creationId="{70594C0A-BB96-BE0B-B396-8EC55B71D6C1}"/>
          </ac:spMkLst>
        </pc:spChg>
        <pc:spChg chg="mod">
          <ac:chgData name="Ali, Syed Waqqas" userId="1b3a5f44-9498-4738-8c4e-8127257d744d" providerId="ADAL" clId="{EC383793-85F4-4460-93F7-CA245DB705D4}" dt="2024-02-08T16:15:03.085" v="23387" actId="20577"/>
          <ac:spMkLst>
            <pc:docMk/>
            <pc:sldMk cId="811097217" sldId="431"/>
            <ac:spMk id="3" creationId="{9F81DE91-D992-78EC-9FD7-7FB6E4886AA8}"/>
          </ac:spMkLst>
        </pc:spChg>
      </pc:sldChg>
      <pc:sldChg chg="modSp add mod">
        <pc:chgData name="Ali, Syed Waqqas" userId="1b3a5f44-9498-4738-8c4e-8127257d744d" providerId="ADAL" clId="{EC383793-85F4-4460-93F7-CA245DB705D4}" dt="2024-02-08T02:46:25.381" v="20469" actId="20577"/>
        <pc:sldMkLst>
          <pc:docMk/>
          <pc:sldMk cId="148711367" sldId="432"/>
        </pc:sldMkLst>
        <pc:spChg chg="mod">
          <ac:chgData name="Ali, Syed Waqqas" userId="1b3a5f44-9498-4738-8c4e-8127257d744d" providerId="ADAL" clId="{EC383793-85F4-4460-93F7-CA245DB705D4}" dt="2024-02-08T02:45:46.552" v="20293" actId="403"/>
          <ac:spMkLst>
            <pc:docMk/>
            <pc:sldMk cId="148711367" sldId="432"/>
            <ac:spMk id="2" creationId="{582275DF-8402-9E4D-3DBF-BAE153E5C122}"/>
          </ac:spMkLst>
        </pc:spChg>
        <pc:spChg chg="mod">
          <ac:chgData name="Ali, Syed Waqqas" userId="1b3a5f44-9498-4738-8c4e-8127257d744d" providerId="ADAL" clId="{EC383793-85F4-4460-93F7-CA245DB705D4}" dt="2024-02-08T02:46:25.381" v="20469" actId="20577"/>
          <ac:spMkLst>
            <pc:docMk/>
            <pc:sldMk cId="148711367" sldId="432"/>
            <ac:spMk id="3" creationId="{D4EFAB5F-9FBB-641E-36C9-90849F1ABE2E}"/>
          </ac:spMkLst>
        </pc:spChg>
      </pc:sldChg>
      <pc:sldChg chg="modSp add mod ord">
        <pc:chgData name="Ali, Syed Waqqas" userId="1b3a5f44-9498-4738-8c4e-8127257d744d" providerId="ADAL" clId="{EC383793-85F4-4460-93F7-CA245DB705D4}" dt="2024-02-08T16:27:44.265" v="23408" actId="20577"/>
        <pc:sldMkLst>
          <pc:docMk/>
          <pc:sldMk cId="1911052109" sldId="433"/>
        </pc:sldMkLst>
        <pc:spChg chg="mod">
          <ac:chgData name="Ali, Syed Waqqas" userId="1b3a5f44-9498-4738-8c4e-8127257d744d" providerId="ADAL" clId="{EC383793-85F4-4460-93F7-CA245DB705D4}" dt="2024-02-08T16:27:44.265" v="23408" actId="20577"/>
          <ac:spMkLst>
            <pc:docMk/>
            <pc:sldMk cId="1911052109" sldId="433"/>
            <ac:spMk id="2" creationId="{E731B6EF-423E-947D-2199-69EA91C645CF}"/>
          </ac:spMkLst>
        </pc:spChg>
        <pc:spChg chg="mod">
          <ac:chgData name="Ali, Syed Waqqas" userId="1b3a5f44-9498-4738-8c4e-8127257d744d" providerId="ADAL" clId="{EC383793-85F4-4460-93F7-CA245DB705D4}" dt="2024-02-08T16:11:35.479" v="23111" actId="20577"/>
          <ac:spMkLst>
            <pc:docMk/>
            <pc:sldMk cId="1911052109" sldId="433"/>
            <ac:spMk id="3" creationId="{950F3F16-D948-9A91-DA80-D74F4796D32F}"/>
          </ac:spMkLst>
        </pc:spChg>
      </pc:sldChg>
      <pc:sldChg chg="add">
        <pc:chgData name="Ali, Syed Waqqas" userId="1b3a5f44-9498-4738-8c4e-8127257d744d" providerId="ADAL" clId="{EC383793-85F4-4460-93F7-CA245DB705D4}" dt="2024-02-08T15:48:40.832" v="21219"/>
        <pc:sldMkLst>
          <pc:docMk/>
          <pc:sldMk cId="4242618691" sldId="434"/>
        </pc:sldMkLst>
      </pc:sldChg>
      <pc:sldChg chg="modSp add mod">
        <pc:chgData name="Ali, Syed Waqqas" userId="1b3a5f44-9498-4738-8c4e-8127257d744d" providerId="ADAL" clId="{EC383793-85F4-4460-93F7-CA245DB705D4}" dt="2024-02-08T15:58:21.344" v="21579" actId="20577"/>
        <pc:sldMkLst>
          <pc:docMk/>
          <pc:sldMk cId="1658280036" sldId="435"/>
        </pc:sldMkLst>
        <pc:spChg chg="mod">
          <ac:chgData name="Ali, Syed Waqqas" userId="1b3a5f44-9498-4738-8c4e-8127257d744d" providerId="ADAL" clId="{EC383793-85F4-4460-93F7-CA245DB705D4}" dt="2024-02-08T15:58:04.397" v="21452" actId="20577"/>
          <ac:spMkLst>
            <pc:docMk/>
            <pc:sldMk cId="1658280036" sldId="435"/>
            <ac:spMk id="2" creationId="{9361BDF1-D7A1-4A71-1A8A-E59C3528ECE4}"/>
          </ac:spMkLst>
        </pc:spChg>
        <pc:spChg chg="mod">
          <ac:chgData name="Ali, Syed Waqqas" userId="1b3a5f44-9498-4738-8c4e-8127257d744d" providerId="ADAL" clId="{EC383793-85F4-4460-93F7-CA245DB705D4}" dt="2024-02-08T15:58:21.344" v="21579" actId="20577"/>
          <ac:spMkLst>
            <pc:docMk/>
            <pc:sldMk cId="1658280036" sldId="435"/>
            <ac:spMk id="3" creationId="{3B6BC898-922C-F5EC-3358-7D78DF2B98B9}"/>
          </ac:spMkLst>
        </pc:spChg>
      </pc:sldChg>
      <pc:sldChg chg="modSp add mod">
        <pc:chgData name="Ali, Syed Waqqas" userId="1b3a5f44-9498-4738-8c4e-8127257d744d" providerId="ADAL" clId="{EC383793-85F4-4460-93F7-CA245DB705D4}" dt="2024-02-08T16:06:28.530" v="22569" actId="27636"/>
        <pc:sldMkLst>
          <pc:docMk/>
          <pc:sldMk cId="807058313" sldId="436"/>
        </pc:sldMkLst>
        <pc:spChg chg="mod">
          <ac:chgData name="Ali, Syed Waqqas" userId="1b3a5f44-9498-4738-8c4e-8127257d744d" providerId="ADAL" clId="{EC383793-85F4-4460-93F7-CA245DB705D4}" dt="2024-02-08T16:03:27.760" v="21840" actId="20577"/>
          <ac:spMkLst>
            <pc:docMk/>
            <pc:sldMk cId="807058313" sldId="436"/>
            <ac:spMk id="2" creationId="{49D6707F-50F4-3342-638D-C4D661C5C2E7}"/>
          </ac:spMkLst>
        </pc:spChg>
        <pc:spChg chg="mod">
          <ac:chgData name="Ali, Syed Waqqas" userId="1b3a5f44-9498-4738-8c4e-8127257d744d" providerId="ADAL" clId="{EC383793-85F4-4460-93F7-CA245DB705D4}" dt="2024-02-08T16:06:28.530" v="22569" actId="27636"/>
          <ac:spMkLst>
            <pc:docMk/>
            <pc:sldMk cId="807058313" sldId="436"/>
            <ac:spMk id="3" creationId="{CEAEAFE1-77A1-C499-0E92-81A5991B4576}"/>
          </ac:spMkLst>
        </pc:spChg>
      </pc:sldChg>
      <pc:sldChg chg="modSp add mod">
        <pc:chgData name="Ali, Syed Waqqas" userId="1b3a5f44-9498-4738-8c4e-8127257d744d" providerId="ADAL" clId="{EC383793-85F4-4460-93F7-CA245DB705D4}" dt="2024-02-08T16:11:16.094" v="23110" actId="27636"/>
        <pc:sldMkLst>
          <pc:docMk/>
          <pc:sldMk cId="2556983736" sldId="437"/>
        </pc:sldMkLst>
        <pc:spChg chg="mod">
          <ac:chgData name="Ali, Syed Waqqas" userId="1b3a5f44-9498-4738-8c4e-8127257d744d" providerId="ADAL" clId="{EC383793-85F4-4460-93F7-CA245DB705D4}" dt="2024-02-08T16:06:41.935" v="22592" actId="20577"/>
          <ac:spMkLst>
            <pc:docMk/>
            <pc:sldMk cId="2556983736" sldId="437"/>
            <ac:spMk id="2" creationId="{21AC1F6D-A73F-D47C-688A-E07CA4CD862F}"/>
          </ac:spMkLst>
        </pc:spChg>
        <pc:spChg chg="mod">
          <ac:chgData name="Ali, Syed Waqqas" userId="1b3a5f44-9498-4738-8c4e-8127257d744d" providerId="ADAL" clId="{EC383793-85F4-4460-93F7-CA245DB705D4}" dt="2024-02-08T16:11:16.094" v="23110" actId="27636"/>
          <ac:spMkLst>
            <pc:docMk/>
            <pc:sldMk cId="2556983736" sldId="437"/>
            <ac:spMk id="3" creationId="{92FEDE89-0923-A273-D0AB-49CF3E4D7EAB}"/>
          </ac:spMkLst>
        </pc:spChg>
      </pc:sldChg>
      <pc:sldChg chg="modSp add mod">
        <pc:chgData name="Ali, Syed Waqqas" userId="1b3a5f44-9498-4738-8c4e-8127257d744d" providerId="ADAL" clId="{EC383793-85F4-4460-93F7-CA245DB705D4}" dt="2024-02-08T16:14:32.475" v="23382" actId="20577"/>
        <pc:sldMkLst>
          <pc:docMk/>
          <pc:sldMk cId="3927754105" sldId="438"/>
        </pc:sldMkLst>
        <pc:spChg chg="mod">
          <ac:chgData name="Ali, Syed Waqqas" userId="1b3a5f44-9498-4738-8c4e-8127257d744d" providerId="ADAL" clId="{EC383793-85F4-4460-93F7-CA245DB705D4}" dt="2024-02-08T16:14:32.475" v="23382" actId="20577"/>
          <ac:spMkLst>
            <pc:docMk/>
            <pc:sldMk cId="3927754105" sldId="438"/>
            <ac:spMk id="3" creationId="{6588327A-1D78-DE60-512D-B3503E040600}"/>
          </ac:spMkLst>
        </pc:spChg>
      </pc:sldChg>
    </pc:docChg>
  </pc:docChgLst>
  <pc:docChgLst>
    <pc:chgData name="Ali, Syed Waqqas" userId="1b3a5f44-9498-4738-8c4e-8127257d744d" providerId="ADAL" clId="{EBE19405-BF29-4CE6-9250-89ABA628CF02}"/>
    <pc:docChg chg="undo custSel addSld delSld modSld">
      <pc:chgData name="Ali, Syed Waqqas" userId="1b3a5f44-9498-4738-8c4e-8127257d744d" providerId="ADAL" clId="{EBE19405-BF29-4CE6-9250-89ABA628CF02}" dt="2024-02-29T23:05:44.733" v="2991" actId="20577"/>
      <pc:docMkLst>
        <pc:docMk/>
      </pc:docMkLst>
      <pc:sldChg chg="modSp mod">
        <pc:chgData name="Ali, Syed Waqqas" userId="1b3a5f44-9498-4738-8c4e-8127257d744d" providerId="ADAL" clId="{EBE19405-BF29-4CE6-9250-89ABA628CF02}" dt="2024-02-29T19:44:10.414" v="14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EBE19405-BF29-4CE6-9250-89ABA628CF02}" dt="2024-02-29T19:44:10.414" v="14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09981620" sldId="407"/>
        </pc:sldMkLst>
      </pc:sldChg>
      <pc:sldChg chg="del">
        <pc:chgData name="Ali, Syed Waqqas" userId="1b3a5f44-9498-4738-8c4e-8127257d744d" providerId="ADAL" clId="{EBE19405-BF29-4CE6-9250-89ABA628CF02}" dt="2024-02-29T19:48:53.111" v="217" actId="47"/>
        <pc:sldMkLst>
          <pc:docMk/>
          <pc:sldMk cId="758083966" sldId="408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50855700" sldId="409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1319837860" sldId="410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796279849" sldId="411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1992291629" sldId="412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923913741" sldId="413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025356703" sldId="414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3710973095" sldId="415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4226275098" sldId="416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1845127253" sldId="417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98561650" sldId="418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4270667569" sldId="419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207768894" sldId="420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20976784" sldId="421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3029930477" sldId="422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00806148" sldId="423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3156794175" sldId="424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696125058" sldId="426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605210551" sldId="427"/>
        </pc:sldMkLst>
      </pc:sldChg>
      <pc:sldChg chg="modSp mod">
        <pc:chgData name="Ali, Syed Waqqas" userId="1b3a5f44-9498-4738-8c4e-8127257d744d" providerId="ADAL" clId="{EBE19405-BF29-4CE6-9250-89ABA628CF02}" dt="2024-02-29T19:48:47.990" v="216" actId="20577"/>
        <pc:sldMkLst>
          <pc:docMk/>
          <pc:sldMk cId="811097217" sldId="431"/>
        </pc:sldMkLst>
        <pc:spChg chg="mod">
          <ac:chgData name="Ali, Syed Waqqas" userId="1b3a5f44-9498-4738-8c4e-8127257d744d" providerId="ADAL" clId="{EBE19405-BF29-4CE6-9250-89ABA628CF02}" dt="2024-02-29T19:48:47.990" v="216" actId="20577"/>
          <ac:spMkLst>
            <pc:docMk/>
            <pc:sldMk cId="811097217" sldId="431"/>
            <ac:spMk id="3" creationId="{9F81DE91-D992-78EC-9FD7-7FB6E4886AA8}"/>
          </ac:spMkLst>
        </pc:spChg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1911052109" sldId="433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1658280036" sldId="435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807058313" sldId="436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556983736" sldId="437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3927754105" sldId="438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864645433" sldId="443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284788415" sldId="443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1225302755" sldId="444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112043039" sldId="444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729694022" sldId="445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132957839" sldId="445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97989985" sldId="446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047979851" sldId="446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356704702" sldId="447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734951114" sldId="447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265743889" sldId="448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3458915342" sldId="448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828940835" sldId="449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1473688498" sldId="449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340973559" sldId="450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737151500" sldId="450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1127596850" sldId="451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185390984" sldId="451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508833829" sldId="452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017279397" sldId="452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1231380417" sldId="453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2143466040" sldId="453"/>
        </pc:sldMkLst>
      </pc:sldChg>
      <pc:sldChg chg="add 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767285660" sldId="454"/>
        </pc:sldMkLst>
      </pc:sldChg>
      <pc:sldChg chg="add del">
        <pc:chgData name="Ali, Syed Waqqas" userId="1b3a5f44-9498-4738-8c4e-8127257d744d" providerId="ADAL" clId="{EBE19405-BF29-4CE6-9250-89ABA628CF02}" dt="2024-02-29T20:09:32.658" v="1798" actId="2696"/>
        <pc:sldMkLst>
          <pc:docMk/>
          <pc:sldMk cId="1125910765" sldId="454"/>
        </pc:sldMkLst>
      </pc:sldChg>
      <pc:sldChg chg="add del">
        <pc:chgData name="Ali, Syed Waqqas" userId="1b3a5f44-9498-4738-8c4e-8127257d744d" providerId="ADAL" clId="{EBE19405-BF29-4CE6-9250-89ABA628CF02}" dt="2024-02-29T19:58:31.127" v="1116" actId="2696"/>
        <pc:sldMkLst>
          <pc:docMk/>
          <pc:sldMk cId="1270928036" sldId="454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104295596" sldId="454"/>
        </pc:sldMkLst>
      </pc:sldChg>
      <pc:sldChg chg="add">
        <pc:chgData name="Ali, Syed Waqqas" userId="1b3a5f44-9498-4738-8c4e-8127257d744d" providerId="ADAL" clId="{EBE19405-BF29-4CE6-9250-89ABA628CF02}" dt="2024-02-29T20:09:35.334" v="1799"/>
        <pc:sldMkLst>
          <pc:docMk/>
          <pc:sldMk cId="3782116335" sldId="454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071909640" sldId="455"/>
        </pc:sldMkLst>
      </pc:sldChg>
      <pc:sldChg chg="add">
        <pc:chgData name="Ali, Syed Waqqas" userId="1b3a5f44-9498-4738-8c4e-8127257d744d" providerId="ADAL" clId="{EBE19405-BF29-4CE6-9250-89ABA628CF02}" dt="2024-02-29T20:09:35.334" v="1799"/>
        <pc:sldMkLst>
          <pc:docMk/>
          <pc:sldMk cId="3359523064" sldId="455"/>
        </pc:sldMkLst>
      </pc:sldChg>
      <pc:sldChg chg="add del">
        <pc:chgData name="Ali, Syed Waqqas" userId="1b3a5f44-9498-4738-8c4e-8127257d744d" providerId="ADAL" clId="{EBE19405-BF29-4CE6-9250-89ABA628CF02}" dt="2024-02-29T20:09:32.658" v="1798" actId="2696"/>
        <pc:sldMkLst>
          <pc:docMk/>
          <pc:sldMk cId="3452597937" sldId="455"/>
        </pc:sldMkLst>
      </pc:sldChg>
      <pc:sldChg chg="add del">
        <pc:chgData name="Ali, Syed Waqqas" userId="1b3a5f44-9498-4738-8c4e-8127257d744d" providerId="ADAL" clId="{EBE19405-BF29-4CE6-9250-89ABA628CF02}" dt="2024-02-29T19:58:31.127" v="1116" actId="2696"/>
        <pc:sldMkLst>
          <pc:docMk/>
          <pc:sldMk cId="3970276269" sldId="455"/>
        </pc:sldMkLst>
      </pc:sldChg>
      <pc:sldChg chg="add 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140438627" sldId="455"/>
        </pc:sldMkLst>
      </pc:sldChg>
      <pc:sldChg chg="add">
        <pc:chgData name="Ali, Syed Waqqas" userId="1b3a5f44-9498-4738-8c4e-8127257d744d" providerId="ADAL" clId="{EBE19405-BF29-4CE6-9250-89ABA628CF02}" dt="2024-02-29T20:09:35.334" v="1799"/>
        <pc:sldMkLst>
          <pc:docMk/>
          <pc:sldMk cId="150422892" sldId="456"/>
        </pc:sldMkLst>
      </pc:sldChg>
      <pc:sldChg chg="add 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75554691" sldId="456"/>
        </pc:sldMkLst>
      </pc:sldChg>
      <pc:sldChg chg="add del">
        <pc:chgData name="Ali, Syed Waqqas" userId="1b3a5f44-9498-4738-8c4e-8127257d744d" providerId="ADAL" clId="{EBE19405-BF29-4CE6-9250-89ABA628CF02}" dt="2024-02-29T20:09:32.658" v="1798" actId="2696"/>
        <pc:sldMkLst>
          <pc:docMk/>
          <pc:sldMk cId="632091895" sldId="456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689830883" sldId="456"/>
        </pc:sldMkLst>
      </pc:sldChg>
      <pc:sldChg chg="add del">
        <pc:chgData name="Ali, Syed Waqqas" userId="1b3a5f44-9498-4738-8c4e-8127257d744d" providerId="ADAL" clId="{EBE19405-BF29-4CE6-9250-89ABA628CF02}" dt="2024-02-29T19:58:31.127" v="1116" actId="2696"/>
        <pc:sldMkLst>
          <pc:docMk/>
          <pc:sldMk cId="2495780957" sldId="456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1039482724" sldId="457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3534606943" sldId="457"/>
        </pc:sldMkLst>
      </pc:sldChg>
      <pc:sldChg chg="add del">
        <pc:chgData name="Ali, Syed Waqqas" userId="1b3a5f44-9498-4738-8c4e-8127257d744d" providerId="ADAL" clId="{EBE19405-BF29-4CE6-9250-89ABA628CF02}" dt="2024-02-29T20:08:35.019" v="1794" actId="47"/>
        <pc:sldMkLst>
          <pc:docMk/>
          <pc:sldMk cId="1533008378" sldId="458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1736408116" sldId="458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923471701" sldId="458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635197702" sldId="459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2876614823" sldId="459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3197447501" sldId="460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505578865" sldId="460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1121350178" sldId="461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2170351696" sldId="461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283383517" sldId="462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614689524" sldId="462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16674969" sldId="465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438181990" sldId="465"/>
        </pc:sldMkLst>
      </pc:sldChg>
      <pc:sldChg chg="add del">
        <pc:chgData name="Ali, Syed Waqqas" userId="1b3a5f44-9498-4738-8c4e-8127257d744d" providerId="ADAL" clId="{EBE19405-BF29-4CE6-9250-89ABA628CF02}" dt="2024-02-29T20:09:32.658" v="1798" actId="2696"/>
        <pc:sldMkLst>
          <pc:docMk/>
          <pc:sldMk cId="2448870656" sldId="466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759696807" sldId="466"/>
        </pc:sldMkLst>
      </pc:sldChg>
      <pc:sldChg chg="add">
        <pc:chgData name="Ali, Syed Waqqas" userId="1b3a5f44-9498-4738-8c4e-8127257d744d" providerId="ADAL" clId="{EBE19405-BF29-4CE6-9250-89ABA628CF02}" dt="2024-02-29T20:09:35.334" v="1799"/>
        <pc:sldMkLst>
          <pc:docMk/>
          <pc:sldMk cId="3134017314" sldId="466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551851556" sldId="467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3167799959" sldId="467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1664079490" sldId="468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2518289669" sldId="468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957749930" sldId="469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895899719" sldId="469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269829084" sldId="470"/>
        </pc:sldMkLst>
      </pc:sldChg>
      <pc:sldChg chg="add del">
        <pc:chgData name="Ali, Syed Waqqas" userId="1b3a5f44-9498-4738-8c4e-8127257d744d" providerId="ADAL" clId="{EBE19405-BF29-4CE6-9250-89ABA628CF02}" dt="2024-02-29T20:07:54.062" v="1789" actId="47"/>
        <pc:sldMkLst>
          <pc:docMk/>
          <pc:sldMk cId="2316740361" sldId="470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394842688" sldId="470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693267818" sldId="471"/>
        </pc:sldMkLst>
      </pc:sldChg>
      <pc:sldChg chg="add">
        <pc:chgData name="Ali, Syed Waqqas" userId="1b3a5f44-9498-4738-8c4e-8127257d744d" providerId="ADAL" clId="{EBE19405-BF29-4CE6-9250-89ABA628CF02}" dt="2024-02-29T20:07:45.385" v="1788"/>
        <pc:sldMkLst>
          <pc:docMk/>
          <pc:sldMk cId="1840376569" sldId="471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2101169434" sldId="471"/>
        </pc:sldMkLst>
      </pc:sldChg>
      <pc:sldChg chg="add del">
        <pc:chgData name="Ali, Syed Waqqas" userId="1b3a5f44-9498-4738-8c4e-8127257d744d" providerId="ADAL" clId="{EBE19405-BF29-4CE6-9250-89ABA628CF02}" dt="2024-02-29T20:08:18.828" v="1790" actId="47"/>
        <pc:sldMkLst>
          <pc:docMk/>
          <pc:sldMk cId="1447780289" sldId="472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1856726117" sldId="472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4015656130" sldId="472"/>
        </pc:sldMkLst>
      </pc:sldChg>
      <pc:sldChg chg="add">
        <pc:chgData name="Ali, Syed Waqqas" userId="1b3a5f44-9498-4738-8c4e-8127257d744d" providerId="ADAL" clId="{EBE19405-BF29-4CE6-9250-89ABA628CF02}" dt="2024-02-29T20:07:45.385" v="1788"/>
        <pc:sldMkLst>
          <pc:docMk/>
          <pc:sldMk cId="448642759" sldId="473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275895295" sldId="473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3478166367" sldId="473"/>
        </pc:sldMkLst>
      </pc:sldChg>
      <pc:sldChg chg="add">
        <pc:chgData name="Ali, Syed Waqqas" userId="1b3a5f44-9498-4738-8c4e-8127257d744d" providerId="ADAL" clId="{EBE19405-BF29-4CE6-9250-89ABA628CF02}" dt="2024-02-29T20:07:45.385" v="1788"/>
        <pc:sldMkLst>
          <pc:docMk/>
          <pc:sldMk cId="1254920258" sldId="474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195344094" sldId="474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4139516813" sldId="474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190736315" sldId="475"/>
        </pc:sldMkLst>
      </pc:sldChg>
      <pc:sldChg chg="add del">
        <pc:chgData name="Ali, Syed Waqqas" userId="1b3a5f44-9498-4738-8c4e-8127257d744d" providerId="ADAL" clId="{EBE19405-BF29-4CE6-9250-89ABA628CF02}" dt="2024-02-29T20:08:38.642" v="1795" actId="47"/>
        <pc:sldMkLst>
          <pc:docMk/>
          <pc:sldMk cId="428989225" sldId="475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960150087" sldId="475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658970618" sldId="476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783181055" sldId="476"/>
        </pc:sldMkLst>
      </pc:sldChg>
      <pc:sldChg chg="add">
        <pc:chgData name="Ali, Syed Waqqas" userId="1b3a5f44-9498-4738-8c4e-8127257d744d" providerId="ADAL" clId="{EBE19405-BF29-4CE6-9250-89ABA628CF02}" dt="2024-02-29T20:07:45.385" v="1788"/>
        <pc:sldMkLst>
          <pc:docMk/>
          <pc:sldMk cId="3107111324" sldId="476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819692100" sldId="477"/>
        </pc:sldMkLst>
      </pc:sldChg>
      <pc:sldChg chg="add">
        <pc:chgData name="Ali, Syed Waqqas" userId="1b3a5f44-9498-4738-8c4e-8127257d744d" providerId="ADAL" clId="{EBE19405-BF29-4CE6-9250-89ABA628CF02}" dt="2024-02-29T20:07:45.385" v="1788"/>
        <pc:sldMkLst>
          <pc:docMk/>
          <pc:sldMk cId="1399752026" sldId="477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3342825950" sldId="477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034786637" sldId="478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094732012" sldId="478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59270624" sldId="479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3922402716" sldId="479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73175166" sldId="480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3025743689" sldId="480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821567862" sldId="481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2059274675" sldId="481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799255899" sldId="482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253390924" sldId="482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744665301" sldId="483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209526898" sldId="483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523350264" sldId="484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3073757015" sldId="484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228088369" sldId="485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517625934" sldId="485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386137629" sldId="486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3762045150" sldId="486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1723102640" sldId="487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919269684" sldId="487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972470358" sldId="488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891782987" sldId="488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1127347118" sldId="489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1206558091" sldId="489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725878431" sldId="490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467334885" sldId="490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105789645" sldId="491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4088651316" sldId="491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48892759" sldId="492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501556756" sldId="492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4181076513" sldId="493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4221169838" sldId="493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143335277" sldId="494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1478328739" sldId="494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956344537" sldId="495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3211442023" sldId="495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39292418" sldId="496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2056495851" sldId="496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52980120" sldId="497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1613215945" sldId="497"/>
        </pc:sldMkLst>
      </pc:sldChg>
      <pc:sldChg chg="modSp del mod">
        <pc:chgData name="Ali, Syed Waqqas" userId="1b3a5f44-9498-4738-8c4e-8127257d744d" providerId="ADAL" clId="{EBE19405-BF29-4CE6-9250-89ABA628CF02}" dt="2024-02-29T19:54:59.195" v="781" actId="47"/>
        <pc:sldMkLst>
          <pc:docMk/>
          <pc:sldMk cId="2404385009" sldId="498"/>
        </pc:sldMkLst>
        <pc:spChg chg="mod">
          <ac:chgData name="Ali, Syed Waqqas" userId="1b3a5f44-9498-4738-8c4e-8127257d744d" providerId="ADAL" clId="{EBE19405-BF29-4CE6-9250-89ABA628CF02}" dt="2024-02-29T19:54:55.227" v="780" actId="20577"/>
          <ac:spMkLst>
            <pc:docMk/>
            <pc:sldMk cId="2404385009" sldId="498"/>
            <ac:spMk id="3" creationId="{B0E0FDF4-DA15-4B62-8E52-52133B7AF8BD}"/>
          </ac:spMkLst>
        </pc:spChg>
      </pc:sldChg>
      <pc:sldChg chg="modSp mod">
        <pc:chgData name="Ali, Syed Waqqas" userId="1b3a5f44-9498-4738-8c4e-8127257d744d" providerId="ADAL" clId="{EBE19405-BF29-4CE6-9250-89ABA628CF02}" dt="2024-02-29T19:45:52.620" v="75" actId="20577"/>
        <pc:sldMkLst>
          <pc:docMk/>
          <pc:sldMk cId="1744369952" sldId="499"/>
        </pc:sldMkLst>
        <pc:spChg chg="mod">
          <ac:chgData name="Ali, Syed Waqqas" userId="1b3a5f44-9498-4738-8c4e-8127257d744d" providerId="ADAL" clId="{EBE19405-BF29-4CE6-9250-89ABA628CF02}" dt="2024-02-29T19:44:18.511" v="23" actId="20577"/>
          <ac:spMkLst>
            <pc:docMk/>
            <pc:sldMk cId="1744369952" sldId="499"/>
            <ac:spMk id="2" creationId="{EA3B473D-D239-544C-8C07-F1039777FBBF}"/>
          </ac:spMkLst>
        </pc:spChg>
        <pc:spChg chg="mod">
          <ac:chgData name="Ali, Syed Waqqas" userId="1b3a5f44-9498-4738-8c4e-8127257d744d" providerId="ADAL" clId="{EBE19405-BF29-4CE6-9250-89ABA628CF02}" dt="2024-02-29T19:45:52.620" v="75" actId="20577"/>
          <ac:spMkLst>
            <pc:docMk/>
            <pc:sldMk cId="1744369952" sldId="499"/>
            <ac:spMk id="3" creationId="{01423786-6016-1DEA-ACD7-31D98A917BE2}"/>
          </ac:spMkLst>
        </pc:spChg>
      </pc:sldChg>
      <pc:sldChg chg="del">
        <pc:chgData name="Ali, Syed Waqqas" userId="1b3a5f44-9498-4738-8c4e-8127257d744d" providerId="ADAL" clId="{EBE19405-BF29-4CE6-9250-89ABA628CF02}" dt="2024-02-29T19:45:58.264" v="76" actId="47"/>
        <pc:sldMkLst>
          <pc:docMk/>
          <pc:sldMk cId="650735698" sldId="500"/>
        </pc:sldMkLst>
      </pc:sldChg>
      <pc:sldChg chg="modSp add mod">
        <pc:chgData name="Ali, Syed Waqqas" userId="1b3a5f44-9498-4738-8c4e-8127257d744d" providerId="ADAL" clId="{EBE19405-BF29-4CE6-9250-89ABA628CF02}" dt="2024-02-29T19:58:50.493" v="1129" actId="20577"/>
        <pc:sldMkLst>
          <pc:docMk/>
          <pc:sldMk cId="322105786" sldId="501"/>
        </pc:sldMkLst>
        <pc:spChg chg="mod">
          <ac:chgData name="Ali, Syed Waqqas" userId="1b3a5f44-9498-4738-8c4e-8127257d744d" providerId="ADAL" clId="{EBE19405-BF29-4CE6-9250-89ABA628CF02}" dt="2024-02-29T19:58:50.493" v="1129" actId="20577"/>
          <ac:spMkLst>
            <pc:docMk/>
            <pc:sldMk cId="322105786" sldId="501"/>
            <ac:spMk id="2" creationId="{E9B15A67-F0FE-275A-6CA6-0705C80DC096}"/>
          </ac:spMkLst>
        </pc:spChg>
        <pc:spChg chg="mod">
          <ac:chgData name="Ali, Syed Waqqas" userId="1b3a5f44-9498-4738-8c4e-8127257d744d" providerId="ADAL" clId="{EBE19405-BF29-4CE6-9250-89ABA628CF02}" dt="2024-02-29T19:57:23.653" v="1111" actId="20577"/>
          <ac:spMkLst>
            <pc:docMk/>
            <pc:sldMk cId="322105786" sldId="501"/>
            <ac:spMk id="3" creationId="{3768F596-1D9E-ECAE-BB29-E25AE84D7B0E}"/>
          </ac:spMkLst>
        </pc:spChg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603927803" sldId="501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684489429" sldId="502"/>
        </pc:sldMkLst>
      </pc:sldChg>
      <pc:sldChg chg="modSp add mod">
        <pc:chgData name="Ali, Syed Waqqas" userId="1b3a5f44-9498-4738-8c4e-8127257d744d" providerId="ADAL" clId="{EBE19405-BF29-4CE6-9250-89ABA628CF02}" dt="2024-02-29T20:12:07.169" v="1903" actId="2711"/>
        <pc:sldMkLst>
          <pc:docMk/>
          <pc:sldMk cId="2013848983" sldId="502"/>
        </pc:sldMkLst>
        <pc:spChg chg="mod">
          <ac:chgData name="Ali, Syed Waqqas" userId="1b3a5f44-9498-4738-8c4e-8127257d744d" providerId="ADAL" clId="{EBE19405-BF29-4CE6-9250-89ABA628CF02}" dt="2024-02-29T20:12:07.169" v="1903" actId="2711"/>
          <ac:spMkLst>
            <pc:docMk/>
            <pc:sldMk cId="2013848983" sldId="502"/>
            <ac:spMk id="3" creationId="{8A94BC18-4A7B-DC4A-E54F-5307464A6E3D}"/>
          </ac:spMkLst>
        </pc:spChg>
      </pc:sldChg>
      <pc:sldChg chg="add del">
        <pc:chgData name="Ali, Syed Waqqas" userId="1b3a5f44-9498-4738-8c4e-8127257d744d" providerId="ADAL" clId="{EBE19405-BF29-4CE6-9250-89ABA628CF02}" dt="2024-02-29T19:46:11.502" v="79" actId="47"/>
        <pc:sldMkLst>
          <pc:docMk/>
          <pc:sldMk cId="1682902312" sldId="503"/>
        </pc:sldMkLst>
      </pc:sldChg>
      <pc:sldChg chg="del">
        <pc:chgData name="Ali, Syed Waqqas" userId="1b3a5f44-9498-4738-8c4e-8127257d744d" providerId="ADAL" clId="{EBE19405-BF29-4CE6-9250-89ABA628CF02}" dt="2024-02-29T19:46:12.098" v="80" actId="47"/>
        <pc:sldMkLst>
          <pc:docMk/>
          <pc:sldMk cId="1548818676" sldId="504"/>
        </pc:sldMkLst>
      </pc:sldChg>
      <pc:sldChg chg="del">
        <pc:chgData name="Ali, Syed Waqqas" userId="1b3a5f44-9498-4738-8c4e-8127257d744d" providerId="ADAL" clId="{EBE19405-BF29-4CE6-9250-89ABA628CF02}" dt="2024-02-29T19:46:13.062" v="81" actId="47"/>
        <pc:sldMkLst>
          <pc:docMk/>
          <pc:sldMk cId="2199396216" sldId="505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2235869558" sldId="506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76882946" sldId="507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232806643" sldId="508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1648575276" sldId="509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194363833" sldId="510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1465275690" sldId="511"/>
        </pc:sldMkLst>
      </pc:sldChg>
      <pc:sldChg chg="addSp delSp modSp mod">
        <pc:chgData name="Ali, Syed Waqqas" userId="1b3a5f44-9498-4738-8c4e-8127257d744d" providerId="ADAL" clId="{EBE19405-BF29-4CE6-9250-89ABA628CF02}" dt="2024-02-29T23:05:44.733" v="2991" actId="20577"/>
        <pc:sldMkLst>
          <pc:docMk/>
          <pc:sldMk cId="3378384060" sldId="512"/>
        </pc:sldMkLst>
        <pc:spChg chg="mod">
          <ac:chgData name="Ali, Syed Waqqas" userId="1b3a5f44-9498-4738-8c4e-8127257d744d" providerId="ADAL" clId="{EBE19405-BF29-4CE6-9250-89ABA628CF02}" dt="2024-02-29T20:16:36.715" v="2980" actId="20577"/>
          <ac:spMkLst>
            <pc:docMk/>
            <pc:sldMk cId="3378384060" sldId="512"/>
            <ac:spMk id="2" creationId="{C9B53698-76F2-7CE1-BE8F-84D6373DA823}"/>
          </ac:spMkLst>
        </pc:spChg>
        <pc:spChg chg="mod">
          <ac:chgData name="Ali, Syed Waqqas" userId="1b3a5f44-9498-4738-8c4e-8127257d744d" providerId="ADAL" clId="{EBE19405-BF29-4CE6-9250-89ABA628CF02}" dt="2024-02-29T23:05:44.733" v="2991" actId="20577"/>
          <ac:spMkLst>
            <pc:docMk/>
            <pc:sldMk cId="3378384060" sldId="512"/>
            <ac:spMk id="3" creationId="{B1B1F289-C9F5-D1FD-F22D-27F964CE66D8}"/>
          </ac:spMkLst>
        </pc:spChg>
        <pc:spChg chg="del">
          <ac:chgData name="Ali, Syed Waqqas" userId="1b3a5f44-9498-4738-8c4e-8127257d744d" providerId="ADAL" clId="{EBE19405-BF29-4CE6-9250-89ABA628CF02}" dt="2024-02-29T19:46:15.105" v="82" actId="478"/>
          <ac:spMkLst>
            <pc:docMk/>
            <pc:sldMk cId="3378384060" sldId="512"/>
            <ac:spMk id="9" creationId="{DBEBEA02-B79A-988E-2236-8361422432F1}"/>
          </ac:spMkLst>
        </pc:spChg>
        <pc:spChg chg="del">
          <ac:chgData name="Ali, Syed Waqqas" userId="1b3a5f44-9498-4738-8c4e-8127257d744d" providerId="ADAL" clId="{EBE19405-BF29-4CE6-9250-89ABA628CF02}" dt="2024-02-29T19:46:18.586" v="88" actId="478"/>
          <ac:spMkLst>
            <pc:docMk/>
            <pc:sldMk cId="3378384060" sldId="512"/>
            <ac:spMk id="10" creationId="{579F1B23-9078-9D82-5F11-F3FA200BF5F3}"/>
          </ac:spMkLst>
        </pc:spChg>
        <pc:spChg chg="del">
          <ac:chgData name="Ali, Syed Waqqas" userId="1b3a5f44-9498-4738-8c4e-8127257d744d" providerId="ADAL" clId="{EBE19405-BF29-4CE6-9250-89ABA628CF02}" dt="2024-02-29T19:46:18.059" v="87" actId="478"/>
          <ac:spMkLst>
            <pc:docMk/>
            <pc:sldMk cId="3378384060" sldId="512"/>
            <ac:spMk id="11" creationId="{AE5154E9-CD76-C385-0B50-B9E34BD9E581}"/>
          </ac:spMkLst>
        </pc:spChg>
        <pc:spChg chg="add mod">
          <ac:chgData name="Ali, Syed Waqqas" userId="1b3a5f44-9498-4738-8c4e-8127257d744d" providerId="ADAL" clId="{EBE19405-BF29-4CE6-9250-89ABA628CF02}" dt="2024-02-29T19:47:29.402" v="135" actId="1076"/>
          <ac:spMkLst>
            <pc:docMk/>
            <pc:sldMk cId="3378384060" sldId="512"/>
            <ac:spMk id="12" creationId="{CC82CD16-822A-B7EC-45E6-54E9F57DF602}"/>
          </ac:spMkLst>
        </pc:spChg>
        <pc:spChg chg="add mod">
          <ac:chgData name="Ali, Syed Waqqas" userId="1b3a5f44-9498-4738-8c4e-8127257d744d" providerId="ADAL" clId="{EBE19405-BF29-4CE6-9250-89ABA628CF02}" dt="2024-02-29T19:48:05.207" v="204" actId="1076"/>
          <ac:spMkLst>
            <pc:docMk/>
            <pc:sldMk cId="3378384060" sldId="512"/>
            <ac:spMk id="13" creationId="{70E0217D-416F-9E64-DF15-B5269368EFFB}"/>
          </ac:spMkLst>
        </pc:spChg>
        <pc:spChg chg="del">
          <ac:chgData name="Ali, Syed Waqqas" userId="1b3a5f44-9498-4738-8c4e-8127257d744d" providerId="ADAL" clId="{EBE19405-BF29-4CE6-9250-89ABA628CF02}" dt="2024-02-29T19:46:19.272" v="89" actId="478"/>
          <ac:spMkLst>
            <pc:docMk/>
            <pc:sldMk cId="3378384060" sldId="512"/>
            <ac:spMk id="14" creationId="{D8CEE0CD-493D-370A-EF39-A5761E5E1D6C}"/>
          </ac:spMkLst>
        </pc:spChg>
        <pc:spChg chg="del">
          <ac:chgData name="Ali, Syed Waqqas" userId="1b3a5f44-9498-4738-8c4e-8127257d744d" providerId="ADAL" clId="{EBE19405-BF29-4CE6-9250-89ABA628CF02}" dt="2024-02-29T19:46:15.673" v="83" actId="478"/>
          <ac:spMkLst>
            <pc:docMk/>
            <pc:sldMk cId="3378384060" sldId="512"/>
            <ac:spMk id="15" creationId="{61A342E3-CA89-E1D0-381B-790B92AF14A8}"/>
          </ac:spMkLst>
        </pc:spChg>
        <pc:spChg chg="del">
          <ac:chgData name="Ali, Syed Waqqas" userId="1b3a5f44-9498-4738-8c4e-8127257d744d" providerId="ADAL" clId="{EBE19405-BF29-4CE6-9250-89ABA628CF02}" dt="2024-02-29T19:46:17.452" v="86" actId="478"/>
          <ac:spMkLst>
            <pc:docMk/>
            <pc:sldMk cId="3378384060" sldId="512"/>
            <ac:spMk id="16" creationId="{4831835F-6FCF-6039-1510-D6D54289E5BF}"/>
          </ac:spMkLst>
        </pc:spChg>
        <pc:spChg chg="del">
          <ac:chgData name="Ali, Syed Waqqas" userId="1b3a5f44-9498-4738-8c4e-8127257d744d" providerId="ADAL" clId="{EBE19405-BF29-4CE6-9250-89ABA628CF02}" dt="2024-02-29T19:46:20.912" v="92" actId="478"/>
          <ac:spMkLst>
            <pc:docMk/>
            <pc:sldMk cId="3378384060" sldId="512"/>
            <ac:spMk id="17" creationId="{06FA8694-D179-80A3-5844-FC0F06B9470C}"/>
          </ac:spMkLst>
        </pc:spChg>
        <pc:spChg chg="del">
          <ac:chgData name="Ali, Syed Waqqas" userId="1b3a5f44-9498-4738-8c4e-8127257d744d" providerId="ADAL" clId="{EBE19405-BF29-4CE6-9250-89ABA628CF02}" dt="2024-02-29T19:46:16.275" v="84" actId="478"/>
          <ac:spMkLst>
            <pc:docMk/>
            <pc:sldMk cId="3378384060" sldId="512"/>
            <ac:spMk id="18" creationId="{5251E79D-8B65-B492-5B0D-A517CCA913C9}"/>
          </ac:spMkLst>
        </pc:spChg>
        <pc:spChg chg="del">
          <ac:chgData name="Ali, Syed Waqqas" userId="1b3a5f44-9498-4738-8c4e-8127257d744d" providerId="ADAL" clId="{EBE19405-BF29-4CE6-9250-89ABA628CF02}" dt="2024-02-29T19:46:16.944" v="85" actId="478"/>
          <ac:spMkLst>
            <pc:docMk/>
            <pc:sldMk cId="3378384060" sldId="512"/>
            <ac:spMk id="19" creationId="{F1DAA484-A274-0384-D004-DF64E7D64277}"/>
          </ac:spMkLst>
        </pc:spChg>
        <pc:spChg chg="del">
          <ac:chgData name="Ali, Syed Waqqas" userId="1b3a5f44-9498-4738-8c4e-8127257d744d" providerId="ADAL" clId="{EBE19405-BF29-4CE6-9250-89ABA628CF02}" dt="2024-02-29T19:46:19.749" v="90" actId="478"/>
          <ac:spMkLst>
            <pc:docMk/>
            <pc:sldMk cId="3378384060" sldId="512"/>
            <ac:spMk id="20" creationId="{745933CC-6F0E-4D3E-8D3E-36E5D21A326B}"/>
          </ac:spMkLst>
        </pc:spChg>
        <pc:spChg chg="del">
          <ac:chgData name="Ali, Syed Waqqas" userId="1b3a5f44-9498-4738-8c4e-8127257d744d" providerId="ADAL" clId="{EBE19405-BF29-4CE6-9250-89ABA628CF02}" dt="2024-02-29T19:46:20.333" v="91" actId="478"/>
          <ac:spMkLst>
            <pc:docMk/>
            <pc:sldMk cId="3378384060" sldId="512"/>
            <ac:spMk id="21" creationId="{9182E2DA-25B7-C35E-A36A-12E0CBD72D3B}"/>
          </ac:spMkLst>
        </pc:spChg>
      </pc:sldChg>
      <pc:sldChg chg="del">
        <pc:chgData name="Ali, Syed Waqqas" userId="1b3a5f44-9498-4738-8c4e-8127257d744d" providerId="ADAL" clId="{EBE19405-BF29-4CE6-9250-89ABA628CF02}" dt="2024-02-29T19:48:08.050" v="205" actId="47"/>
        <pc:sldMkLst>
          <pc:docMk/>
          <pc:sldMk cId="3468494689" sldId="513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787039036" sldId="514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204414205" sldId="515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770596395" sldId="515"/>
        </pc:sldMkLst>
      </pc:sldChg>
      <pc:sldChg chg="add del">
        <pc:chgData name="Ali, Syed Waqqas" userId="1b3a5f44-9498-4738-8c4e-8127257d744d" providerId="ADAL" clId="{EBE19405-BF29-4CE6-9250-89ABA628CF02}" dt="2024-02-29T20:08:28.568" v="1791" actId="47"/>
        <pc:sldMkLst>
          <pc:docMk/>
          <pc:sldMk cId="3858389470" sldId="515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457281782" sldId="516"/>
        </pc:sldMkLst>
      </pc:sldChg>
      <pc:sldChg chg="add del">
        <pc:chgData name="Ali, Syed Waqqas" userId="1b3a5f44-9498-4738-8c4e-8127257d744d" providerId="ADAL" clId="{EBE19405-BF29-4CE6-9250-89ABA628CF02}" dt="2024-02-29T20:08:29.952" v="1792" actId="47"/>
        <pc:sldMkLst>
          <pc:docMk/>
          <pc:sldMk cId="2051889013" sldId="516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227432583" sldId="516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1243059330" sldId="517"/>
        </pc:sldMkLst>
      </pc:sldChg>
      <pc:sldChg chg="add del">
        <pc:chgData name="Ali, Syed Waqqas" userId="1b3a5f44-9498-4738-8c4e-8127257d744d" providerId="ADAL" clId="{EBE19405-BF29-4CE6-9250-89ABA628CF02}" dt="2024-02-29T20:08:30.572" v="1793" actId="47"/>
        <pc:sldMkLst>
          <pc:docMk/>
          <pc:sldMk cId="3410521304" sldId="517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3834951580" sldId="517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604896974" sldId="518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3082682567" sldId="518"/>
        </pc:sldMkLst>
      </pc:sldChg>
      <pc:sldChg chg="modSp add mod">
        <pc:chgData name="Ali, Syed Waqqas" userId="1b3a5f44-9498-4738-8c4e-8127257d744d" providerId="ADAL" clId="{EBE19405-BF29-4CE6-9250-89ABA628CF02}" dt="2024-02-29T19:50:36.638" v="412" actId="20577"/>
        <pc:sldMkLst>
          <pc:docMk/>
          <pc:sldMk cId="2578060084" sldId="519"/>
        </pc:sldMkLst>
        <pc:spChg chg="mod">
          <ac:chgData name="Ali, Syed Waqqas" userId="1b3a5f44-9498-4738-8c4e-8127257d744d" providerId="ADAL" clId="{EBE19405-BF29-4CE6-9250-89ABA628CF02}" dt="2024-02-29T19:49:38.518" v="223" actId="20577"/>
          <ac:spMkLst>
            <pc:docMk/>
            <pc:sldMk cId="2578060084" sldId="519"/>
            <ac:spMk id="2" creationId="{1655BABF-404E-3E74-8E79-BC1223FD02E5}"/>
          </ac:spMkLst>
        </pc:spChg>
        <pc:spChg chg="mod">
          <ac:chgData name="Ali, Syed Waqqas" userId="1b3a5f44-9498-4738-8c4e-8127257d744d" providerId="ADAL" clId="{EBE19405-BF29-4CE6-9250-89ABA628CF02}" dt="2024-02-29T19:50:36.638" v="412" actId="20577"/>
          <ac:spMkLst>
            <pc:docMk/>
            <pc:sldMk cId="2578060084" sldId="519"/>
            <ac:spMk id="3" creationId="{A082D224-EC51-F0C0-3FAB-CEE96D0C2155}"/>
          </ac:spMkLst>
        </pc:spChg>
      </pc:sldChg>
      <pc:sldChg chg="modSp add mod">
        <pc:chgData name="Ali, Syed Waqqas" userId="1b3a5f44-9498-4738-8c4e-8127257d744d" providerId="ADAL" clId="{EBE19405-BF29-4CE6-9250-89ABA628CF02}" dt="2024-02-29T19:53:16.027" v="628" actId="20577"/>
        <pc:sldMkLst>
          <pc:docMk/>
          <pc:sldMk cId="2032712494" sldId="520"/>
        </pc:sldMkLst>
        <pc:spChg chg="mod">
          <ac:chgData name="Ali, Syed Waqqas" userId="1b3a5f44-9498-4738-8c4e-8127257d744d" providerId="ADAL" clId="{EBE19405-BF29-4CE6-9250-89ABA628CF02}" dt="2024-02-29T19:51:46.447" v="415" actId="20577"/>
          <ac:spMkLst>
            <pc:docMk/>
            <pc:sldMk cId="2032712494" sldId="520"/>
            <ac:spMk id="2" creationId="{52ABA66A-DD2E-F62B-42D5-412CF2BC9D89}"/>
          </ac:spMkLst>
        </pc:spChg>
        <pc:spChg chg="mod">
          <ac:chgData name="Ali, Syed Waqqas" userId="1b3a5f44-9498-4738-8c4e-8127257d744d" providerId="ADAL" clId="{EBE19405-BF29-4CE6-9250-89ABA628CF02}" dt="2024-02-29T19:53:16.027" v="628" actId="20577"/>
          <ac:spMkLst>
            <pc:docMk/>
            <pc:sldMk cId="2032712494" sldId="520"/>
            <ac:spMk id="3" creationId="{3E7AFBF5-57B0-1B08-955F-50C61EFE78C0}"/>
          </ac:spMkLst>
        </pc:spChg>
      </pc:sldChg>
      <pc:sldChg chg="modSp add mod">
        <pc:chgData name="Ali, Syed Waqqas" userId="1b3a5f44-9498-4738-8c4e-8127257d744d" providerId="ADAL" clId="{EBE19405-BF29-4CE6-9250-89ABA628CF02}" dt="2024-02-29T19:54:36.634" v="778" actId="20577"/>
        <pc:sldMkLst>
          <pc:docMk/>
          <pc:sldMk cId="1945015360" sldId="521"/>
        </pc:sldMkLst>
        <pc:spChg chg="mod">
          <ac:chgData name="Ali, Syed Waqqas" userId="1b3a5f44-9498-4738-8c4e-8127257d744d" providerId="ADAL" clId="{EBE19405-BF29-4CE6-9250-89ABA628CF02}" dt="2024-02-29T19:54:09.052" v="635" actId="403"/>
          <ac:spMkLst>
            <pc:docMk/>
            <pc:sldMk cId="1945015360" sldId="521"/>
            <ac:spMk id="2" creationId="{3E53EF02-3E28-8B14-2CD9-1000E4E4090B}"/>
          </ac:spMkLst>
        </pc:spChg>
        <pc:spChg chg="mod">
          <ac:chgData name="Ali, Syed Waqqas" userId="1b3a5f44-9498-4738-8c4e-8127257d744d" providerId="ADAL" clId="{EBE19405-BF29-4CE6-9250-89ABA628CF02}" dt="2024-02-29T19:54:36.634" v="778" actId="20577"/>
          <ac:spMkLst>
            <pc:docMk/>
            <pc:sldMk cId="1945015360" sldId="521"/>
            <ac:spMk id="3" creationId="{0CD0D98F-7A38-2674-AB44-C1A22E8C1EAB}"/>
          </ac:spMkLst>
        </pc:spChg>
      </pc:sldChg>
      <pc:sldChg chg="modSp add mod">
        <pc:chgData name="Ali, Syed Waqqas" userId="1b3a5f44-9498-4738-8c4e-8127257d744d" providerId="ADAL" clId="{EBE19405-BF29-4CE6-9250-89ABA628CF02}" dt="2024-02-29T19:56:33.428" v="1109" actId="20577"/>
        <pc:sldMkLst>
          <pc:docMk/>
          <pc:sldMk cId="155507386" sldId="522"/>
        </pc:sldMkLst>
        <pc:spChg chg="mod">
          <ac:chgData name="Ali, Syed Waqqas" userId="1b3a5f44-9498-4738-8c4e-8127257d744d" providerId="ADAL" clId="{EBE19405-BF29-4CE6-9250-89ABA628CF02}" dt="2024-02-29T19:55:47.126" v="791" actId="20577"/>
          <ac:spMkLst>
            <pc:docMk/>
            <pc:sldMk cId="155507386" sldId="522"/>
            <ac:spMk id="2" creationId="{EC4119DC-48B1-B5BC-A38A-3EAC5318537E}"/>
          </ac:spMkLst>
        </pc:spChg>
        <pc:spChg chg="mod">
          <ac:chgData name="Ali, Syed Waqqas" userId="1b3a5f44-9498-4738-8c4e-8127257d744d" providerId="ADAL" clId="{EBE19405-BF29-4CE6-9250-89ABA628CF02}" dt="2024-02-29T19:56:33.428" v="1109" actId="20577"/>
          <ac:spMkLst>
            <pc:docMk/>
            <pc:sldMk cId="155507386" sldId="522"/>
            <ac:spMk id="3" creationId="{B4EE3BC8-6E2D-1148-080A-BC82BF7CAB71}"/>
          </ac:spMkLst>
        </pc:spChg>
      </pc:sldChg>
      <pc:sldChg chg="modSp add mod">
        <pc:chgData name="Ali, Syed Waqqas" userId="1b3a5f44-9498-4738-8c4e-8127257d744d" providerId="ADAL" clId="{EBE19405-BF29-4CE6-9250-89ABA628CF02}" dt="2024-02-29T20:05:53.922" v="1699" actId="113"/>
        <pc:sldMkLst>
          <pc:docMk/>
          <pc:sldMk cId="945401991" sldId="523"/>
        </pc:sldMkLst>
        <pc:spChg chg="mod">
          <ac:chgData name="Ali, Syed Waqqas" userId="1b3a5f44-9498-4738-8c4e-8127257d744d" providerId="ADAL" clId="{EBE19405-BF29-4CE6-9250-89ABA628CF02}" dt="2024-02-29T19:58:46.918" v="1125" actId="20577"/>
          <ac:spMkLst>
            <pc:docMk/>
            <pc:sldMk cId="945401991" sldId="523"/>
            <ac:spMk id="2" creationId="{F36EA5D8-7594-1864-15AA-A3F0E7810072}"/>
          </ac:spMkLst>
        </pc:spChg>
        <pc:spChg chg="mod">
          <ac:chgData name="Ali, Syed Waqqas" userId="1b3a5f44-9498-4738-8c4e-8127257d744d" providerId="ADAL" clId="{EBE19405-BF29-4CE6-9250-89ABA628CF02}" dt="2024-02-29T20:05:53.922" v="1699" actId="113"/>
          <ac:spMkLst>
            <pc:docMk/>
            <pc:sldMk cId="945401991" sldId="523"/>
            <ac:spMk id="3" creationId="{ED29242D-5B26-42DB-43C8-F720D4286F57}"/>
          </ac:spMkLst>
        </pc:spChg>
      </pc:sldChg>
      <pc:sldChg chg="modSp add mod">
        <pc:chgData name="Ali, Syed Waqqas" userId="1b3a5f44-9498-4738-8c4e-8127257d744d" providerId="ADAL" clId="{EBE19405-BF29-4CE6-9250-89ABA628CF02}" dt="2024-02-29T19:58:44.149" v="1121" actId="20577"/>
        <pc:sldMkLst>
          <pc:docMk/>
          <pc:sldMk cId="363084132" sldId="524"/>
        </pc:sldMkLst>
        <pc:spChg chg="mod">
          <ac:chgData name="Ali, Syed Waqqas" userId="1b3a5f44-9498-4738-8c4e-8127257d744d" providerId="ADAL" clId="{EBE19405-BF29-4CE6-9250-89ABA628CF02}" dt="2024-02-29T19:58:44.149" v="1121" actId="20577"/>
          <ac:spMkLst>
            <pc:docMk/>
            <pc:sldMk cId="363084132" sldId="524"/>
            <ac:spMk id="2" creationId="{B0FC5AF5-EBAC-96F6-D479-FD4DC988FCF3}"/>
          </ac:spMkLst>
        </pc:spChg>
      </pc:sldChg>
      <pc:sldChg chg="modSp add mod">
        <pc:chgData name="Ali, Syed Waqqas" userId="1b3a5f44-9498-4738-8c4e-8127257d744d" providerId="ADAL" clId="{EBE19405-BF29-4CE6-9250-89ABA628CF02}" dt="2024-02-29T20:00:28.584" v="1428" actId="403"/>
        <pc:sldMkLst>
          <pc:docMk/>
          <pc:sldMk cId="2172837050" sldId="525"/>
        </pc:sldMkLst>
        <pc:spChg chg="mod">
          <ac:chgData name="Ali, Syed Waqqas" userId="1b3a5f44-9498-4738-8c4e-8127257d744d" providerId="ADAL" clId="{EBE19405-BF29-4CE6-9250-89ABA628CF02}" dt="2024-02-29T20:00:28.584" v="1428" actId="403"/>
          <ac:spMkLst>
            <pc:docMk/>
            <pc:sldMk cId="2172837050" sldId="525"/>
            <ac:spMk id="2" creationId="{9E84368A-B322-44E4-CCFA-0CB5085A0FD4}"/>
          </ac:spMkLst>
        </pc:spChg>
        <pc:spChg chg="mod">
          <ac:chgData name="Ali, Syed Waqqas" userId="1b3a5f44-9498-4738-8c4e-8127257d744d" providerId="ADAL" clId="{EBE19405-BF29-4CE6-9250-89ABA628CF02}" dt="2024-02-29T20:00:03.313" v="1372" actId="20577"/>
          <ac:spMkLst>
            <pc:docMk/>
            <pc:sldMk cId="2172837050" sldId="525"/>
            <ac:spMk id="3" creationId="{2BE62272-277B-820D-80B1-16ED7A0BEB45}"/>
          </ac:spMkLst>
        </pc:spChg>
      </pc:sldChg>
      <pc:sldChg chg="modSp add mod">
        <pc:chgData name="Ali, Syed Waqqas" userId="1b3a5f44-9498-4738-8c4e-8127257d744d" providerId="ADAL" clId="{EBE19405-BF29-4CE6-9250-89ABA628CF02}" dt="2024-02-29T20:00:25.943" v="1427" actId="403"/>
        <pc:sldMkLst>
          <pc:docMk/>
          <pc:sldMk cId="3527907670" sldId="526"/>
        </pc:sldMkLst>
        <pc:spChg chg="mod">
          <ac:chgData name="Ali, Syed Waqqas" userId="1b3a5f44-9498-4738-8c4e-8127257d744d" providerId="ADAL" clId="{EBE19405-BF29-4CE6-9250-89ABA628CF02}" dt="2024-02-29T20:00:25.943" v="1427" actId="403"/>
          <ac:spMkLst>
            <pc:docMk/>
            <pc:sldMk cId="3527907670" sldId="526"/>
            <ac:spMk id="2" creationId="{1C6C28FE-48E2-D271-446F-9427751C8117}"/>
          </ac:spMkLst>
        </pc:spChg>
        <pc:spChg chg="mod">
          <ac:chgData name="Ali, Syed Waqqas" userId="1b3a5f44-9498-4738-8c4e-8127257d744d" providerId="ADAL" clId="{EBE19405-BF29-4CE6-9250-89ABA628CF02}" dt="2024-02-29T20:00:17.598" v="1422" actId="20577"/>
          <ac:spMkLst>
            <pc:docMk/>
            <pc:sldMk cId="3527907670" sldId="526"/>
            <ac:spMk id="3" creationId="{81EB41AA-7E23-D876-3DB4-48FB53DAB710}"/>
          </ac:spMkLst>
        </pc:spChg>
      </pc:sldChg>
      <pc:sldChg chg="modSp add mod">
        <pc:chgData name="Ali, Syed Waqqas" userId="1b3a5f44-9498-4738-8c4e-8127257d744d" providerId="ADAL" clId="{EBE19405-BF29-4CE6-9250-89ABA628CF02}" dt="2024-02-29T20:01:13.126" v="1611" actId="20577"/>
        <pc:sldMkLst>
          <pc:docMk/>
          <pc:sldMk cId="1452101507" sldId="527"/>
        </pc:sldMkLst>
        <pc:spChg chg="mod">
          <ac:chgData name="Ali, Syed Waqqas" userId="1b3a5f44-9498-4738-8c4e-8127257d744d" providerId="ADAL" clId="{EBE19405-BF29-4CE6-9250-89ABA628CF02}" dt="2024-02-29T20:01:13.126" v="1611" actId="20577"/>
          <ac:spMkLst>
            <pc:docMk/>
            <pc:sldMk cId="1452101507" sldId="527"/>
            <ac:spMk id="3" creationId="{76496F9C-2297-60B6-17EA-1A54F0D607DC}"/>
          </ac:spMkLst>
        </pc:spChg>
      </pc:sldChg>
      <pc:sldChg chg="addSp modSp add mod">
        <pc:chgData name="Ali, Syed Waqqas" userId="1b3a5f44-9498-4738-8c4e-8127257d744d" providerId="ADAL" clId="{EBE19405-BF29-4CE6-9250-89ABA628CF02}" dt="2024-02-29T20:02:50.584" v="1622" actId="20577"/>
        <pc:sldMkLst>
          <pc:docMk/>
          <pc:sldMk cId="472190313" sldId="528"/>
        </pc:sldMkLst>
        <pc:spChg chg="mod">
          <ac:chgData name="Ali, Syed Waqqas" userId="1b3a5f44-9498-4738-8c4e-8127257d744d" providerId="ADAL" clId="{EBE19405-BF29-4CE6-9250-89ABA628CF02}" dt="2024-02-29T20:01:18.463" v="1614" actId="20577"/>
          <ac:spMkLst>
            <pc:docMk/>
            <pc:sldMk cId="472190313" sldId="528"/>
            <ac:spMk id="2" creationId="{44BDCB88-36F7-F480-61A0-CC178771EFDC}"/>
          </ac:spMkLst>
        </pc:spChg>
        <pc:spChg chg="mod">
          <ac:chgData name="Ali, Syed Waqqas" userId="1b3a5f44-9498-4738-8c4e-8127257d744d" providerId="ADAL" clId="{EBE19405-BF29-4CE6-9250-89ABA628CF02}" dt="2024-02-29T20:02:50.584" v="1622" actId="20577"/>
          <ac:spMkLst>
            <pc:docMk/>
            <pc:sldMk cId="472190313" sldId="528"/>
            <ac:spMk id="3" creationId="{57278C5A-7DD8-27A3-0D07-B35DB0A9C4D2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9" creationId="{FAF7F8E5-0F7F-CE5F-28D1-EA4F99790A33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10" creationId="{73E532E9-01B5-CE8D-A72B-19AA2FB3A9F1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11" creationId="{7423C9F8-7173-F91C-7BF4-A625F45E685E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14" creationId="{5EC6182D-37FB-A481-1064-0C4315DF5918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15" creationId="{186A6AF4-8E65-44CB-2BB2-BF3841D65A26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19" creationId="{A3439D09-CC6E-1C7E-505A-7EC6445FCF5E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23" creationId="{A5A99564-9E73-F097-4257-B10D9E831D3E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24" creationId="{02E2350F-8BE8-2792-2A67-BE0EBD11F5B1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25" creationId="{44090CB7-9A60-4A4B-8D8A-241F09298204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26" creationId="{30DCB758-36AA-D434-6B35-1CCE49656298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27" creationId="{674B5E26-DE14-5E50-18A8-7FC4C6EBFB81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31" creationId="{63AC0323-8891-6134-1785-AAB32BEBF698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32" creationId="{FB662E3F-E66D-3A8A-FEB2-ACC452D5EF90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34" creationId="{9CCD20D4-F5A7-DD75-2B35-5CDF8E57356A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36" creationId="{C61D60BB-FDEE-9B20-D41A-C53C33E4DFC0}"/>
          </ac:spMkLst>
        </pc:sp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12" creationId="{C52D0003-56A7-0C9E-AA3D-E5E2A7E886D0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13" creationId="{04B831CF-AD9C-7A2E-6B79-808E7CE9C256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16" creationId="{C3C5B4C7-D24D-8AA4-805F-AD27CB11B006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17" creationId="{930393F4-2B46-0BF1-2346-90C031186D5B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18" creationId="{DCA4FDF7-9926-1D41-7787-60685819D417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20" creationId="{6E405C1A-DB89-B5DE-6FCE-AFDA05CB6248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21" creationId="{F8F59212-81AD-46F0-CC74-E873343205E0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22" creationId="{2536906A-FA3A-5027-FF44-AA67A6FDE7A0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28" creationId="{4E3E20E1-FD2C-2F8D-75AF-31F595CF2713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29" creationId="{5CD48221-5E6B-A449-B324-54F6E2F72334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30" creationId="{CFDF81EB-E053-F58B-3CAE-0DC5BF4951AE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33" creationId="{9B919EBD-860D-FC86-B088-32E7F26C6A36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35" creationId="{70D0AC77-A0F3-C476-BE67-DE66F589D0ED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37" creationId="{8DCCBDD3-BE6B-85E3-04A3-B080F3F519AA}"/>
          </ac:cxnSpMkLst>
        </pc:cxnChg>
      </pc:sldChg>
      <pc:sldChg chg="addSp modSp add mod">
        <pc:chgData name="Ali, Syed Waqqas" userId="1b3a5f44-9498-4738-8c4e-8127257d744d" providerId="ADAL" clId="{EBE19405-BF29-4CE6-9250-89ABA628CF02}" dt="2024-02-29T20:03:14.329" v="1632" actId="20577"/>
        <pc:sldMkLst>
          <pc:docMk/>
          <pc:sldMk cId="3525543556" sldId="529"/>
        </pc:sldMkLst>
        <pc:spChg chg="mod">
          <ac:chgData name="Ali, Syed Waqqas" userId="1b3a5f44-9498-4738-8c4e-8127257d744d" providerId="ADAL" clId="{EBE19405-BF29-4CE6-9250-89ABA628CF02}" dt="2024-02-29T20:02:55.361" v="1624" actId="20577"/>
          <ac:spMkLst>
            <pc:docMk/>
            <pc:sldMk cId="3525543556" sldId="529"/>
            <ac:spMk id="3" creationId="{2BF9C2C9-474D-7359-4982-849339353E74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9" creationId="{38AF7511-905F-4C8F-03C0-F70F316479B4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10" creationId="{4D3DCC25-920E-BC60-3950-58851D5D34B7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11" creationId="{86A0B73D-42DF-03D4-176A-B6756D3F68CD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14" creationId="{7A45FD01-5FBB-B8A2-4A08-3E859D4F6CC2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15" creationId="{4B1DA29C-DDF4-4202-4E18-0A3528C8CC52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19" creationId="{E7A08786-A4F3-1673-493C-B7BA5CDB2CE4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23" creationId="{2A517EB0-3F07-3578-E3FF-02CD0CA72798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24" creationId="{B58EECD1-39FA-9B8B-5E68-B4933B3C73F2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25" creationId="{CE300137-F4C7-E7CF-E01D-15B83D8EDDE8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26" creationId="{836C488C-D3FF-E6A3-6239-84C57A908258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27" creationId="{C9452206-F39B-7A79-9A52-AA9CED89E0ED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31" creationId="{6D414F35-C219-8DA2-BB17-ECBBA840D7CD}"/>
          </ac:spMkLst>
        </pc:spChg>
        <pc:spChg chg="add mod">
          <ac:chgData name="Ali, Syed Waqqas" userId="1b3a5f44-9498-4738-8c4e-8127257d744d" providerId="ADAL" clId="{EBE19405-BF29-4CE6-9250-89ABA628CF02}" dt="2024-02-29T20:03:11.105" v="1628" actId="20577"/>
          <ac:spMkLst>
            <pc:docMk/>
            <pc:sldMk cId="3525543556" sldId="529"/>
            <ac:spMk id="32" creationId="{D4029A50-FF8A-7DB4-4B57-26C15C605668}"/>
          </ac:spMkLst>
        </pc:spChg>
        <pc:spChg chg="add mod">
          <ac:chgData name="Ali, Syed Waqqas" userId="1b3a5f44-9498-4738-8c4e-8127257d744d" providerId="ADAL" clId="{EBE19405-BF29-4CE6-9250-89ABA628CF02}" dt="2024-02-29T20:03:14.329" v="1632" actId="20577"/>
          <ac:spMkLst>
            <pc:docMk/>
            <pc:sldMk cId="3525543556" sldId="529"/>
            <ac:spMk id="34" creationId="{A00F0A0F-D627-B467-FC18-C48ADE0B7AE9}"/>
          </ac:spMkLst>
        </pc:spChg>
        <pc:spChg chg="add mod">
          <ac:chgData name="Ali, Syed Waqqas" userId="1b3a5f44-9498-4738-8c4e-8127257d744d" providerId="ADAL" clId="{EBE19405-BF29-4CE6-9250-89ABA628CF02}" dt="2024-02-29T20:03:07.637" v="1626" actId="20577"/>
          <ac:spMkLst>
            <pc:docMk/>
            <pc:sldMk cId="3525543556" sldId="529"/>
            <ac:spMk id="36" creationId="{F74F8125-930E-F14E-7E20-F3173C330CAC}"/>
          </ac:spMkLst>
        </pc:sp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12" creationId="{AA619257-A836-D892-8D25-F8C5FAA8D01D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13" creationId="{BDC2FB71-FB68-4223-0FB3-F7A36B88C623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16" creationId="{636BC4B9-240A-55AD-3F9D-8D9E47ED8EEC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17" creationId="{DD9B8C62-7E42-5728-9160-24966403D3E8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18" creationId="{0B18C98F-3EEA-17C6-1E18-F1C102524CC5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20" creationId="{42533445-81C4-056B-5BEE-C4BF42C75713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21" creationId="{172663A4-C7BE-6C0A-D5F3-DF87FE1A2318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22" creationId="{FAAEAF5E-5F6A-72F9-CCCC-BB44FB55DD09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28" creationId="{773AA21E-450B-57F2-C8B8-1DD1F8D6CDAB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29" creationId="{444872C3-6764-B625-C795-3C05588B8F58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30" creationId="{189E12E7-5C75-A2A4-4E5F-10DF4D2AD72E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33" creationId="{3CC47218-A831-AF71-0324-35F4216A4CE8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35" creationId="{3ADEFA18-D435-8E95-A0BE-CD38EC075FC4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37" creationId="{E0C15FB8-AA74-81D8-878A-E06C019D43BD}"/>
          </ac:cxnSpMkLst>
        </pc:cxnChg>
      </pc:sldChg>
      <pc:sldChg chg="addSp modSp add mod">
        <pc:chgData name="Ali, Syed Waqqas" userId="1b3a5f44-9498-4738-8c4e-8127257d744d" providerId="ADAL" clId="{EBE19405-BF29-4CE6-9250-89ABA628CF02}" dt="2024-02-29T20:05:20.302" v="1676" actId="20577"/>
        <pc:sldMkLst>
          <pc:docMk/>
          <pc:sldMk cId="1619436879" sldId="530"/>
        </pc:sldMkLst>
        <pc:spChg chg="mod">
          <ac:chgData name="Ali, Syed Waqqas" userId="1b3a5f44-9498-4738-8c4e-8127257d744d" providerId="ADAL" clId="{EBE19405-BF29-4CE6-9250-89ABA628CF02}" dt="2024-02-29T20:05:20.302" v="1676" actId="20577"/>
          <ac:spMkLst>
            <pc:docMk/>
            <pc:sldMk cId="1619436879" sldId="530"/>
            <ac:spMk id="2" creationId="{A07A2E45-39D7-17B8-C0E9-6A0926EA8D44}"/>
          </ac:spMkLst>
        </pc:spChg>
        <pc:spChg chg="add mod">
          <ac:chgData name="Ali, Syed Waqqas" userId="1b3a5f44-9498-4738-8c4e-8127257d744d" providerId="ADAL" clId="{EBE19405-BF29-4CE6-9250-89ABA628CF02}" dt="2024-02-29T20:04:22.508" v="1647" actId="207"/>
          <ac:spMkLst>
            <pc:docMk/>
            <pc:sldMk cId="1619436879" sldId="530"/>
            <ac:spMk id="38" creationId="{DE626E8A-3394-FECC-4701-31092973C270}"/>
          </ac:spMkLst>
        </pc:spChg>
        <pc:spChg chg="add mod">
          <ac:chgData name="Ali, Syed Waqqas" userId="1b3a5f44-9498-4738-8c4e-8127257d744d" providerId="ADAL" clId="{EBE19405-BF29-4CE6-9250-89ABA628CF02}" dt="2024-02-29T20:04:30.199" v="1649" actId="1076"/>
          <ac:spMkLst>
            <pc:docMk/>
            <pc:sldMk cId="1619436879" sldId="530"/>
            <ac:spMk id="39" creationId="{B14CFA51-4A9A-1CBC-32C4-D8328F0DE062}"/>
          </ac:spMkLst>
        </pc:spChg>
        <pc:spChg chg="add mod">
          <ac:chgData name="Ali, Syed Waqqas" userId="1b3a5f44-9498-4738-8c4e-8127257d744d" providerId="ADAL" clId="{EBE19405-BF29-4CE6-9250-89ABA628CF02}" dt="2024-02-29T20:04:33.198" v="1651" actId="1076"/>
          <ac:spMkLst>
            <pc:docMk/>
            <pc:sldMk cId="1619436879" sldId="530"/>
            <ac:spMk id="40" creationId="{DFBF3589-E64E-D8A1-DFA4-8966661099C3}"/>
          </ac:spMkLst>
        </pc:spChg>
        <pc:spChg chg="add mod ord">
          <ac:chgData name="Ali, Syed Waqqas" userId="1b3a5f44-9498-4738-8c4e-8127257d744d" providerId="ADAL" clId="{EBE19405-BF29-4CE6-9250-89ABA628CF02}" dt="2024-02-29T20:05:13.071" v="1673" actId="166"/>
          <ac:spMkLst>
            <pc:docMk/>
            <pc:sldMk cId="1619436879" sldId="530"/>
            <ac:spMk id="41" creationId="{CABC7FCD-BD82-8BC9-DA6B-C4784C0A4E80}"/>
          </ac:spMkLst>
        </pc:spChg>
        <pc:spChg chg="add mod">
          <ac:chgData name="Ali, Syed Waqqas" userId="1b3a5f44-9498-4738-8c4e-8127257d744d" providerId="ADAL" clId="{EBE19405-BF29-4CE6-9250-89ABA628CF02}" dt="2024-02-29T20:05:09.125" v="1672" actId="692"/>
          <ac:spMkLst>
            <pc:docMk/>
            <pc:sldMk cId="1619436879" sldId="530"/>
            <ac:spMk id="42" creationId="{30B226CB-D204-601D-B201-1AF5F79AE535}"/>
          </ac:spMkLst>
        </pc:spChg>
      </pc:sldChg>
      <pc:sldChg chg="modSp add mod">
        <pc:chgData name="Ali, Syed Waqqas" userId="1b3a5f44-9498-4738-8c4e-8127257d744d" providerId="ADAL" clId="{EBE19405-BF29-4CE6-9250-89ABA628CF02}" dt="2024-02-29T20:05:41.016" v="1698" actId="20577"/>
        <pc:sldMkLst>
          <pc:docMk/>
          <pc:sldMk cId="340518479" sldId="531"/>
        </pc:sldMkLst>
        <pc:spChg chg="mod">
          <ac:chgData name="Ali, Syed Waqqas" userId="1b3a5f44-9498-4738-8c4e-8127257d744d" providerId="ADAL" clId="{EBE19405-BF29-4CE6-9250-89ABA628CF02}" dt="2024-02-29T20:05:23.495" v="1678" actId="20577"/>
          <ac:spMkLst>
            <pc:docMk/>
            <pc:sldMk cId="340518479" sldId="531"/>
            <ac:spMk id="2" creationId="{C799627D-29DE-999C-0E1D-BAFD34C31E07}"/>
          </ac:spMkLst>
        </pc:spChg>
        <pc:spChg chg="mod">
          <ac:chgData name="Ali, Syed Waqqas" userId="1b3a5f44-9498-4738-8c4e-8127257d744d" providerId="ADAL" clId="{EBE19405-BF29-4CE6-9250-89ABA628CF02}" dt="2024-02-29T20:05:31.764" v="1689" actId="20577"/>
          <ac:spMkLst>
            <pc:docMk/>
            <pc:sldMk cId="340518479" sldId="531"/>
            <ac:spMk id="3" creationId="{9C7562EB-4E07-D8F1-000B-DA3BB0DA3D2B}"/>
          </ac:spMkLst>
        </pc:spChg>
        <pc:spChg chg="mod">
          <ac:chgData name="Ali, Syed Waqqas" userId="1b3a5f44-9498-4738-8c4e-8127257d744d" providerId="ADAL" clId="{EBE19405-BF29-4CE6-9250-89ABA628CF02}" dt="2024-02-29T20:05:38.626" v="1694" actId="20577"/>
          <ac:spMkLst>
            <pc:docMk/>
            <pc:sldMk cId="340518479" sldId="531"/>
            <ac:spMk id="32" creationId="{618EAB87-E9FF-CFE8-6E54-BE59071A9818}"/>
          </ac:spMkLst>
        </pc:spChg>
        <pc:spChg chg="mod">
          <ac:chgData name="Ali, Syed Waqqas" userId="1b3a5f44-9498-4738-8c4e-8127257d744d" providerId="ADAL" clId="{EBE19405-BF29-4CE6-9250-89ABA628CF02}" dt="2024-02-29T20:05:41.016" v="1698" actId="20577"/>
          <ac:spMkLst>
            <pc:docMk/>
            <pc:sldMk cId="340518479" sldId="531"/>
            <ac:spMk id="34" creationId="{2B2F05BE-396C-21C7-B8E2-F9A1237430F8}"/>
          </ac:spMkLst>
        </pc:spChg>
        <pc:spChg chg="mod">
          <ac:chgData name="Ali, Syed Waqqas" userId="1b3a5f44-9498-4738-8c4e-8127257d744d" providerId="ADAL" clId="{EBE19405-BF29-4CE6-9250-89ABA628CF02}" dt="2024-02-29T20:05:35.934" v="1692" actId="20577"/>
          <ac:spMkLst>
            <pc:docMk/>
            <pc:sldMk cId="340518479" sldId="531"/>
            <ac:spMk id="36" creationId="{448B2926-8C43-2DD2-3DF3-5E3C5EABE505}"/>
          </ac:spMkLst>
        </pc:spChg>
      </pc:sldChg>
      <pc:sldChg chg="addSp modSp add mod">
        <pc:chgData name="Ali, Syed Waqqas" userId="1b3a5f44-9498-4738-8c4e-8127257d744d" providerId="ADAL" clId="{EBE19405-BF29-4CE6-9250-89ABA628CF02}" dt="2024-02-29T20:06:28.709" v="1762" actId="207"/>
        <pc:sldMkLst>
          <pc:docMk/>
          <pc:sldMk cId="833239548" sldId="532"/>
        </pc:sldMkLst>
        <pc:spChg chg="add mod">
          <ac:chgData name="Ali, Syed Waqqas" userId="1b3a5f44-9498-4738-8c4e-8127257d744d" providerId="ADAL" clId="{EBE19405-BF29-4CE6-9250-89ABA628CF02}" dt="2024-02-29T20:06:28.709" v="1762" actId="207"/>
          <ac:spMkLst>
            <pc:docMk/>
            <pc:sldMk cId="833239548" sldId="532"/>
            <ac:spMk id="38" creationId="{DB19632D-8477-BFEB-32D0-ED566F55AE29}"/>
          </ac:spMkLst>
        </pc:spChg>
      </pc:sldChg>
      <pc:sldChg chg="modSp add mod">
        <pc:chgData name="Ali, Syed Waqqas" userId="1b3a5f44-9498-4738-8c4e-8127257d744d" providerId="ADAL" clId="{EBE19405-BF29-4CE6-9250-89ABA628CF02}" dt="2024-02-29T20:06:52.186" v="1785" actId="20577"/>
        <pc:sldMkLst>
          <pc:docMk/>
          <pc:sldMk cId="3805561144" sldId="533"/>
        </pc:sldMkLst>
        <pc:spChg chg="mod">
          <ac:chgData name="Ali, Syed Waqqas" userId="1b3a5f44-9498-4738-8c4e-8127257d744d" providerId="ADAL" clId="{EBE19405-BF29-4CE6-9250-89ABA628CF02}" dt="2024-02-29T20:06:52.186" v="1785" actId="20577"/>
          <ac:spMkLst>
            <pc:docMk/>
            <pc:sldMk cId="3805561144" sldId="533"/>
            <ac:spMk id="2" creationId="{D7522803-4D2A-6BBD-2A74-9E45957359EC}"/>
          </ac:spMkLst>
        </pc:spChg>
      </pc:sldChg>
      <pc:sldChg chg="add">
        <pc:chgData name="Ali, Syed Waqqas" userId="1b3a5f44-9498-4738-8c4e-8127257d744d" providerId="ADAL" clId="{EBE19405-BF29-4CE6-9250-89ABA628CF02}" dt="2024-02-29T20:06:57.413" v="1786"/>
        <pc:sldMkLst>
          <pc:docMk/>
          <pc:sldMk cId="1560938223" sldId="534"/>
        </pc:sldMkLst>
      </pc:sldChg>
      <pc:sldChg chg="add del">
        <pc:chgData name="Ali, Syed Waqqas" userId="1b3a5f44-9498-4738-8c4e-8127257d744d" providerId="ADAL" clId="{EBE19405-BF29-4CE6-9250-89ABA628CF02}" dt="2024-02-29T20:12:27.216" v="1905"/>
        <pc:sldMkLst>
          <pc:docMk/>
          <pc:sldMk cId="2187365850" sldId="535"/>
        </pc:sldMkLst>
      </pc:sldChg>
      <pc:sldChg chg="modSp add mod">
        <pc:chgData name="Ali, Syed Waqqas" userId="1b3a5f44-9498-4738-8c4e-8127257d744d" providerId="ADAL" clId="{EBE19405-BF29-4CE6-9250-89ABA628CF02}" dt="2024-02-29T20:12:56.976" v="2046" actId="20577"/>
        <pc:sldMkLst>
          <pc:docMk/>
          <pc:sldMk cId="2491549367" sldId="535"/>
        </pc:sldMkLst>
        <pc:spChg chg="mod">
          <ac:chgData name="Ali, Syed Waqqas" userId="1b3a5f44-9498-4738-8c4e-8127257d744d" providerId="ADAL" clId="{EBE19405-BF29-4CE6-9250-89ABA628CF02}" dt="2024-02-29T20:12:39.004" v="1935" actId="403"/>
          <ac:spMkLst>
            <pc:docMk/>
            <pc:sldMk cId="2491549367" sldId="535"/>
            <ac:spMk id="2" creationId="{6B5FBA15-88EF-0BF5-1489-F83B6BD28422}"/>
          </ac:spMkLst>
        </pc:spChg>
        <pc:spChg chg="mod">
          <ac:chgData name="Ali, Syed Waqqas" userId="1b3a5f44-9498-4738-8c4e-8127257d744d" providerId="ADAL" clId="{EBE19405-BF29-4CE6-9250-89ABA628CF02}" dt="2024-02-29T20:12:56.976" v="2046" actId="20577"/>
          <ac:spMkLst>
            <pc:docMk/>
            <pc:sldMk cId="2491549367" sldId="535"/>
            <ac:spMk id="3" creationId="{5668E9C1-08A2-88F1-CDAB-C2D860ADCB19}"/>
          </ac:spMkLst>
        </pc:spChg>
      </pc:sldChg>
      <pc:sldChg chg="modSp add mod">
        <pc:chgData name="Ali, Syed Waqqas" userId="1b3a5f44-9498-4738-8c4e-8127257d744d" providerId="ADAL" clId="{EBE19405-BF29-4CE6-9250-89ABA628CF02}" dt="2024-02-29T20:14:03.475" v="2257" actId="20577"/>
        <pc:sldMkLst>
          <pc:docMk/>
          <pc:sldMk cId="1957526940" sldId="536"/>
        </pc:sldMkLst>
        <pc:spChg chg="mod">
          <ac:chgData name="Ali, Syed Waqqas" userId="1b3a5f44-9498-4738-8c4e-8127257d744d" providerId="ADAL" clId="{EBE19405-BF29-4CE6-9250-89ABA628CF02}" dt="2024-02-29T20:14:03.475" v="2257" actId="20577"/>
          <ac:spMkLst>
            <pc:docMk/>
            <pc:sldMk cId="1957526940" sldId="536"/>
            <ac:spMk id="2" creationId="{47E3A157-8F90-C4F6-5408-0090850FD1A7}"/>
          </ac:spMkLst>
        </pc:spChg>
        <pc:spChg chg="mod">
          <ac:chgData name="Ali, Syed Waqqas" userId="1b3a5f44-9498-4738-8c4e-8127257d744d" providerId="ADAL" clId="{EBE19405-BF29-4CE6-9250-89ABA628CF02}" dt="2024-02-29T20:13:48.898" v="2253" actId="27636"/>
          <ac:spMkLst>
            <pc:docMk/>
            <pc:sldMk cId="1957526940" sldId="536"/>
            <ac:spMk id="3" creationId="{C99770A7-606A-622A-65CA-E69D9139516F}"/>
          </ac:spMkLst>
        </pc:spChg>
      </pc:sldChg>
      <pc:sldChg chg="add del">
        <pc:chgData name="Ali, Syed Waqqas" userId="1b3a5f44-9498-4738-8c4e-8127257d744d" providerId="ADAL" clId="{EBE19405-BF29-4CE6-9250-89ABA628CF02}" dt="2024-02-29T20:12:27.216" v="1905"/>
        <pc:sldMkLst>
          <pc:docMk/>
          <pc:sldMk cId="2902991044" sldId="536"/>
        </pc:sldMkLst>
      </pc:sldChg>
      <pc:sldChg chg="modSp add mod">
        <pc:chgData name="Ali, Syed Waqqas" userId="1b3a5f44-9498-4738-8c4e-8127257d744d" providerId="ADAL" clId="{EBE19405-BF29-4CE6-9250-89ABA628CF02}" dt="2024-02-29T20:15:10.446" v="2629" actId="20577"/>
        <pc:sldMkLst>
          <pc:docMk/>
          <pc:sldMk cId="1054901500" sldId="537"/>
        </pc:sldMkLst>
        <pc:spChg chg="mod">
          <ac:chgData name="Ali, Syed Waqqas" userId="1b3a5f44-9498-4738-8c4e-8127257d744d" providerId="ADAL" clId="{EBE19405-BF29-4CE6-9250-89ABA628CF02}" dt="2024-02-29T20:14:34.939" v="2365" actId="20577"/>
          <ac:spMkLst>
            <pc:docMk/>
            <pc:sldMk cId="1054901500" sldId="537"/>
            <ac:spMk id="2" creationId="{012698D7-33B2-9945-65AF-D95C63810165}"/>
          </ac:spMkLst>
        </pc:spChg>
        <pc:spChg chg="mod">
          <ac:chgData name="Ali, Syed Waqqas" userId="1b3a5f44-9498-4738-8c4e-8127257d744d" providerId="ADAL" clId="{EBE19405-BF29-4CE6-9250-89ABA628CF02}" dt="2024-02-29T20:15:10.446" v="2629" actId="20577"/>
          <ac:spMkLst>
            <pc:docMk/>
            <pc:sldMk cId="1054901500" sldId="537"/>
            <ac:spMk id="3" creationId="{C185735E-5757-4485-A4E1-5488BF7EB16F}"/>
          </ac:spMkLst>
        </pc:spChg>
      </pc:sldChg>
      <pc:sldChg chg="add del">
        <pc:chgData name="Ali, Syed Waqqas" userId="1b3a5f44-9498-4738-8c4e-8127257d744d" providerId="ADAL" clId="{EBE19405-BF29-4CE6-9250-89ABA628CF02}" dt="2024-02-29T20:12:27.216" v="1905"/>
        <pc:sldMkLst>
          <pc:docMk/>
          <pc:sldMk cId="3453798100" sldId="537"/>
        </pc:sldMkLst>
      </pc:sldChg>
      <pc:sldChg chg="modSp add mod">
        <pc:chgData name="Ali, Syed Waqqas" userId="1b3a5f44-9498-4738-8c4e-8127257d744d" providerId="ADAL" clId="{EBE19405-BF29-4CE6-9250-89ABA628CF02}" dt="2024-02-29T20:16:15.199" v="2947" actId="20577"/>
        <pc:sldMkLst>
          <pc:docMk/>
          <pc:sldMk cId="492010792" sldId="538"/>
        </pc:sldMkLst>
        <pc:spChg chg="mod">
          <ac:chgData name="Ali, Syed Waqqas" userId="1b3a5f44-9498-4738-8c4e-8127257d744d" providerId="ADAL" clId="{EBE19405-BF29-4CE6-9250-89ABA628CF02}" dt="2024-02-29T20:15:30.603" v="2660" actId="20577"/>
          <ac:spMkLst>
            <pc:docMk/>
            <pc:sldMk cId="492010792" sldId="538"/>
            <ac:spMk id="2" creationId="{D473F978-5A83-65AE-EB6F-049C28B88553}"/>
          </ac:spMkLst>
        </pc:spChg>
        <pc:spChg chg="mod">
          <ac:chgData name="Ali, Syed Waqqas" userId="1b3a5f44-9498-4738-8c4e-8127257d744d" providerId="ADAL" clId="{EBE19405-BF29-4CE6-9250-89ABA628CF02}" dt="2024-02-29T20:16:15.199" v="2947" actId="20577"/>
          <ac:spMkLst>
            <pc:docMk/>
            <pc:sldMk cId="492010792" sldId="538"/>
            <ac:spMk id="3" creationId="{B60D1088-20EE-1895-574A-0B3798620FAC}"/>
          </ac:spMkLst>
        </pc:spChg>
      </pc:sldChg>
      <pc:sldChg chg="add del">
        <pc:chgData name="Ali, Syed Waqqas" userId="1b3a5f44-9498-4738-8c4e-8127257d744d" providerId="ADAL" clId="{EBE19405-BF29-4CE6-9250-89ABA628CF02}" dt="2024-02-29T20:12:27.216" v="1905"/>
        <pc:sldMkLst>
          <pc:docMk/>
          <pc:sldMk cId="639197995" sldId="538"/>
        </pc:sldMkLst>
      </pc:sldChg>
    </pc:docChg>
  </pc:docChgLst>
  <pc:docChgLst>
    <pc:chgData name="Ali, Syed Waqqas" userId="1b3a5f44-9498-4738-8c4e-8127257d744d" providerId="ADAL" clId="{9CAA0501-EB80-4C41-8847-7B9FD08F90DD}"/>
    <pc:docChg chg="undo custSel addSld delSld modSld sldOrd modMainMaster">
      <pc:chgData name="Ali, Syed Waqqas" userId="1b3a5f44-9498-4738-8c4e-8127257d744d" providerId="ADAL" clId="{9CAA0501-EB80-4C41-8847-7B9FD08F90DD}" dt="2024-04-01T03:24:22.846" v="21439" actId="20577"/>
      <pc:docMkLst>
        <pc:docMk/>
      </pc:docMkLst>
      <pc:sldChg chg="modSp mod setBg">
        <pc:chgData name="Ali, Syed Waqqas" userId="1b3a5f44-9498-4738-8c4e-8127257d744d" providerId="ADAL" clId="{9CAA0501-EB80-4C41-8847-7B9FD08F90DD}" dt="2024-03-31T15:38:49.018" v="42"/>
        <pc:sldMkLst>
          <pc:docMk/>
          <pc:sldMk cId="934841674" sldId="256"/>
        </pc:sldMkLst>
        <pc:spChg chg="mod">
          <ac:chgData name="Ali, Syed Waqqas" userId="1b3a5f44-9498-4738-8c4e-8127257d744d" providerId="ADAL" clId="{9CAA0501-EB80-4C41-8847-7B9FD08F90DD}" dt="2024-03-31T15:34:35.689" v="40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mod">
        <pc:chgData name="Ali, Syed Waqqas" userId="1b3a5f44-9498-4738-8c4e-8127257d744d" providerId="ADAL" clId="{9CAA0501-EB80-4C41-8847-7B9FD08F90DD}" dt="2024-03-31T15:49:02.899" v="138" actId="403"/>
        <pc:sldMkLst>
          <pc:docMk/>
          <pc:sldMk cId="1030270756" sldId="260"/>
        </pc:sldMkLst>
        <pc:spChg chg="mod">
          <ac:chgData name="Ali, Syed Waqqas" userId="1b3a5f44-9498-4738-8c4e-8127257d744d" providerId="ADAL" clId="{9CAA0501-EB80-4C41-8847-7B9FD08F90DD}" dt="2024-03-31T15:49:02.899" v="138" actId="403"/>
          <ac:spMkLst>
            <pc:docMk/>
            <pc:sldMk cId="1030270756" sldId="260"/>
            <ac:spMk id="2" creationId="{7941C4D4-39FE-4935-5E75-41F4E4B94491}"/>
          </ac:spMkLst>
        </pc:spChg>
      </pc:sldChg>
      <pc:sldChg chg="modSp mod">
        <pc:chgData name="Ali, Syed Waqqas" userId="1b3a5f44-9498-4738-8c4e-8127257d744d" providerId="ADAL" clId="{9CAA0501-EB80-4C41-8847-7B9FD08F90DD}" dt="2024-03-31T15:49:05.375" v="140" actId="403"/>
        <pc:sldMkLst>
          <pc:docMk/>
          <pc:sldMk cId="3992384185" sldId="288"/>
        </pc:sldMkLst>
        <pc:spChg chg="mod">
          <ac:chgData name="Ali, Syed Waqqas" userId="1b3a5f44-9498-4738-8c4e-8127257d744d" providerId="ADAL" clId="{9CAA0501-EB80-4C41-8847-7B9FD08F90DD}" dt="2024-03-31T15:49:05.375" v="140" actId="403"/>
          <ac:spMkLst>
            <pc:docMk/>
            <pc:sldMk cId="3992384185" sldId="288"/>
            <ac:spMk id="2" creationId="{47BAB8DC-792C-43B5-3EBC-D7F7902B705A}"/>
          </ac:spMkLst>
        </pc:spChg>
      </pc:sldChg>
      <pc:sldChg chg="modSp mod">
        <pc:chgData name="Ali, Syed Waqqas" userId="1b3a5f44-9498-4738-8c4e-8127257d744d" providerId="ADAL" clId="{9CAA0501-EB80-4C41-8847-7B9FD08F90DD}" dt="2024-03-31T15:49:00.391" v="136" actId="403"/>
        <pc:sldMkLst>
          <pc:docMk/>
          <pc:sldMk cId="3386322477" sldId="332"/>
        </pc:sldMkLst>
        <pc:spChg chg="mod">
          <ac:chgData name="Ali, Syed Waqqas" userId="1b3a5f44-9498-4738-8c4e-8127257d744d" providerId="ADAL" clId="{9CAA0501-EB80-4C41-8847-7B9FD08F90DD}" dt="2024-03-31T15:49:00.391" v="136" actId="403"/>
          <ac:spMkLst>
            <pc:docMk/>
            <pc:sldMk cId="3386322477" sldId="332"/>
            <ac:spMk id="2" creationId="{0F38800C-8A7D-E150-1D69-4C942110B9A3}"/>
          </ac:spMkLst>
        </pc:spChg>
      </pc:sldChg>
      <pc:sldChg chg="modSp add mod">
        <pc:chgData name="Ali, Syed Waqqas" userId="1b3a5f44-9498-4738-8c4e-8127257d744d" providerId="ADAL" clId="{9CAA0501-EB80-4C41-8847-7B9FD08F90DD}" dt="2024-04-01T03:24:22.846" v="21439" actId="20577"/>
        <pc:sldMkLst>
          <pc:docMk/>
          <pc:sldMk cId="2357828672" sldId="333"/>
        </pc:sldMkLst>
        <pc:spChg chg="mod">
          <ac:chgData name="Ali, Syed Waqqas" userId="1b3a5f44-9498-4738-8c4e-8127257d744d" providerId="ADAL" clId="{9CAA0501-EB80-4C41-8847-7B9FD08F90DD}" dt="2024-03-31T15:48:57.549" v="134" actId="403"/>
          <ac:spMkLst>
            <pc:docMk/>
            <pc:sldMk cId="2357828672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3:24:22.846" v="21439" actId="20577"/>
          <ac:spMkLst>
            <pc:docMk/>
            <pc:sldMk cId="2357828672" sldId="33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453317959" sldId="33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548670256" sldId="334"/>
        </pc:sldMkLst>
      </pc:sldChg>
      <pc:sldChg chg="addSp modSp add mod">
        <pc:chgData name="Ali, Syed Waqqas" userId="1b3a5f44-9498-4738-8c4e-8127257d744d" providerId="ADAL" clId="{9CAA0501-EB80-4C41-8847-7B9FD08F90DD}" dt="2024-03-31T21:28:41.818" v="13046" actId="1076"/>
        <pc:sldMkLst>
          <pc:docMk/>
          <pc:sldMk cId="567168530" sldId="334"/>
        </pc:sldMkLst>
        <pc:spChg chg="mod">
          <ac:chgData name="Ali, Syed Waqqas" userId="1b3a5f44-9498-4738-8c4e-8127257d744d" providerId="ADAL" clId="{9CAA0501-EB80-4C41-8847-7B9FD08F90DD}" dt="2024-03-31T15:52:20.717" v="228" actId="20577"/>
          <ac:spMkLst>
            <pc:docMk/>
            <pc:sldMk cId="567168530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07:25.914" v="372" actId="20577"/>
          <ac:spMkLst>
            <pc:docMk/>
            <pc:sldMk cId="567168530" sldId="33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1:28:35.254" v="13042" actId="1076"/>
          <ac:spMkLst>
            <pc:docMk/>
            <pc:sldMk cId="567168530" sldId="334"/>
            <ac:spMk id="11" creationId="{33D291EC-EE3B-7A1E-387A-7AC4238C5A69}"/>
          </ac:spMkLst>
        </pc:spChg>
        <pc:spChg chg="add mod">
          <ac:chgData name="Ali, Syed Waqqas" userId="1b3a5f44-9498-4738-8c4e-8127257d744d" providerId="ADAL" clId="{9CAA0501-EB80-4C41-8847-7B9FD08F90DD}" dt="2024-03-31T21:28:41.818" v="13046" actId="1076"/>
          <ac:spMkLst>
            <pc:docMk/>
            <pc:sldMk cId="567168530" sldId="334"/>
            <ac:spMk id="12" creationId="{A6044D09-587C-980D-D2D0-1EC505007682}"/>
          </ac:spMkLst>
        </pc:spChg>
        <pc:picChg chg="add mod">
          <ac:chgData name="Ali, Syed Waqqas" userId="1b3a5f44-9498-4738-8c4e-8127257d744d" providerId="ADAL" clId="{9CAA0501-EB80-4C41-8847-7B9FD08F90DD}" dt="2024-03-31T21:28:16.051" v="13038" actId="1076"/>
          <ac:picMkLst>
            <pc:docMk/>
            <pc:sldMk cId="567168530" sldId="334"/>
            <ac:picMk id="10" creationId="{8AA4E206-FFE9-05D7-33D9-5F08C7F7EBF2}"/>
          </ac:picMkLst>
        </pc:pic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071661540" sldId="335"/>
        </pc:sldMkLst>
      </pc:sldChg>
      <pc:sldChg chg="addSp delSp modSp add mod">
        <pc:chgData name="Ali, Syed Waqqas" userId="1b3a5f44-9498-4738-8c4e-8127257d744d" providerId="ADAL" clId="{9CAA0501-EB80-4C41-8847-7B9FD08F90DD}" dt="2024-03-31T21:29:09.693" v="13056" actId="14100"/>
        <pc:sldMkLst>
          <pc:docMk/>
          <pc:sldMk cId="3433840203" sldId="335"/>
        </pc:sldMkLst>
        <pc:spChg chg="mod">
          <ac:chgData name="Ali, Syed Waqqas" userId="1b3a5f44-9498-4738-8c4e-8127257d744d" providerId="ADAL" clId="{9CAA0501-EB80-4C41-8847-7B9FD08F90DD}" dt="2024-03-31T16:07:35.823" v="377" actId="20577"/>
          <ac:spMkLst>
            <pc:docMk/>
            <pc:sldMk cId="3433840203" sldId="335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16:58.828" v="971" actId="20577"/>
          <ac:spMkLst>
            <pc:docMk/>
            <pc:sldMk cId="3433840203" sldId="33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1:29:04.500" v="13053" actId="1035"/>
          <ac:spMkLst>
            <pc:docMk/>
            <pc:sldMk cId="3433840203" sldId="335"/>
            <ac:spMk id="12" creationId="{752BB208-B6E9-3E34-B1C1-FD86095B749B}"/>
          </ac:spMkLst>
        </pc:spChg>
        <pc:spChg chg="add mod">
          <ac:chgData name="Ali, Syed Waqqas" userId="1b3a5f44-9498-4738-8c4e-8127257d744d" providerId="ADAL" clId="{9CAA0501-EB80-4C41-8847-7B9FD08F90DD}" dt="2024-03-31T21:29:09.693" v="13056" actId="14100"/>
          <ac:spMkLst>
            <pc:docMk/>
            <pc:sldMk cId="3433840203" sldId="335"/>
            <ac:spMk id="13" creationId="{1D8C3E93-ED2F-2E8E-2BE4-CE878AE68A23}"/>
          </ac:spMkLst>
        </pc:spChg>
        <pc:picChg chg="del">
          <ac:chgData name="Ali, Syed Waqqas" userId="1b3a5f44-9498-4738-8c4e-8127257d744d" providerId="ADAL" clId="{9CAA0501-EB80-4C41-8847-7B9FD08F90DD}" dt="2024-03-31T16:09:07.183" v="378" actId="478"/>
          <ac:picMkLst>
            <pc:docMk/>
            <pc:sldMk cId="3433840203" sldId="335"/>
            <ac:picMk id="10" creationId="{8AA4E206-FFE9-05D7-33D9-5F08C7F7EBF2}"/>
          </ac:picMkLst>
        </pc:picChg>
        <pc:picChg chg="add mod">
          <ac:chgData name="Ali, Syed Waqqas" userId="1b3a5f44-9498-4738-8c4e-8127257d744d" providerId="ADAL" clId="{9CAA0501-EB80-4C41-8847-7B9FD08F90DD}" dt="2024-03-31T16:11:47.658" v="382" actId="1076"/>
          <ac:picMkLst>
            <pc:docMk/>
            <pc:sldMk cId="3433840203" sldId="335"/>
            <ac:picMk id="11" creationId="{911E9951-9111-D323-0B5D-B594D51F50C3}"/>
          </ac:picMkLst>
        </pc:pic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719973731" sldId="336"/>
        </pc:sldMkLst>
      </pc:sldChg>
      <pc:sldChg chg="addSp delSp modSp add mod">
        <pc:chgData name="Ali, Syed Waqqas" userId="1b3a5f44-9498-4738-8c4e-8127257d744d" providerId="ADAL" clId="{9CAA0501-EB80-4C41-8847-7B9FD08F90DD}" dt="2024-03-31T21:30:20.027" v="13206" actId="207"/>
        <pc:sldMkLst>
          <pc:docMk/>
          <pc:sldMk cId="3188626990" sldId="336"/>
        </pc:sldMkLst>
        <pc:spChg chg="mod">
          <ac:chgData name="Ali, Syed Waqqas" userId="1b3a5f44-9498-4738-8c4e-8127257d744d" providerId="ADAL" clId="{9CAA0501-EB80-4C41-8847-7B9FD08F90DD}" dt="2024-03-31T16:13:20.011" v="512" actId="20577"/>
          <ac:spMkLst>
            <pc:docMk/>
            <pc:sldMk cId="3188626990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17:40.474" v="999" actId="20577"/>
          <ac:spMkLst>
            <pc:docMk/>
            <pc:sldMk cId="3188626990" sldId="33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6:14:30.641" v="786" actId="1076"/>
          <ac:spMkLst>
            <pc:docMk/>
            <pc:sldMk cId="3188626990" sldId="336"/>
            <ac:spMk id="12" creationId="{AA5BAD34-8408-6A93-873B-AA97CAD4C722}"/>
          </ac:spMkLst>
        </pc:spChg>
        <pc:spChg chg="add mod">
          <ac:chgData name="Ali, Syed Waqqas" userId="1b3a5f44-9498-4738-8c4e-8127257d744d" providerId="ADAL" clId="{9CAA0501-EB80-4C41-8847-7B9FD08F90DD}" dt="2024-03-31T16:14:30.641" v="786" actId="1076"/>
          <ac:spMkLst>
            <pc:docMk/>
            <pc:sldMk cId="3188626990" sldId="336"/>
            <ac:spMk id="13" creationId="{D5D4AAAD-7EE0-13F7-CAC9-3832BD8F229E}"/>
          </ac:spMkLst>
        </pc:spChg>
        <pc:spChg chg="add mod">
          <ac:chgData name="Ali, Syed Waqqas" userId="1b3a5f44-9498-4738-8c4e-8127257d744d" providerId="ADAL" clId="{9CAA0501-EB80-4C41-8847-7B9FD08F90DD}" dt="2024-03-31T16:15:40.240" v="867" actId="1076"/>
          <ac:spMkLst>
            <pc:docMk/>
            <pc:sldMk cId="3188626990" sldId="336"/>
            <ac:spMk id="15" creationId="{EF920A47-91BD-822F-1138-E3D834142B45}"/>
          </ac:spMkLst>
        </pc:spChg>
        <pc:spChg chg="add mod">
          <ac:chgData name="Ali, Syed Waqqas" userId="1b3a5f44-9498-4738-8c4e-8127257d744d" providerId="ADAL" clId="{9CAA0501-EB80-4C41-8847-7B9FD08F90DD}" dt="2024-03-31T16:15:34.799" v="866" actId="1076"/>
          <ac:spMkLst>
            <pc:docMk/>
            <pc:sldMk cId="3188626990" sldId="336"/>
            <ac:spMk id="16" creationId="{02B15CC4-6FCE-2B57-BC9D-0408B960A517}"/>
          </ac:spMkLst>
        </pc:spChg>
        <pc:spChg chg="add mod">
          <ac:chgData name="Ali, Syed Waqqas" userId="1b3a5f44-9498-4738-8c4e-8127257d744d" providerId="ADAL" clId="{9CAA0501-EB80-4C41-8847-7B9FD08F90DD}" dt="2024-03-31T21:30:20.027" v="13206" actId="207"/>
          <ac:spMkLst>
            <pc:docMk/>
            <pc:sldMk cId="3188626990" sldId="336"/>
            <ac:spMk id="17" creationId="{F0B24E41-E916-4460-137A-C7CE97EEFDD5}"/>
          </ac:spMkLst>
        </pc:spChg>
        <pc:picChg chg="add mod">
          <ac:chgData name="Ali, Syed Waqqas" userId="1b3a5f44-9498-4738-8c4e-8127257d744d" providerId="ADAL" clId="{9CAA0501-EB80-4C41-8847-7B9FD08F90DD}" dt="2024-03-31T16:14:30.641" v="786" actId="1076"/>
          <ac:picMkLst>
            <pc:docMk/>
            <pc:sldMk cId="3188626990" sldId="336"/>
            <ac:picMk id="10" creationId="{50307414-8809-E8C5-FD78-567DB2927F35}"/>
          </ac:picMkLst>
        </pc:picChg>
        <pc:picChg chg="del">
          <ac:chgData name="Ali, Syed Waqqas" userId="1b3a5f44-9498-4738-8c4e-8127257d744d" providerId="ADAL" clId="{9CAA0501-EB80-4C41-8847-7B9FD08F90DD}" dt="2024-03-31T16:12:38.377" v="491" actId="478"/>
          <ac:picMkLst>
            <pc:docMk/>
            <pc:sldMk cId="3188626990" sldId="336"/>
            <ac:picMk id="11" creationId="{911E9951-9111-D323-0B5D-B594D51F50C3}"/>
          </ac:picMkLst>
        </pc:picChg>
        <pc:picChg chg="add mod">
          <ac:chgData name="Ali, Syed Waqqas" userId="1b3a5f44-9498-4738-8c4e-8127257d744d" providerId="ADAL" clId="{9CAA0501-EB80-4C41-8847-7B9FD08F90DD}" dt="2024-03-31T16:14:40.820" v="795" actId="1037"/>
          <ac:picMkLst>
            <pc:docMk/>
            <pc:sldMk cId="3188626990" sldId="336"/>
            <ac:picMk id="14" creationId="{A6C21346-1711-8F6E-520B-93A0A1909412}"/>
          </ac:picMkLst>
        </pc:picChg>
      </pc:sldChg>
      <pc:sldChg chg="modSp add mod">
        <pc:chgData name="Ali, Syed Waqqas" userId="1b3a5f44-9498-4738-8c4e-8127257d744d" providerId="ADAL" clId="{9CAA0501-EB80-4C41-8847-7B9FD08F90DD}" dt="2024-04-01T00:34:55.505" v="20203" actId="20577"/>
        <pc:sldMkLst>
          <pc:docMk/>
          <pc:sldMk cId="569244083" sldId="337"/>
        </pc:sldMkLst>
        <pc:spChg chg="mod">
          <ac:chgData name="Ali, Syed Waqqas" userId="1b3a5f44-9498-4738-8c4e-8127257d744d" providerId="ADAL" clId="{9CAA0501-EB80-4C41-8847-7B9FD08F90DD}" dt="2024-03-31T23:50:12.125" v="18287" actId="20577"/>
          <ac:spMkLst>
            <pc:docMk/>
            <pc:sldMk cId="569244083" sldId="337"/>
            <ac:spMk id="2" creationId="{B5D19C15-72DF-16C9-E8B1-668BC2A4A015}"/>
          </ac:spMkLst>
        </pc:spChg>
        <pc:spChg chg="mod">
          <ac:chgData name="Ali, Syed Waqqas" userId="1b3a5f44-9498-4738-8c4e-8127257d744d" providerId="ADAL" clId="{9CAA0501-EB80-4C41-8847-7B9FD08F90DD}" dt="2024-04-01T00:34:55.505" v="20203" actId="20577"/>
          <ac:spMkLst>
            <pc:docMk/>
            <pc:sldMk cId="569244083" sldId="337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520074425" sldId="33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329473739" sldId="338"/>
        </pc:sldMkLst>
      </pc:sldChg>
      <pc:sldChg chg="modSp add mod">
        <pc:chgData name="Ali, Syed Waqqas" userId="1b3a5f44-9498-4738-8c4e-8127257d744d" providerId="ADAL" clId="{9CAA0501-EB80-4C41-8847-7B9FD08F90DD}" dt="2024-03-31T23:50:15.821" v="18292" actId="20577"/>
        <pc:sldMkLst>
          <pc:docMk/>
          <pc:sldMk cId="3007783336" sldId="338"/>
        </pc:sldMkLst>
        <pc:spChg chg="mod">
          <ac:chgData name="Ali, Syed Waqqas" userId="1b3a5f44-9498-4738-8c4e-8127257d744d" providerId="ADAL" clId="{9CAA0501-EB80-4C41-8847-7B9FD08F90DD}" dt="2024-03-31T23:50:15.821" v="18292" actId="20577"/>
          <ac:spMkLst>
            <pc:docMk/>
            <pc:sldMk cId="3007783336" sldId="338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52:59.192" v="3292" actId="20577"/>
          <ac:spMkLst>
            <pc:docMk/>
            <pc:sldMk cId="3007783336" sldId="33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563532879" sldId="339"/>
        </pc:sldMkLst>
      </pc:sldChg>
      <pc:sldChg chg="addSp delSp modSp add mod">
        <pc:chgData name="Ali, Syed Waqqas" userId="1b3a5f44-9498-4738-8c4e-8127257d744d" providerId="ADAL" clId="{9CAA0501-EB80-4C41-8847-7B9FD08F90DD}" dt="2024-03-31T23:50:23.818" v="18301" actId="20577"/>
        <pc:sldMkLst>
          <pc:docMk/>
          <pc:sldMk cId="3442179555" sldId="339"/>
        </pc:sldMkLst>
        <pc:spChg chg="mod">
          <ac:chgData name="Ali, Syed Waqqas" userId="1b3a5f44-9498-4738-8c4e-8127257d744d" providerId="ADAL" clId="{9CAA0501-EB80-4C41-8847-7B9FD08F90DD}" dt="2024-03-31T23:50:23.818" v="18301" actId="20577"/>
          <ac:spMkLst>
            <pc:docMk/>
            <pc:sldMk cId="3442179555" sldId="339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19:38.813" v="1127" actId="14100"/>
          <ac:spMkLst>
            <pc:docMk/>
            <pc:sldMk cId="3442179555" sldId="33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1:32:44.323" v="13480" actId="20577"/>
          <ac:spMkLst>
            <pc:docMk/>
            <pc:sldMk cId="3442179555" sldId="339"/>
            <ac:spMk id="9" creationId="{ADFD5043-FCD6-F621-0CE7-A4CC4E9AD438}"/>
          </ac:spMkLst>
        </pc:spChg>
        <pc:spChg chg="add del mod">
          <ac:chgData name="Ali, Syed Waqqas" userId="1b3a5f44-9498-4738-8c4e-8127257d744d" providerId="ADAL" clId="{9CAA0501-EB80-4C41-8847-7B9FD08F90DD}" dt="2024-03-31T16:21:44.461" v="1140" actId="478"/>
          <ac:spMkLst>
            <pc:docMk/>
            <pc:sldMk cId="3442179555" sldId="339"/>
            <ac:spMk id="10" creationId="{1B396B01-BB2F-1BAC-1392-C6EFC090F30B}"/>
          </ac:spMkLst>
        </pc:spChg>
        <pc:spChg chg="add mod">
          <ac:chgData name="Ali, Syed Waqqas" userId="1b3a5f44-9498-4738-8c4e-8127257d744d" providerId="ADAL" clId="{9CAA0501-EB80-4C41-8847-7B9FD08F90DD}" dt="2024-03-31T16:22:17.475" v="1152" actId="403"/>
          <ac:spMkLst>
            <pc:docMk/>
            <pc:sldMk cId="3442179555" sldId="339"/>
            <ac:spMk id="13" creationId="{DCA4D84B-5B8B-6071-0744-916A1654995F}"/>
          </ac:spMkLst>
        </pc:spChg>
        <pc:spChg chg="add mod">
          <ac:chgData name="Ali, Syed Waqqas" userId="1b3a5f44-9498-4738-8c4e-8127257d744d" providerId="ADAL" clId="{9CAA0501-EB80-4C41-8847-7B9FD08F90DD}" dt="2024-03-31T16:24:11.409" v="1244" actId="404"/>
          <ac:spMkLst>
            <pc:docMk/>
            <pc:sldMk cId="3442179555" sldId="339"/>
            <ac:spMk id="14" creationId="{C3C0EF16-9B54-B4B8-34DD-E646543BF6D5}"/>
          </ac:spMkLst>
        </pc:spChg>
        <pc:picChg chg="add mod">
          <ac:chgData name="Ali, Syed Waqqas" userId="1b3a5f44-9498-4738-8c4e-8127257d744d" providerId="ADAL" clId="{9CAA0501-EB80-4C41-8847-7B9FD08F90DD}" dt="2024-03-31T16:21:51.197" v="1143" actId="1076"/>
          <ac:picMkLst>
            <pc:docMk/>
            <pc:sldMk cId="3442179555" sldId="339"/>
            <ac:picMk id="12" creationId="{452AD283-DC8F-DFDD-D2D5-DCB8CF4550EC}"/>
          </ac:picMkLst>
        </pc:picChg>
      </pc:sldChg>
      <pc:sldChg chg="addSp modSp add mod">
        <pc:chgData name="Ali, Syed Waqqas" userId="1b3a5f44-9498-4738-8c4e-8127257d744d" providerId="ADAL" clId="{9CAA0501-EB80-4C41-8847-7B9FD08F90DD}" dt="2024-03-31T23:50:27.907" v="18310" actId="20577"/>
        <pc:sldMkLst>
          <pc:docMk/>
          <pc:sldMk cId="167781901" sldId="340"/>
        </pc:sldMkLst>
        <pc:spChg chg="mod">
          <ac:chgData name="Ali, Syed Waqqas" userId="1b3a5f44-9498-4738-8c4e-8127257d744d" providerId="ADAL" clId="{9CAA0501-EB80-4C41-8847-7B9FD08F90DD}" dt="2024-03-31T23:50:27.907" v="18310" actId="20577"/>
          <ac:spMkLst>
            <pc:docMk/>
            <pc:sldMk cId="167781901" sldId="340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53:28.943" v="3293" actId="207"/>
          <ac:spMkLst>
            <pc:docMk/>
            <pc:sldMk cId="167781901" sldId="340"/>
            <ac:spMk id="9" creationId="{ADFD5043-FCD6-F621-0CE7-A4CC4E9AD438}"/>
          </ac:spMkLst>
        </pc:spChg>
        <pc:spChg chg="add mod">
          <ac:chgData name="Ali, Syed Waqqas" userId="1b3a5f44-9498-4738-8c4e-8127257d744d" providerId="ADAL" clId="{9CAA0501-EB80-4C41-8847-7B9FD08F90DD}" dt="2024-03-31T16:25:18.644" v="1301" actId="1076"/>
          <ac:spMkLst>
            <pc:docMk/>
            <pc:sldMk cId="167781901" sldId="340"/>
            <ac:spMk id="10" creationId="{58630C86-10AE-D257-6930-F321298BA9FB}"/>
          </ac:spMkLst>
        </pc:spChg>
        <pc:spChg chg="mod">
          <ac:chgData name="Ali, Syed Waqqas" userId="1b3a5f44-9498-4738-8c4e-8127257d744d" providerId="ADAL" clId="{9CAA0501-EB80-4C41-8847-7B9FD08F90DD}" dt="2024-03-31T16:22:52.680" v="1206" actId="1076"/>
          <ac:spMkLst>
            <pc:docMk/>
            <pc:sldMk cId="167781901" sldId="340"/>
            <ac:spMk id="13" creationId="{DCA4D84B-5B8B-6071-0744-916A1654995F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14320308" sldId="34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551056120" sldId="341"/>
        </pc:sldMkLst>
      </pc:sldChg>
      <pc:sldChg chg="modSp add mod">
        <pc:chgData name="Ali, Syed Waqqas" userId="1b3a5f44-9498-4738-8c4e-8127257d744d" providerId="ADAL" clId="{9CAA0501-EB80-4C41-8847-7B9FD08F90DD}" dt="2024-03-31T23:50:33.451" v="18319" actId="20577"/>
        <pc:sldMkLst>
          <pc:docMk/>
          <pc:sldMk cId="4240391129" sldId="341"/>
        </pc:sldMkLst>
        <pc:spChg chg="mod">
          <ac:chgData name="Ali, Syed Waqqas" userId="1b3a5f44-9498-4738-8c4e-8127257d744d" providerId="ADAL" clId="{9CAA0501-EB80-4C41-8847-7B9FD08F90DD}" dt="2024-03-31T23:50:33.451" v="18319" actId="20577"/>
          <ac:spMkLst>
            <pc:docMk/>
            <pc:sldMk cId="4240391129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26:50.682" v="1398" actId="403"/>
          <ac:spMkLst>
            <pc:docMk/>
            <pc:sldMk cId="4240391129" sldId="341"/>
            <ac:spMk id="9" creationId="{ADFD5043-FCD6-F621-0CE7-A4CC4E9AD438}"/>
          </ac:spMkLst>
        </pc:spChg>
        <pc:spChg chg="mod">
          <ac:chgData name="Ali, Syed Waqqas" userId="1b3a5f44-9498-4738-8c4e-8127257d744d" providerId="ADAL" clId="{9CAA0501-EB80-4C41-8847-7B9FD08F90DD}" dt="2024-03-31T16:26:55.661" v="1399" actId="1076"/>
          <ac:spMkLst>
            <pc:docMk/>
            <pc:sldMk cId="4240391129" sldId="341"/>
            <ac:spMk id="10" creationId="{58630C86-10AE-D257-6930-F321298BA9FB}"/>
          </ac:spMkLst>
        </pc:spChg>
        <pc:spChg chg="mod">
          <ac:chgData name="Ali, Syed Waqqas" userId="1b3a5f44-9498-4738-8c4e-8127257d744d" providerId="ADAL" clId="{9CAA0501-EB80-4C41-8847-7B9FD08F90DD}" dt="2024-03-31T16:25:35.090" v="1316" actId="1076"/>
          <ac:spMkLst>
            <pc:docMk/>
            <pc:sldMk cId="4240391129" sldId="341"/>
            <ac:spMk id="13" creationId="{DCA4D84B-5B8B-6071-0744-916A1654995F}"/>
          </ac:spMkLst>
        </pc:spChg>
      </pc:sldChg>
      <pc:sldChg chg="modSp add mod">
        <pc:chgData name="Ali, Syed Waqqas" userId="1b3a5f44-9498-4738-8c4e-8127257d744d" providerId="ADAL" clId="{9CAA0501-EB80-4C41-8847-7B9FD08F90DD}" dt="2024-03-31T23:50:45.480" v="18324" actId="20577"/>
        <pc:sldMkLst>
          <pc:docMk/>
          <pc:sldMk cId="1131346980" sldId="342"/>
        </pc:sldMkLst>
        <pc:spChg chg="mod">
          <ac:chgData name="Ali, Syed Waqqas" userId="1b3a5f44-9498-4738-8c4e-8127257d744d" providerId="ADAL" clId="{9CAA0501-EB80-4C41-8847-7B9FD08F90DD}" dt="2024-03-31T23:50:45.480" v="18324" actId="20577"/>
          <ac:spMkLst>
            <pc:docMk/>
            <pc:sldMk cId="1131346980" sldId="342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28:15.822" v="1459" actId="20577"/>
          <ac:spMkLst>
            <pc:docMk/>
            <pc:sldMk cId="1131346980" sldId="34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665927185" sldId="342"/>
        </pc:sldMkLst>
      </pc:sldChg>
      <pc:sldChg chg="addSp modSp add mod">
        <pc:chgData name="Ali, Syed Waqqas" userId="1b3a5f44-9498-4738-8c4e-8127257d744d" providerId="ADAL" clId="{9CAA0501-EB80-4C41-8847-7B9FD08F90DD}" dt="2024-03-31T23:50:48.963" v="18330" actId="20577"/>
        <pc:sldMkLst>
          <pc:docMk/>
          <pc:sldMk cId="149952424" sldId="343"/>
        </pc:sldMkLst>
        <pc:spChg chg="mod">
          <ac:chgData name="Ali, Syed Waqqas" userId="1b3a5f44-9498-4738-8c4e-8127257d744d" providerId="ADAL" clId="{9CAA0501-EB80-4C41-8847-7B9FD08F90DD}" dt="2024-03-31T23:50:48.963" v="18330" actId="20577"/>
          <ac:spMkLst>
            <pc:docMk/>
            <pc:sldMk cId="149952424" sldId="343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36:31.417" v="2212" actId="20577"/>
          <ac:spMkLst>
            <pc:docMk/>
            <pc:sldMk cId="149952424" sldId="343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9CAA0501-EB80-4C41-8847-7B9FD08F90DD}" dt="2024-03-31T16:29:23.621" v="1506" actId="1076"/>
          <ac:picMkLst>
            <pc:docMk/>
            <pc:sldMk cId="149952424" sldId="343"/>
            <ac:picMk id="10" creationId="{43E2ACA9-1BC6-F574-70FF-4E6E9BDD961E}"/>
          </ac:picMkLst>
        </pc:picChg>
        <pc:cxnChg chg="add mod">
          <ac:chgData name="Ali, Syed Waqqas" userId="1b3a5f44-9498-4738-8c4e-8127257d744d" providerId="ADAL" clId="{9CAA0501-EB80-4C41-8847-7B9FD08F90DD}" dt="2024-03-31T16:30:04.137" v="1530" actId="1076"/>
          <ac:cxnSpMkLst>
            <pc:docMk/>
            <pc:sldMk cId="149952424" sldId="343"/>
            <ac:cxnSpMk id="12" creationId="{371DD068-8A91-E41B-7F75-1A5EA2C21FC9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08717139" sldId="34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960062190" sldId="344"/>
        </pc:sldMkLst>
      </pc:sldChg>
      <pc:sldChg chg="addSp delSp modSp add mod">
        <pc:chgData name="Ali, Syed Waqqas" userId="1b3a5f44-9498-4738-8c4e-8127257d744d" providerId="ADAL" clId="{9CAA0501-EB80-4C41-8847-7B9FD08F90DD}" dt="2024-03-31T21:34:14.843" v="13524" actId="20577"/>
        <pc:sldMkLst>
          <pc:docMk/>
          <pc:sldMk cId="2564585246" sldId="344"/>
        </pc:sldMkLst>
        <pc:spChg chg="mod">
          <ac:chgData name="Ali, Syed Waqqas" userId="1b3a5f44-9498-4738-8c4e-8127257d744d" providerId="ADAL" clId="{9CAA0501-EB80-4C41-8847-7B9FD08F90DD}" dt="2024-03-31T16:32:35.331" v="1636" actId="20577"/>
          <ac:spMkLst>
            <pc:docMk/>
            <pc:sldMk cId="2564585246" sldId="344"/>
            <ac:spMk id="2" creationId="{7941C4D4-39FE-4935-5E75-41F4E4B94491}"/>
          </ac:spMkLst>
        </pc:spChg>
        <pc:spChg chg="del">
          <ac:chgData name="Ali, Syed Waqqas" userId="1b3a5f44-9498-4738-8c4e-8127257d744d" providerId="ADAL" clId="{9CAA0501-EB80-4C41-8847-7B9FD08F90DD}" dt="2024-03-31T16:32:23.249" v="1581" actId="22"/>
          <ac:spMkLst>
            <pc:docMk/>
            <pc:sldMk cId="2564585246" sldId="344"/>
            <ac:spMk id="3" creationId="{CD25B33D-4588-828C-A6BD-8326B33B6334}"/>
          </ac:spMkLst>
        </pc:spChg>
        <pc:spChg chg="mod">
          <ac:chgData name="Ali, Syed Waqqas" userId="1b3a5f44-9498-4738-8c4e-8127257d744d" providerId="ADAL" clId="{9CAA0501-EB80-4C41-8847-7B9FD08F90DD}" dt="2024-03-31T21:34:14.843" v="13524" actId="20577"/>
          <ac:spMkLst>
            <pc:docMk/>
            <pc:sldMk cId="2564585246" sldId="344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9CAA0501-EB80-4C41-8847-7B9FD08F90DD}" dt="2024-03-31T21:33:28.474" v="13482" actId="1076"/>
          <ac:picMkLst>
            <pc:docMk/>
            <pc:sldMk cId="2564585246" sldId="344"/>
            <ac:picMk id="11" creationId="{B5EBDEA5-8A8E-9484-5FBD-98BC476930B3}"/>
          </ac:picMkLst>
        </pc:picChg>
      </pc:sldChg>
      <pc:sldChg chg="modSp add mod">
        <pc:chgData name="Ali, Syed Waqqas" userId="1b3a5f44-9498-4738-8c4e-8127257d744d" providerId="ADAL" clId="{9CAA0501-EB80-4C41-8847-7B9FD08F90DD}" dt="2024-04-01T00:36:39.122" v="20248" actId="20577"/>
        <pc:sldMkLst>
          <pc:docMk/>
          <pc:sldMk cId="1520169815" sldId="345"/>
        </pc:sldMkLst>
        <pc:spChg chg="mod">
          <ac:chgData name="Ali, Syed Waqqas" userId="1b3a5f44-9498-4738-8c4e-8127257d744d" providerId="ADAL" clId="{9CAA0501-EB80-4C41-8847-7B9FD08F90DD}" dt="2024-03-31T23:51:00.422" v="18344" actId="20577"/>
          <ac:spMkLst>
            <pc:docMk/>
            <pc:sldMk cId="1520169815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36:39.122" v="20248" actId="20577"/>
          <ac:spMkLst>
            <pc:docMk/>
            <pc:sldMk cId="1520169815" sldId="34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095740602" sldId="34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12155958" sldId="346"/>
        </pc:sldMkLst>
      </pc:sldChg>
      <pc:sldChg chg="addSp modSp add mod">
        <pc:chgData name="Ali, Syed Waqqas" userId="1b3a5f44-9498-4738-8c4e-8127257d744d" providerId="ADAL" clId="{9CAA0501-EB80-4C41-8847-7B9FD08F90DD}" dt="2024-04-01T00:38:17.833" v="20312" actId="20577"/>
        <pc:sldMkLst>
          <pc:docMk/>
          <pc:sldMk cId="2229587016" sldId="346"/>
        </pc:sldMkLst>
        <pc:spChg chg="mod">
          <ac:chgData name="Ali, Syed Waqqas" userId="1b3a5f44-9498-4738-8c4e-8127257d744d" providerId="ADAL" clId="{9CAA0501-EB80-4C41-8847-7B9FD08F90DD}" dt="2024-03-31T23:51:05.410" v="18356" actId="20577"/>
          <ac:spMkLst>
            <pc:docMk/>
            <pc:sldMk cId="2229587016" sldId="346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38:17.833" v="20312" actId="20577"/>
          <ac:spMkLst>
            <pc:docMk/>
            <pc:sldMk cId="2229587016" sldId="34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6:52:06.016" v="3121" actId="403"/>
          <ac:spMkLst>
            <pc:docMk/>
            <pc:sldMk cId="2229587016" sldId="346"/>
            <ac:spMk id="9" creationId="{6C38E0D5-BC0C-AF7E-25EE-6984B47F15CA}"/>
          </ac:spMkLst>
        </pc:spChg>
      </pc:sldChg>
      <pc:sldChg chg="add del">
        <pc:chgData name="Ali, Syed Waqqas" userId="1b3a5f44-9498-4738-8c4e-8127257d744d" providerId="ADAL" clId="{9CAA0501-EB80-4C41-8847-7B9FD08F90DD}" dt="2024-03-31T16:38:30.120" v="2432"/>
        <pc:sldMkLst>
          <pc:docMk/>
          <pc:sldMk cId="1410604738" sldId="34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194124816" sldId="347"/>
        </pc:sldMkLst>
      </pc:sldChg>
      <pc:sldChg chg="addSp modSp add mod">
        <pc:chgData name="Ali, Syed Waqqas" userId="1b3a5f44-9498-4738-8c4e-8127257d744d" providerId="ADAL" clId="{9CAA0501-EB80-4C41-8847-7B9FD08F90DD}" dt="2024-04-01T00:38:31.854" v="20320" actId="20577"/>
        <pc:sldMkLst>
          <pc:docMk/>
          <pc:sldMk cId="2233572136" sldId="347"/>
        </pc:sldMkLst>
        <pc:spChg chg="mod">
          <ac:chgData name="Ali, Syed Waqqas" userId="1b3a5f44-9498-4738-8c4e-8127257d744d" providerId="ADAL" clId="{9CAA0501-EB80-4C41-8847-7B9FD08F90DD}" dt="2024-03-31T16:46:11.670" v="2885" actId="20577"/>
          <ac:spMkLst>
            <pc:docMk/>
            <pc:sldMk cId="2233572136" sldId="347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38:31.854" v="20320" actId="20577"/>
          <ac:spMkLst>
            <pc:docMk/>
            <pc:sldMk cId="2233572136" sldId="34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6:46:59.624" v="2924" actId="692"/>
          <ac:spMkLst>
            <pc:docMk/>
            <pc:sldMk cId="2233572136" sldId="347"/>
            <ac:spMk id="11" creationId="{442D6519-77B8-3AE9-8A9A-AC4AFAC5DE82}"/>
          </ac:spMkLst>
        </pc:spChg>
        <pc:spChg chg="add mod">
          <ac:chgData name="Ali, Syed Waqqas" userId="1b3a5f44-9498-4738-8c4e-8127257d744d" providerId="ADAL" clId="{9CAA0501-EB80-4C41-8847-7B9FD08F90DD}" dt="2024-03-31T17:59:03.837" v="5877"/>
          <ac:spMkLst>
            <pc:docMk/>
            <pc:sldMk cId="2233572136" sldId="347"/>
            <ac:spMk id="12" creationId="{32F4701A-96A4-B6B4-A307-2738386673CF}"/>
          </ac:spMkLst>
        </pc:spChg>
        <pc:picChg chg="add mod">
          <ac:chgData name="Ali, Syed Waqqas" userId="1b3a5f44-9498-4738-8c4e-8127257d744d" providerId="ADAL" clId="{9CAA0501-EB80-4C41-8847-7B9FD08F90DD}" dt="2024-03-31T16:46:05.472" v="2874" actId="1076"/>
          <ac:picMkLst>
            <pc:docMk/>
            <pc:sldMk cId="2233572136" sldId="347"/>
            <ac:picMk id="10" creationId="{0057B883-4C2A-49D2-84E0-E6C616F21EBE}"/>
          </ac:picMkLst>
        </pc:picChg>
      </pc:sldChg>
      <pc:sldChg chg="modSp add mod">
        <pc:chgData name="Ali, Syed Waqqas" userId="1b3a5f44-9498-4738-8c4e-8127257d744d" providerId="ADAL" clId="{9CAA0501-EB80-4C41-8847-7B9FD08F90DD}" dt="2024-03-31T16:51:22.226" v="3111" actId="20577"/>
        <pc:sldMkLst>
          <pc:docMk/>
          <pc:sldMk cId="3455293466" sldId="348"/>
        </pc:sldMkLst>
        <pc:spChg chg="mod">
          <ac:chgData name="Ali, Syed Waqqas" userId="1b3a5f44-9498-4738-8c4e-8127257d744d" providerId="ADAL" clId="{9CAA0501-EB80-4C41-8847-7B9FD08F90DD}" dt="2024-03-31T16:51:22.226" v="3111" actId="20577"/>
          <ac:spMkLst>
            <pc:docMk/>
            <pc:sldMk cId="3455293466" sldId="348"/>
            <ac:spMk id="2" creationId="{B5D19C15-72DF-16C9-E8B1-668BC2A4A015}"/>
          </ac:spMkLst>
        </pc:spChg>
        <pc:spChg chg="mod">
          <ac:chgData name="Ali, Syed Waqqas" userId="1b3a5f44-9498-4738-8c4e-8127257d744d" providerId="ADAL" clId="{9CAA0501-EB80-4C41-8847-7B9FD08F90DD}" dt="2024-03-31T16:51:13.065" v="3104" actId="20577"/>
          <ac:spMkLst>
            <pc:docMk/>
            <pc:sldMk cId="3455293466" sldId="348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459104348" sldId="348"/>
        </pc:sldMkLst>
      </pc:sldChg>
      <pc:sldChg chg="addSp delSp modSp add mod">
        <pc:chgData name="Ali, Syed Waqqas" userId="1b3a5f44-9498-4738-8c4e-8127257d744d" providerId="ADAL" clId="{9CAA0501-EB80-4C41-8847-7B9FD08F90DD}" dt="2024-03-31T17:01:50.636" v="3519" actId="692"/>
        <pc:sldMkLst>
          <pc:docMk/>
          <pc:sldMk cId="1323546084" sldId="349"/>
        </pc:sldMkLst>
        <pc:spChg chg="mod">
          <ac:chgData name="Ali, Syed Waqqas" userId="1b3a5f44-9498-4738-8c4e-8127257d744d" providerId="ADAL" clId="{9CAA0501-EB80-4C41-8847-7B9FD08F90DD}" dt="2024-03-31T16:56:10.135" v="3325" actId="20577"/>
          <ac:spMkLst>
            <pc:docMk/>
            <pc:sldMk cId="1323546084" sldId="349"/>
            <ac:spMk id="2" creationId="{0F38800C-8A7D-E150-1D69-4C942110B9A3}"/>
          </ac:spMkLst>
        </pc:spChg>
        <pc:spChg chg="del">
          <ac:chgData name="Ali, Syed Waqqas" userId="1b3a5f44-9498-4738-8c4e-8127257d744d" providerId="ADAL" clId="{9CAA0501-EB80-4C41-8847-7B9FD08F90DD}" dt="2024-03-31T16:56:43.438" v="3326" actId="478"/>
          <ac:spMkLst>
            <pc:docMk/>
            <pc:sldMk cId="1323546084" sldId="34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7:01:50.636" v="3519" actId="692"/>
          <ac:spMkLst>
            <pc:docMk/>
            <pc:sldMk cId="1323546084" sldId="349"/>
            <ac:spMk id="13" creationId="{1400522B-BB3E-D807-29B1-F0D9042099C1}"/>
          </ac:spMkLst>
        </pc:spChg>
        <pc:graphicFrameChg chg="add mod modGraphic">
          <ac:chgData name="Ali, Syed Waqqas" userId="1b3a5f44-9498-4738-8c4e-8127257d744d" providerId="ADAL" clId="{9CAA0501-EB80-4C41-8847-7B9FD08F90DD}" dt="2024-03-31T17:00:21.502" v="3472" actId="1076"/>
          <ac:graphicFrameMkLst>
            <pc:docMk/>
            <pc:sldMk cId="1323546084" sldId="349"/>
            <ac:graphicFrameMk id="9" creationId="{02292243-6760-660B-50DE-49B2D83A43D9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00:36.033" v="3487" actId="1036"/>
          <ac:graphicFrameMkLst>
            <pc:docMk/>
            <pc:sldMk cId="1323546084" sldId="349"/>
            <ac:graphicFrameMk id="10" creationId="{A140BCDD-F960-8938-ED59-4953756A7EB3}"/>
          </ac:graphicFrameMkLst>
        </pc:graphicFrameChg>
        <pc:cxnChg chg="add mod">
          <ac:chgData name="Ali, Syed Waqqas" userId="1b3a5f44-9498-4738-8c4e-8127257d744d" providerId="ADAL" clId="{9CAA0501-EB80-4C41-8847-7B9FD08F90DD}" dt="2024-03-31T17:01:43.256" v="3517" actId="692"/>
          <ac:cxnSpMkLst>
            <pc:docMk/>
            <pc:sldMk cId="1323546084" sldId="349"/>
            <ac:cxnSpMk id="12" creationId="{176B04C9-3EB1-F323-185F-73914D035423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954097113" sldId="34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94891085" sldId="350"/>
        </pc:sldMkLst>
      </pc:sldChg>
      <pc:sldChg chg="addSp delSp modSp add mod">
        <pc:chgData name="Ali, Syed Waqqas" userId="1b3a5f44-9498-4738-8c4e-8127257d744d" providerId="ADAL" clId="{9CAA0501-EB80-4C41-8847-7B9FD08F90DD}" dt="2024-03-31T17:10:41.658" v="3941" actId="692"/>
        <pc:sldMkLst>
          <pc:docMk/>
          <pc:sldMk cId="1610080136" sldId="350"/>
        </pc:sldMkLst>
        <pc:spChg chg="mod">
          <ac:chgData name="Ali, Syed Waqqas" userId="1b3a5f44-9498-4738-8c4e-8127257d744d" providerId="ADAL" clId="{9CAA0501-EB80-4C41-8847-7B9FD08F90DD}" dt="2024-03-31T17:09:23.095" v="3703" actId="120"/>
          <ac:spMkLst>
            <pc:docMk/>
            <pc:sldMk cId="1610080136" sldId="350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9CAA0501-EB80-4C41-8847-7B9FD08F90DD}" dt="2024-03-31T17:10:37.887" v="3940" actId="692"/>
          <ac:spMkLst>
            <pc:docMk/>
            <pc:sldMk cId="1610080136" sldId="350"/>
            <ac:spMk id="3" creationId="{EADAACD1-8532-F836-03DF-D6AF148A5E23}"/>
          </ac:spMkLst>
        </pc:spChg>
        <pc:spChg chg="del">
          <ac:chgData name="Ali, Syed Waqqas" userId="1b3a5f44-9498-4738-8c4e-8127257d744d" providerId="ADAL" clId="{9CAA0501-EB80-4C41-8847-7B9FD08F90DD}" dt="2024-03-31T17:02:13.248" v="3529" actId="478"/>
          <ac:spMkLst>
            <pc:docMk/>
            <pc:sldMk cId="1610080136" sldId="350"/>
            <ac:spMk id="13" creationId="{1400522B-BB3E-D807-29B1-F0D9042099C1}"/>
          </ac:spMkLst>
        </pc:spChg>
        <pc:spChg chg="add del">
          <ac:chgData name="Ali, Syed Waqqas" userId="1b3a5f44-9498-4738-8c4e-8127257d744d" providerId="ADAL" clId="{9CAA0501-EB80-4C41-8847-7B9FD08F90DD}" dt="2024-03-31T17:06:31.790" v="3631" actId="478"/>
          <ac:spMkLst>
            <pc:docMk/>
            <pc:sldMk cId="1610080136" sldId="350"/>
            <ac:spMk id="29" creationId="{E9B3827C-A29F-6D76-A1DC-0F4B00C981F1}"/>
          </ac:spMkLst>
        </pc:spChg>
        <pc:spChg chg="add mod">
          <ac:chgData name="Ali, Syed Waqqas" userId="1b3a5f44-9498-4738-8c4e-8127257d744d" providerId="ADAL" clId="{9CAA0501-EB80-4C41-8847-7B9FD08F90DD}" dt="2024-03-31T17:09:02.331" v="3701" actId="1076"/>
          <ac:spMkLst>
            <pc:docMk/>
            <pc:sldMk cId="1610080136" sldId="350"/>
            <ac:spMk id="40" creationId="{F37C90D7-DD8D-B231-F3B7-8342F5B6DD8D}"/>
          </ac:spMkLst>
        </pc:spChg>
        <pc:graphicFrameChg chg="mod modGraphic">
          <ac:chgData name="Ali, Syed Waqqas" userId="1b3a5f44-9498-4738-8c4e-8127257d744d" providerId="ADAL" clId="{9CAA0501-EB80-4C41-8847-7B9FD08F90DD}" dt="2024-03-31T17:10:19.339" v="3905"/>
          <ac:graphicFrameMkLst>
            <pc:docMk/>
            <pc:sldMk cId="1610080136" sldId="350"/>
            <ac:graphicFrameMk id="9" creationId="{02292243-6760-660B-50DE-49B2D83A43D9}"/>
          </ac:graphicFrameMkLst>
        </pc:graphicFrameChg>
        <pc:graphicFrameChg chg="mod modGraphic">
          <ac:chgData name="Ali, Syed Waqqas" userId="1b3a5f44-9498-4738-8c4e-8127257d744d" providerId="ADAL" clId="{9CAA0501-EB80-4C41-8847-7B9FD08F90DD}" dt="2024-03-31T17:10:25.621" v="3939"/>
          <ac:graphicFrameMkLst>
            <pc:docMk/>
            <pc:sldMk cId="1610080136" sldId="350"/>
            <ac:graphicFrameMk id="10" creationId="{A140BCDD-F960-8938-ED59-4953756A7EB3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04:01.827" v="3588" actId="1076"/>
          <ac:graphicFrameMkLst>
            <pc:docMk/>
            <pc:sldMk cId="1610080136" sldId="350"/>
            <ac:graphicFrameMk id="11" creationId="{C251BA96-EE29-AEC8-BE58-A1B661117D1F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03:53.739" v="3586" actId="1076"/>
          <ac:graphicFrameMkLst>
            <pc:docMk/>
            <pc:sldMk cId="1610080136" sldId="350"/>
            <ac:graphicFrameMk id="14" creationId="{4F28ADA0-2794-6209-E6F3-C8613C7A4D4A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17:04:30.274" v="3610" actId="465"/>
          <ac:graphicFrameMkLst>
            <pc:docMk/>
            <pc:sldMk cId="1610080136" sldId="350"/>
            <ac:graphicFrameMk id="15" creationId="{62B02FAB-7EFC-F401-4F6B-CDD77FC2650A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04:30.274" v="3610" actId="465"/>
          <ac:graphicFrameMkLst>
            <pc:docMk/>
            <pc:sldMk cId="1610080136" sldId="350"/>
            <ac:graphicFrameMk id="16" creationId="{7C1AF66F-6121-10FF-73D9-3E81273CD824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04:30.274" v="3610" actId="465"/>
          <ac:graphicFrameMkLst>
            <pc:docMk/>
            <pc:sldMk cId="1610080136" sldId="350"/>
            <ac:graphicFrameMk id="17" creationId="{90C90D12-1243-BE73-08B5-F00C29308BAB}"/>
          </ac:graphicFrameMkLst>
        </pc:graphicFrameChg>
        <pc:cxnChg chg="mod">
          <ac:chgData name="Ali, Syed Waqqas" userId="1b3a5f44-9498-4738-8c4e-8127257d744d" providerId="ADAL" clId="{9CAA0501-EB80-4C41-8847-7B9FD08F90DD}" dt="2024-03-31T17:10:41.658" v="3941" actId="692"/>
          <ac:cxnSpMkLst>
            <pc:docMk/>
            <pc:sldMk cId="1610080136" sldId="350"/>
            <ac:cxnSpMk id="12" creationId="{176B04C9-3EB1-F323-185F-73914D035423}"/>
          </ac:cxnSpMkLst>
        </pc:cxnChg>
        <pc:cxnChg chg="add mod">
          <ac:chgData name="Ali, Syed Waqqas" userId="1b3a5f44-9498-4738-8c4e-8127257d744d" providerId="ADAL" clId="{9CAA0501-EB80-4C41-8847-7B9FD08F90DD}" dt="2024-03-31T17:06:38.328" v="3633" actId="1035"/>
          <ac:cxnSpMkLst>
            <pc:docMk/>
            <pc:sldMk cId="1610080136" sldId="350"/>
            <ac:cxnSpMk id="18" creationId="{E56B6A11-62E4-C47A-5F22-36DF8593AA32}"/>
          </ac:cxnSpMkLst>
        </pc:cxnChg>
        <pc:cxnChg chg="add mod">
          <ac:chgData name="Ali, Syed Waqqas" userId="1b3a5f44-9498-4738-8c4e-8127257d744d" providerId="ADAL" clId="{9CAA0501-EB80-4C41-8847-7B9FD08F90DD}" dt="2024-03-31T17:04:51.556" v="3618" actId="1076"/>
          <ac:cxnSpMkLst>
            <pc:docMk/>
            <pc:sldMk cId="1610080136" sldId="350"/>
            <ac:cxnSpMk id="19" creationId="{3FBFABB7-92C1-416E-6C24-BEE767E0822E}"/>
          </ac:cxnSpMkLst>
        </pc:cxnChg>
        <pc:cxnChg chg="add mod">
          <ac:chgData name="Ali, Syed Waqqas" userId="1b3a5f44-9498-4738-8c4e-8127257d744d" providerId="ADAL" clId="{9CAA0501-EB80-4C41-8847-7B9FD08F90DD}" dt="2024-03-31T17:04:59.693" v="3620" actId="1076"/>
          <ac:cxnSpMkLst>
            <pc:docMk/>
            <pc:sldMk cId="1610080136" sldId="350"/>
            <ac:cxnSpMk id="20" creationId="{EABA0955-8BCD-06C0-AF11-8536099AA67C}"/>
          </ac:cxnSpMkLst>
        </pc:cxnChg>
        <pc:cxnChg chg="add mod">
          <ac:chgData name="Ali, Syed Waqqas" userId="1b3a5f44-9498-4738-8c4e-8127257d744d" providerId="ADAL" clId="{9CAA0501-EB80-4C41-8847-7B9FD08F90DD}" dt="2024-03-31T17:05:09.649" v="3622" actId="1076"/>
          <ac:cxnSpMkLst>
            <pc:docMk/>
            <pc:sldMk cId="1610080136" sldId="350"/>
            <ac:cxnSpMk id="21" creationId="{B42095D8-6ACD-A5C1-627B-235E6D8D8099}"/>
          </ac:cxnSpMkLst>
        </pc:cxnChg>
        <pc:cxnChg chg="add del mod">
          <ac:chgData name="Ali, Syed Waqqas" userId="1b3a5f44-9498-4738-8c4e-8127257d744d" providerId="ADAL" clId="{9CAA0501-EB80-4C41-8847-7B9FD08F90DD}" dt="2024-03-31T17:05:58.475" v="3629" actId="478"/>
          <ac:cxnSpMkLst>
            <pc:docMk/>
            <pc:sldMk cId="1610080136" sldId="350"/>
            <ac:cxnSpMk id="23" creationId="{A3626FC4-B791-8D7B-657F-7DDEBD43790F}"/>
          </ac:cxnSpMkLst>
        </pc:cxnChg>
        <pc:cxnChg chg="add mod">
          <ac:chgData name="Ali, Syed Waqqas" userId="1b3a5f44-9498-4738-8c4e-8127257d744d" providerId="ADAL" clId="{9CAA0501-EB80-4C41-8847-7B9FD08F90DD}" dt="2024-03-31T17:07:43.176" v="3662" actId="692"/>
          <ac:cxnSpMkLst>
            <pc:docMk/>
            <pc:sldMk cId="1610080136" sldId="350"/>
            <ac:cxnSpMk id="31" creationId="{19097BD4-A9B1-8F9F-3B7B-F9916EF20130}"/>
          </ac:cxnSpMkLst>
        </pc:cxnChg>
        <pc:cxnChg chg="add mod">
          <ac:chgData name="Ali, Syed Waqqas" userId="1b3a5f44-9498-4738-8c4e-8127257d744d" providerId="ADAL" clId="{9CAA0501-EB80-4C41-8847-7B9FD08F90DD}" dt="2024-03-31T17:07:40.381" v="3661" actId="1036"/>
          <ac:cxnSpMkLst>
            <pc:docMk/>
            <pc:sldMk cId="1610080136" sldId="350"/>
            <ac:cxnSpMk id="39" creationId="{51F7A1E6-9FA9-E1CD-5D55-34552E87F4E5}"/>
          </ac:cxnSpMkLst>
        </pc:cxnChg>
        <pc:cxnChg chg="add mod">
          <ac:chgData name="Ali, Syed Waqqas" userId="1b3a5f44-9498-4738-8c4e-8127257d744d" providerId="ADAL" clId="{9CAA0501-EB80-4C41-8847-7B9FD08F90DD}" dt="2024-03-31T17:08:32.383" v="3693" actId="692"/>
          <ac:cxnSpMkLst>
            <pc:docMk/>
            <pc:sldMk cId="1610080136" sldId="350"/>
            <ac:cxnSpMk id="42" creationId="{EC15680F-A02B-367F-A5C1-4B9FAAE639A2}"/>
          </ac:cxnSpMkLst>
        </pc:cxnChg>
        <pc:cxnChg chg="add mod">
          <ac:chgData name="Ali, Syed Waqqas" userId="1b3a5f44-9498-4738-8c4e-8127257d744d" providerId="ADAL" clId="{9CAA0501-EB80-4C41-8847-7B9FD08F90DD}" dt="2024-03-31T17:08:32.383" v="3693" actId="692"/>
          <ac:cxnSpMkLst>
            <pc:docMk/>
            <pc:sldMk cId="1610080136" sldId="350"/>
            <ac:cxnSpMk id="43" creationId="{D7AE847B-49A3-3BD1-E455-9EE88311B921}"/>
          </ac:cxnSpMkLst>
        </pc:cxnChg>
        <pc:cxnChg chg="add mod">
          <ac:chgData name="Ali, Syed Waqqas" userId="1b3a5f44-9498-4738-8c4e-8127257d744d" providerId="ADAL" clId="{9CAA0501-EB80-4C41-8847-7B9FD08F90DD}" dt="2024-03-31T17:08:32.383" v="3693" actId="692"/>
          <ac:cxnSpMkLst>
            <pc:docMk/>
            <pc:sldMk cId="1610080136" sldId="350"/>
            <ac:cxnSpMk id="44" creationId="{2673F5D6-804B-6E5E-DC90-B77A77B352D2}"/>
          </ac:cxnSpMkLst>
        </pc:cxnChg>
        <pc:cxnChg chg="add mod">
          <ac:chgData name="Ali, Syed Waqqas" userId="1b3a5f44-9498-4738-8c4e-8127257d744d" providerId="ADAL" clId="{9CAA0501-EB80-4C41-8847-7B9FD08F90DD}" dt="2024-03-31T17:08:42.707" v="3696" actId="692"/>
          <ac:cxnSpMkLst>
            <pc:docMk/>
            <pc:sldMk cId="1610080136" sldId="350"/>
            <ac:cxnSpMk id="46" creationId="{EE2926B5-5B74-E6E8-DB5B-F3C8789A71E8}"/>
          </ac:cxnSpMkLst>
        </pc:cxnChg>
        <pc:cxnChg chg="add mod">
          <ac:chgData name="Ali, Syed Waqqas" userId="1b3a5f44-9498-4738-8c4e-8127257d744d" providerId="ADAL" clId="{9CAA0501-EB80-4C41-8847-7B9FD08F90DD}" dt="2024-03-31T17:08:56.241" v="3700" actId="692"/>
          <ac:cxnSpMkLst>
            <pc:docMk/>
            <pc:sldMk cId="1610080136" sldId="350"/>
            <ac:cxnSpMk id="48" creationId="{5AAD946E-4488-DF5C-578D-BE3EE01607B5}"/>
          </ac:cxnSpMkLst>
        </pc:cxnChg>
      </pc:sldChg>
      <pc:sldChg chg="addSp delSp modSp add del mod">
        <pc:chgData name="Ali, Syed Waqqas" userId="1b3a5f44-9498-4738-8c4e-8127257d744d" providerId="ADAL" clId="{9CAA0501-EB80-4C41-8847-7B9FD08F90DD}" dt="2024-03-31T18:05:30.336" v="6208" actId="47"/>
        <pc:sldMkLst>
          <pc:docMk/>
          <pc:sldMk cId="129575050" sldId="351"/>
        </pc:sldMkLst>
        <pc:spChg chg="mod">
          <ac:chgData name="Ali, Syed Waqqas" userId="1b3a5f44-9498-4738-8c4e-8127257d744d" providerId="ADAL" clId="{9CAA0501-EB80-4C41-8847-7B9FD08F90DD}" dt="2024-03-31T17:11:33.712" v="3951" actId="20577"/>
          <ac:spMkLst>
            <pc:docMk/>
            <pc:sldMk cId="129575050" sldId="351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8:05:23.141" v="6206" actId="20577"/>
          <ac:spMkLst>
            <pc:docMk/>
            <pc:sldMk cId="129575050" sldId="35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7:15:30.174" v="4297" actId="1076"/>
          <ac:spMkLst>
            <pc:docMk/>
            <pc:sldMk cId="129575050" sldId="351"/>
            <ac:spMk id="18" creationId="{CE6C3E4E-0353-95A7-60CA-4EBB63427101}"/>
          </ac:spMkLst>
        </pc:spChg>
        <pc:spChg chg="add mod">
          <ac:chgData name="Ali, Syed Waqqas" userId="1b3a5f44-9498-4738-8c4e-8127257d744d" providerId="ADAL" clId="{9CAA0501-EB80-4C41-8847-7B9FD08F90DD}" dt="2024-03-31T17:15:36.908" v="4304" actId="20577"/>
          <ac:spMkLst>
            <pc:docMk/>
            <pc:sldMk cId="129575050" sldId="351"/>
            <ac:spMk id="19" creationId="{77A1E2E7-0914-0133-95DA-0DCA310A7BD7}"/>
          </ac:spMkLst>
        </pc:spChg>
        <pc:spChg chg="add del mod">
          <ac:chgData name="Ali, Syed Waqqas" userId="1b3a5f44-9498-4738-8c4e-8127257d744d" providerId="ADAL" clId="{9CAA0501-EB80-4C41-8847-7B9FD08F90DD}" dt="2024-03-31T18:05:26.215" v="6207" actId="478"/>
          <ac:spMkLst>
            <pc:docMk/>
            <pc:sldMk cId="129575050" sldId="351"/>
            <ac:spMk id="20" creationId="{C8792525-0AC7-8A01-420A-2C3BB1C768E3}"/>
          </ac:spMkLst>
        </pc:spChg>
        <pc:graphicFrameChg chg="add mod modGraphic">
          <ac:chgData name="Ali, Syed Waqqas" userId="1b3a5f44-9498-4738-8c4e-8127257d744d" providerId="ADAL" clId="{9CAA0501-EB80-4C41-8847-7B9FD08F90DD}" dt="2024-03-31T17:14:12.338" v="4257" actId="403"/>
          <ac:graphicFrameMkLst>
            <pc:docMk/>
            <pc:sldMk cId="129575050" sldId="351"/>
            <ac:graphicFrameMk id="9" creationId="{F016BE8C-415F-B0CF-9956-78DA390DBF85}"/>
          </ac:graphicFrameMkLst>
        </pc:graphicFrameChg>
        <pc:cxnChg chg="add mod">
          <ac:chgData name="Ali, Syed Waqqas" userId="1b3a5f44-9498-4738-8c4e-8127257d744d" providerId="ADAL" clId="{9CAA0501-EB80-4C41-8847-7B9FD08F90DD}" dt="2024-03-31T17:14:25.866" v="4269" actId="692"/>
          <ac:cxnSpMkLst>
            <pc:docMk/>
            <pc:sldMk cId="129575050" sldId="351"/>
            <ac:cxnSpMk id="11" creationId="{360ACCC1-894B-193D-99C3-2F1485BCE753}"/>
          </ac:cxnSpMkLst>
        </pc:cxnChg>
        <pc:cxnChg chg="add mod">
          <ac:chgData name="Ali, Syed Waqqas" userId="1b3a5f44-9498-4738-8c4e-8127257d744d" providerId="ADAL" clId="{9CAA0501-EB80-4C41-8847-7B9FD08F90DD}" dt="2024-03-31T17:14:41.139" v="4275" actId="1076"/>
          <ac:cxnSpMkLst>
            <pc:docMk/>
            <pc:sldMk cId="129575050" sldId="351"/>
            <ac:cxnSpMk id="12" creationId="{A93A64CD-233E-6852-5B7C-C72A9204E182}"/>
          </ac:cxnSpMkLst>
        </pc:cxnChg>
        <pc:cxnChg chg="add mod">
          <ac:chgData name="Ali, Syed Waqqas" userId="1b3a5f44-9498-4738-8c4e-8127257d744d" providerId="ADAL" clId="{9CAA0501-EB80-4C41-8847-7B9FD08F90DD}" dt="2024-03-31T17:14:48.917" v="4278" actId="14100"/>
          <ac:cxnSpMkLst>
            <pc:docMk/>
            <pc:sldMk cId="129575050" sldId="351"/>
            <ac:cxnSpMk id="13" creationId="{272A1C78-A733-29E1-A9AE-83C446BEF7B0}"/>
          </ac:cxnSpMkLst>
        </pc:cxnChg>
        <pc:cxnChg chg="add mod">
          <ac:chgData name="Ali, Syed Waqqas" userId="1b3a5f44-9498-4738-8c4e-8127257d744d" providerId="ADAL" clId="{9CAA0501-EB80-4C41-8847-7B9FD08F90DD}" dt="2024-03-31T17:15:12.825" v="4282" actId="692"/>
          <ac:cxnSpMkLst>
            <pc:docMk/>
            <pc:sldMk cId="129575050" sldId="351"/>
            <ac:cxnSpMk id="15" creationId="{5C06C858-092D-E53A-F92B-67D423B35AB1}"/>
          </ac:cxnSpMkLst>
        </pc:cxnChg>
        <pc:cxnChg chg="add mod">
          <ac:chgData name="Ali, Syed Waqqas" userId="1b3a5f44-9498-4738-8c4e-8127257d744d" providerId="ADAL" clId="{9CAA0501-EB80-4C41-8847-7B9FD08F90DD}" dt="2024-03-31T17:15:12.825" v="4282" actId="692"/>
          <ac:cxnSpMkLst>
            <pc:docMk/>
            <pc:sldMk cId="129575050" sldId="351"/>
            <ac:cxnSpMk id="16" creationId="{228A00B0-CE7C-2BB3-5409-A98B30772E47}"/>
          </ac:cxnSpMkLst>
        </pc:cxnChg>
        <pc:cxnChg chg="add mod">
          <ac:chgData name="Ali, Syed Waqqas" userId="1b3a5f44-9498-4738-8c4e-8127257d744d" providerId="ADAL" clId="{9CAA0501-EB80-4C41-8847-7B9FD08F90DD}" dt="2024-03-31T17:15:12.825" v="4282" actId="692"/>
          <ac:cxnSpMkLst>
            <pc:docMk/>
            <pc:sldMk cId="129575050" sldId="351"/>
            <ac:cxnSpMk id="17" creationId="{8171BA46-E765-9E5E-C6FC-7815310E3053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309046604" sldId="351"/>
        </pc:sldMkLst>
      </pc:sldChg>
      <pc:sldChg chg="addSp delSp modSp add del mod">
        <pc:chgData name="Ali, Syed Waqqas" userId="1b3a5f44-9498-4738-8c4e-8127257d744d" providerId="ADAL" clId="{9CAA0501-EB80-4C41-8847-7B9FD08F90DD}" dt="2024-03-31T17:26:18.165" v="4691" actId="47"/>
        <pc:sldMkLst>
          <pc:docMk/>
          <pc:sldMk cId="2199273579" sldId="352"/>
        </pc:sldMkLst>
        <pc:spChg chg="mod">
          <ac:chgData name="Ali, Syed Waqqas" userId="1b3a5f44-9498-4738-8c4e-8127257d744d" providerId="ADAL" clId="{9CAA0501-EB80-4C41-8847-7B9FD08F90DD}" dt="2024-03-31T17:22:08.849" v="4595" actId="120"/>
          <ac:spMkLst>
            <pc:docMk/>
            <pc:sldMk cId="2199273579" sldId="352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7:25:57.508" v="4688" actId="20577"/>
          <ac:spMkLst>
            <pc:docMk/>
            <pc:sldMk cId="2199273579" sldId="35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7:23:35.286" v="4644" actId="20577"/>
          <ac:spMkLst>
            <pc:docMk/>
            <pc:sldMk cId="2199273579" sldId="352"/>
            <ac:spMk id="16" creationId="{D5931215-CA47-E642-1DFC-F0B3B18B6ED5}"/>
          </ac:spMkLst>
        </pc:spChg>
        <pc:spChg chg="add mod">
          <ac:chgData name="Ali, Syed Waqqas" userId="1b3a5f44-9498-4738-8c4e-8127257d744d" providerId="ADAL" clId="{9CAA0501-EB80-4C41-8847-7B9FD08F90DD}" dt="2024-03-31T17:23:31.724" v="4640" actId="20577"/>
          <ac:spMkLst>
            <pc:docMk/>
            <pc:sldMk cId="2199273579" sldId="352"/>
            <ac:spMk id="17" creationId="{4E4AF308-07C9-ADDF-A1AF-28B291A81255}"/>
          </ac:spMkLst>
        </pc:spChg>
        <pc:spChg chg="add mod">
          <ac:chgData name="Ali, Syed Waqqas" userId="1b3a5f44-9498-4738-8c4e-8127257d744d" providerId="ADAL" clId="{9CAA0501-EB80-4C41-8847-7B9FD08F90DD}" dt="2024-03-31T17:23:29.306" v="4637" actId="20577"/>
          <ac:spMkLst>
            <pc:docMk/>
            <pc:sldMk cId="2199273579" sldId="352"/>
            <ac:spMk id="18" creationId="{86E46552-5EEA-1DB1-6CBE-D72DA9AC0FF3}"/>
          </ac:spMkLst>
        </pc:spChg>
        <pc:graphicFrameChg chg="add mod modGraphic">
          <ac:chgData name="Ali, Syed Waqqas" userId="1b3a5f44-9498-4738-8c4e-8127257d744d" providerId="ADAL" clId="{9CAA0501-EB80-4C41-8847-7B9FD08F90DD}" dt="2024-03-31T17:25:10.403" v="4670" actId="20577"/>
          <ac:graphicFrameMkLst>
            <pc:docMk/>
            <pc:sldMk cId="2199273579" sldId="352"/>
            <ac:graphicFrameMk id="9" creationId="{82A071CB-E512-71F6-7E04-D2F7302FC737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25:12.527" v="4672" actId="20577"/>
          <ac:graphicFrameMkLst>
            <pc:docMk/>
            <pc:sldMk cId="2199273579" sldId="352"/>
            <ac:graphicFrameMk id="10" creationId="{5CA696C0-2991-3B19-50D7-AA99490CCD9D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25:14.733" v="4674" actId="20577"/>
          <ac:graphicFrameMkLst>
            <pc:docMk/>
            <pc:sldMk cId="2199273579" sldId="352"/>
            <ac:graphicFrameMk id="11" creationId="{D9D33DB4-5FA7-E33A-4D3B-10E590EA45AB}"/>
          </ac:graphicFrameMkLst>
        </pc:graphicFrameChg>
        <pc:picChg chg="add del mod">
          <ac:chgData name="Ali, Syed Waqqas" userId="1b3a5f44-9498-4738-8c4e-8127257d744d" providerId="ADAL" clId="{9CAA0501-EB80-4C41-8847-7B9FD08F90DD}" dt="2024-03-31T17:24:54.366" v="4665" actId="478"/>
          <ac:picMkLst>
            <pc:docMk/>
            <pc:sldMk cId="2199273579" sldId="352"/>
            <ac:picMk id="19" creationId="{CA04183E-7736-7635-F2F4-EC82F7A828EA}"/>
          </ac:picMkLst>
        </pc:picChg>
        <pc:cxnChg chg="add mod">
          <ac:chgData name="Ali, Syed Waqqas" userId="1b3a5f44-9498-4738-8c4e-8127257d744d" providerId="ADAL" clId="{9CAA0501-EB80-4C41-8847-7B9FD08F90DD}" dt="2024-03-31T17:22:18.074" v="4598" actId="14100"/>
          <ac:cxnSpMkLst>
            <pc:docMk/>
            <pc:sldMk cId="2199273579" sldId="352"/>
            <ac:cxnSpMk id="12" creationId="{519810F3-3A14-45B6-39CF-CB9B91370C24}"/>
          </ac:cxnSpMkLst>
        </pc:cxnChg>
        <pc:cxnChg chg="add mod">
          <ac:chgData name="Ali, Syed Waqqas" userId="1b3a5f44-9498-4738-8c4e-8127257d744d" providerId="ADAL" clId="{9CAA0501-EB80-4C41-8847-7B9FD08F90DD}" dt="2024-03-31T17:22:21.649" v="4600" actId="1076"/>
          <ac:cxnSpMkLst>
            <pc:docMk/>
            <pc:sldMk cId="2199273579" sldId="352"/>
            <ac:cxnSpMk id="14" creationId="{75DC3949-DF53-E34E-0012-157EF0B27E88}"/>
          </ac:cxnSpMkLst>
        </pc:cxnChg>
        <pc:cxnChg chg="add mod">
          <ac:chgData name="Ali, Syed Waqqas" userId="1b3a5f44-9498-4738-8c4e-8127257d744d" providerId="ADAL" clId="{9CAA0501-EB80-4C41-8847-7B9FD08F90DD}" dt="2024-03-31T17:22:26.890" v="4602" actId="1076"/>
          <ac:cxnSpMkLst>
            <pc:docMk/>
            <pc:sldMk cId="2199273579" sldId="352"/>
            <ac:cxnSpMk id="15" creationId="{EFA17851-9098-6D47-B4F2-9226266E0CFA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478915270" sldId="35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506717472" sldId="353"/>
        </pc:sldMkLst>
      </pc:sldChg>
      <pc:sldChg chg="addSp delSp modSp add mod ord">
        <pc:chgData name="Ali, Syed Waqqas" userId="1b3a5f44-9498-4738-8c4e-8127257d744d" providerId="ADAL" clId="{9CAA0501-EB80-4C41-8847-7B9FD08F90DD}" dt="2024-04-01T00:41:05.322" v="20372" actId="20577"/>
        <pc:sldMkLst>
          <pc:docMk/>
          <pc:sldMk cId="848444067" sldId="353"/>
        </pc:sldMkLst>
        <pc:spChg chg="mod">
          <ac:chgData name="Ali, Syed Waqqas" userId="1b3a5f44-9498-4738-8c4e-8127257d744d" providerId="ADAL" clId="{9CAA0501-EB80-4C41-8847-7B9FD08F90DD}" dt="2024-03-31T23:54:36.906" v="18407" actId="20577"/>
          <ac:spMkLst>
            <pc:docMk/>
            <pc:sldMk cId="848444067" sldId="353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41:05.322" v="20372" actId="20577"/>
          <ac:spMkLst>
            <pc:docMk/>
            <pc:sldMk cId="848444067" sldId="353"/>
            <ac:spMk id="3" creationId="{B3B2A76D-3F08-9C2B-C3E3-4A25DA409F80}"/>
          </ac:spMkLst>
        </pc:spChg>
        <pc:spChg chg="del">
          <ac:chgData name="Ali, Syed Waqqas" userId="1b3a5f44-9498-4738-8c4e-8127257d744d" providerId="ADAL" clId="{9CAA0501-EB80-4C41-8847-7B9FD08F90DD}" dt="2024-03-31T17:36:15.502" v="5201" actId="478"/>
          <ac:spMkLst>
            <pc:docMk/>
            <pc:sldMk cId="848444067" sldId="353"/>
            <ac:spMk id="16" creationId="{D5931215-CA47-E642-1DFC-F0B3B18B6ED5}"/>
          </ac:spMkLst>
        </pc:spChg>
        <pc:spChg chg="del">
          <ac:chgData name="Ali, Syed Waqqas" userId="1b3a5f44-9498-4738-8c4e-8127257d744d" providerId="ADAL" clId="{9CAA0501-EB80-4C41-8847-7B9FD08F90DD}" dt="2024-03-31T17:36:15.502" v="5201" actId="478"/>
          <ac:spMkLst>
            <pc:docMk/>
            <pc:sldMk cId="848444067" sldId="353"/>
            <ac:spMk id="17" creationId="{4E4AF308-07C9-ADDF-A1AF-28B291A81255}"/>
          </ac:spMkLst>
        </pc:spChg>
        <pc:spChg chg="del mod">
          <ac:chgData name="Ali, Syed Waqqas" userId="1b3a5f44-9498-4738-8c4e-8127257d744d" providerId="ADAL" clId="{9CAA0501-EB80-4C41-8847-7B9FD08F90DD}" dt="2024-03-31T17:36:15.502" v="5201" actId="478"/>
          <ac:spMkLst>
            <pc:docMk/>
            <pc:sldMk cId="848444067" sldId="353"/>
            <ac:spMk id="18" creationId="{86E46552-5EEA-1DB1-6CBE-D72DA9AC0FF3}"/>
          </ac:spMkLst>
        </pc:spChg>
        <pc:spChg chg="add del mod">
          <ac:chgData name="Ali, Syed Waqqas" userId="1b3a5f44-9498-4738-8c4e-8127257d744d" providerId="ADAL" clId="{9CAA0501-EB80-4C41-8847-7B9FD08F90DD}" dt="2024-03-31T17:36:15.502" v="5201" actId="478"/>
          <ac:spMkLst>
            <pc:docMk/>
            <pc:sldMk cId="848444067" sldId="353"/>
            <ac:spMk id="20" creationId="{6D00000B-2621-36CF-5DD6-141265F826AB}"/>
          </ac:spMkLst>
        </pc:spChg>
        <pc:spChg chg="add del mod">
          <ac:chgData name="Ali, Syed Waqqas" userId="1b3a5f44-9498-4738-8c4e-8127257d744d" providerId="ADAL" clId="{9CAA0501-EB80-4C41-8847-7B9FD08F90DD}" dt="2024-03-31T17:36:32.590" v="5204" actId="478"/>
          <ac:spMkLst>
            <pc:docMk/>
            <pc:sldMk cId="848444067" sldId="353"/>
            <ac:spMk id="21" creationId="{1FF36517-98E8-40B9-0FAC-2D83DEBC1A27}"/>
          </ac:spMkLst>
        </pc:spChg>
        <pc:spChg chg="add del mod">
          <ac:chgData name="Ali, Syed Waqqas" userId="1b3a5f44-9498-4738-8c4e-8127257d744d" providerId="ADAL" clId="{9CAA0501-EB80-4C41-8847-7B9FD08F90DD}" dt="2024-03-31T17:36:32.590" v="5204" actId="478"/>
          <ac:spMkLst>
            <pc:docMk/>
            <pc:sldMk cId="848444067" sldId="353"/>
            <ac:spMk id="22" creationId="{BFDCC779-4DDF-C155-5D8D-B76233F3C4A1}"/>
          </ac:spMkLst>
        </pc:spChg>
        <pc:spChg chg="add del mod">
          <ac:chgData name="Ali, Syed Waqqas" userId="1b3a5f44-9498-4738-8c4e-8127257d744d" providerId="ADAL" clId="{9CAA0501-EB80-4C41-8847-7B9FD08F90DD}" dt="2024-03-31T17:36:32.590" v="5204" actId="478"/>
          <ac:spMkLst>
            <pc:docMk/>
            <pc:sldMk cId="848444067" sldId="353"/>
            <ac:spMk id="23" creationId="{108171EF-717E-12C5-F5EB-C92F5C1C55BD}"/>
          </ac:spMkLst>
        </pc:spChg>
        <pc:spChg chg="add del mod">
          <ac:chgData name="Ali, Syed Waqqas" userId="1b3a5f44-9498-4738-8c4e-8127257d744d" providerId="ADAL" clId="{9CAA0501-EB80-4C41-8847-7B9FD08F90DD}" dt="2024-03-31T17:36:32.590" v="5204" actId="478"/>
          <ac:spMkLst>
            <pc:docMk/>
            <pc:sldMk cId="848444067" sldId="353"/>
            <ac:spMk id="24" creationId="{C693A39D-9ADB-0A75-953D-377DAA9096D2}"/>
          </ac:spMkLst>
        </pc:spChg>
        <pc:graphicFrameChg chg="del modGraphic">
          <ac:chgData name="Ali, Syed Waqqas" userId="1b3a5f44-9498-4738-8c4e-8127257d744d" providerId="ADAL" clId="{9CAA0501-EB80-4C41-8847-7B9FD08F90DD}" dt="2024-03-31T17:36:38.628" v="5205" actId="478"/>
          <ac:graphicFrameMkLst>
            <pc:docMk/>
            <pc:sldMk cId="848444067" sldId="353"/>
            <ac:graphicFrameMk id="9" creationId="{82A071CB-E512-71F6-7E04-D2F7302FC737}"/>
          </ac:graphicFrameMkLst>
        </pc:graphicFrameChg>
        <pc:graphicFrameChg chg="del modGraphic">
          <ac:chgData name="Ali, Syed Waqqas" userId="1b3a5f44-9498-4738-8c4e-8127257d744d" providerId="ADAL" clId="{9CAA0501-EB80-4C41-8847-7B9FD08F90DD}" dt="2024-03-31T17:36:38.628" v="5205" actId="478"/>
          <ac:graphicFrameMkLst>
            <pc:docMk/>
            <pc:sldMk cId="848444067" sldId="353"/>
            <ac:graphicFrameMk id="10" creationId="{5CA696C0-2991-3B19-50D7-AA99490CCD9D}"/>
          </ac:graphicFrameMkLst>
        </pc:graphicFrameChg>
        <pc:graphicFrameChg chg="del modGraphic">
          <ac:chgData name="Ali, Syed Waqqas" userId="1b3a5f44-9498-4738-8c4e-8127257d744d" providerId="ADAL" clId="{9CAA0501-EB80-4C41-8847-7B9FD08F90DD}" dt="2024-03-31T17:36:38.628" v="5205" actId="478"/>
          <ac:graphicFrameMkLst>
            <pc:docMk/>
            <pc:sldMk cId="848444067" sldId="353"/>
            <ac:graphicFrameMk id="11" creationId="{D9D33DB4-5FA7-E33A-4D3B-10E590EA45AB}"/>
          </ac:graphicFrameMkLst>
        </pc:graphicFrameChg>
        <pc:picChg chg="del mod">
          <ac:chgData name="Ali, Syed Waqqas" userId="1b3a5f44-9498-4738-8c4e-8127257d744d" providerId="ADAL" clId="{9CAA0501-EB80-4C41-8847-7B9FD08F90DD}" dt="2024-03-31T17:28:21.268" v="4799" actId="478"/>
          <ac:picMkLst>
            <pc:docMk/>
            <pc:sldMk cId="848444067" sldId="353"/>
            <ac:picMk id="19" creationId="{CA04183E-7736-7635-F2F4-EC82F7A828EA}"/>
          </ac:picMkLst>
        </pc:picChg>
        <pc:cxnChg chg="del">
          <ac:chgData name="Ali, Syed Waqqas" userId="1b3a5f44-9498-4738-8c4e-8127257d744d" providerId="ADAL" clId="{9CAA0501-EB80-4C41-8847-7B9FD08F90DD}" dt="2024-03-31T17:36:38.628" v="5205" actId="478"/>
          <ac:cxnSpMkLst>
            <pc:docMk/>
            <pc:sldMk cId="848444067" sldId="353"/>
            <ac:cxnSpMk id="12" creationId="{519810F3-3A14-45B6-39CF-CB9B91370C24}"/>
          </ac:cxnSpMkLst>
        </pc:cxnChg>
        <pc:cxnChg chg="add del mod">
          <ac:chgData name="Ali, Syed Waqqas" userId="1b3a5f44-9498-4738-8c4e-8127257d744d" providerId="ADAL" clId="{9CAA0501-EB80-4C41-8847-7B9FD08F90DD}" dt="2024-03-31T17:36:38.628" v="5205" actId="478"/>
          <ac:cxnSpMkLst>
            <pc:docMk/>
            <pc:sldMk cId="848444067" sldId="353"/>
            <ac:cxnSpMk id="13" creationId="{7D54D22F-450F-C2FA-F64B-3F680E23A325}"/>
          </ac:cxnSpMkLst>
        </pc:cxnChg>
        <pc:cxnChg chg="del">
          <ac:chgData name="Ali, Syed Waqqas" userId="1b3a5f44-9498-4738-8c4e-8127257d744d" providerId="ADAL" clId="{9CAA0501-EB80-4C41-8847-7B9FD08F90DD}" dt="2024-03-31T17:36:38.628" v="5205" actId="478"/>
          <ac:cxnSpMkLst>
            <pc:docMk/>
            <pc:sldMk cId="848444067" sldId="353"/>
            <ac:cxnSpMk id="14" creationId="{75DC3949-DF53-E34E-0012-157EF0B27E88}"/>
          </ac:cxnSpMkLst>
        </pc:cxnChg>
        <pc:cxnChg chg="del">
          <ac:chgData name="Ali, Syed Waqqas" userId="1b3a5f44-9498-4738-8c4e-8127257d744d" providerId="ADAL" clId="{9CAA0501-EB80-4C41-8847-7B9FD08F90DD}" dt="2024-03-31T17:36:38.628" v="5205" actId="478"/>
          <ac:cxnSpMkLst>
            <pc:docMk/>
            <pc:sldMk cId="848444067" sldId="353"/>
            <ac:cxnSpMk id="15" creationId="{EFA17851-9098-6D47-B4F2-9226266E0CFA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11871273" sldId="354"/>
        </pc:sldMkLst>
      </pc:sldChg>
      <pc:sldChg chg="addSp delSp modSp add mod">
        <pc:chgData name="Ali, Syed Waqqas" userId="1b3a5f44-9498-4738-8c4e-8127257d744d" providerId="ADAL" clId="{9CAA0501-EB80-4C41-8847-7B9FD08F90DD}" dt="2024-04-01T00:41:11.375" v="20373"/>
        <pc:sldMkLst>
          <pc:docMk/>
          <pc:sldMk cId="3722135695" sldId="354"/>
        </pc:sldMkLst>
        <pc:spChg chg="del mod">
          <ac:chgData name="Ali, Syed Waqqas" userId="1b3a5f44-9498-4738-8c4e-8127257d744d" providerId="ADAL" clId="{9CAA0501-EB80-4C41-8847-7B9FD08F90DD}" dt="2024-04-01T00:39:52.544" v="20343" actId="478"/>
          <ac:spMkLst>
            <pc:docMk/>
            <pc:sldMk cId="3722135695" sldId="354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41:11.375" v="20373"/>
          <ac:spMkLst>
            <pc:docMk/>
            <pc:sldMk cId="3722135695" sldId="354"/>
            <ac:spMk id="3" creationId="{B3B2A76D-3F08-9C2B-C3E3-4A25DA409F80}"/>
          </ac:spMkLst>
        </pc:spChg>
        <pc:spChg chg="mod">
          <ac:chgData name="Ali, Syed Waqqas" userId="1b3a5f44-9498-4738-8c4e-8127257d744d" providerId="ADAL" clId="{9CAA0501-EB80-4C41-8847-7B9FD08F90DD}" dt="2024-03-31T17:34:38.445" v="5174" actId="1037"/>
          <ac:spMkLst>
            <pc:docMk/>
            <pc:sldMk cId="3722135695" sldId="354"/>
            <ac:spMk id="16" creationId="{D5931215-CA47-E642-1DFC-F0B3B18B6ED5}"/>
          </ac:spMkLst>
        </pc:spChg>
        <pc:spChg chg="mod">
          <ac:chgData name="Ali, Syed Waqqas" userId="1b3a5f44-9498-4738-8c4e-8127257d744d" providerId="ADAL" clId="{9CAA0501-EB80-4C41-8847-7B9FD08F90DD}" dt="2024-03-31T17:34:50.566" v="5178" actId="20577"/>
          <ac:spMkLst>
            <pc:docMk/>
            <pc:sldMk cId="3722135695" sldId="354"/>
            <ac:spMk id="17" creationId="{4E4AF308-07C9-ADDF-A1AF-28B291A81255}"/>
          </ac:spMkLst>
        </pc:spChg>
        <pc:spChg chg="mod">
          <ac:chgData name="Ali, Syed Waqqas" userId="1b3a5f44-9498-4738-8c4e-8127257d744d" providerId="ADAL" clId="{9CAA0501-EB80-4C41-8847-7B9FD08F90DD}" dt="2024-03-31T17:34:53.109" v="5182" actId="20577"/>
          <ac:spMkLst>
            <pc:docMk/>
            <pc:sldMk cId="3722135695" sldId="354"/>
            <ac:spMk id="18" creationId="{86E46552-5EEA-1DB1-6CBE-D72DA9AC0FF3}"/>
          </ac:spMkLst>
        </pc:spChg>
        <pc:spChg chg="mod">
          <ac:chgData name="Ali, Syed Waqqas" userId="1b3a5f44-9498-4738-8c4e-8127257d744d" providerId="ADAL" clId="{9CAA0501-EB80-4C41-8847-7B9FD08F90DD}" dt="2024-03-31T17:34:38.445" v="5174" actId="1037"/>
          <ac:spMkLst>
            <pc:docMk/>
            <pc:sldMk cId="3722135695" sldId="354"/>
            <ac:spMk id="20" creationId="{6D00000B-2621-36CF-5DD6-141265F826AB}"/>
          </ac:spMkLst>
        </pc:spChg>
        <pc:spChg chg="add mod">
          <ac:chgData name="Ali, Syed Waqqas" userId="1b3a5f44-9498-4738-8c4e-8127257d744d" providerId="ADAL" clId="{9CAA0501-EB80-4C41-8847-7B9FD08F90DD}" dt="2024-03-31T17:37:38.573" v="5241" actId="1076"/>
          <ac:spMkLst>
            <pc:docMk/>
            <pc:sldMk cId="3722135695" sldId="354"/>
            <ac:spMk id="21" creationId="{DC17FEF1-5736-4257-03B1-7FB2BA10104C}"/>
          </ac:spMkLst>
        </pc:spChg>
        <pc:spChg chg="add del mod">
          <ac:chgData name="Ali, Syed Waqqas" userId="1b3a5f44-9498-4738-8c4e-8127257d744d" providerId="ADAL" clId="{9CAA0501-EB80-4C41-8847-7B9FD08F90DD}" dt="2024-04-01T00:39:55.913" v="20347" actId="478"/>
          <ac:spMkLst>
            <pc:docMk/>
            <pc:sldMk cId="3722135695" sldId="354"/>
            <ac:spMk id="23" creationId="{06E86D7B-A26D-F998-90FD-33320C6CAC1E}"/>
          </ac:spMkLst>
        </pc:spChg>
        <pc:spChg chg="add mod">
          <ac:chgData name="Ali, Syed Waqqas" userId="1b3a5f44-9498-4738-8c4e-8127257d744d" providerId="ADAL" clId="{9CAA0501-EB80-4C41-8847-7B9FD08F90DD}" dt="2024-04-01T00:39:54.483" v="20346" actId="20577"/>
          <ac:spMkLst>
            <pc:docMk/>
            <pc:sldMk cId="3722135695" sldId="354"/>
            <ac:spMk id="24" creationId="{F521D27E-99CD-4186-F038-FBF20B469235}"/>
          </ac:spMkLst>
        </pc:spChg>
        <pc:graphicFrameChg chg="mod modGraphic">
          <ac:chgData name="Ali, Syed Waqqas" userId="1b3a5f44-9498-4738-8c4e-8127257d744d" providerId="ADAL" clId="{9CAA0501-EB80-4C41-8847-7B9FD08F90DD}" dt="2024-03-31T23:55:57.732" v="18440" actId="404"/>
          <ac:graphicFrameMkLst>
            <pc:docMk/>
            <pc:sldMk cId="3722135695" sldId="354"/>
            <ac:graphicFrameMk id="9" creationId="{82A071CB-E512-71F6-7E04-D2F7302FC737}"/>
          </ac:graphicFrameMkLst>
        </pc:graphicFrameChg>
        <pc:graphicFrameChg chg="mod modGraphic">
          <ac:chgData name="Ali, Syed Waqqas" userId="1b3a5f44-9498-4738-8c4e-8127257d744d" providerId="ADAL" clId="{9CAA0501-EB80-4C41-8847-7B9FD08F90DD}" dt="2024-03-31T23:55:53.918" v="18436" actId="403"/>
          <ac:graphicFrameMkLst>
            <pc:docMk/>
            <pc:sldMk cId="3722135695" sldId="354"/>
            <ac:graphicFrameMk id="10" creationId="{5CA696C0-2991-3B19-50D7-AA99490CCD9D}"/>
          </ac:graphicFrameMkLst>
        </pc:graphicFrameChg>
        <pc:graphicFrameChg chg="mod modGraphic">
          <ac:chgData name="Ali, Syed Waqqas" userId="1b3a5f44-9498-4738-8c4e-8127257d744d" providerId="ADAL" clId="{9CAA0501-EB80-4C41-8847-7B9FD08F90DD}" dt="2024-03-31T23:55:49.088" v="18431" actId="404"/>
          <ac:graphicFrameMkLst>
            <pc:docMk/>
            <pc:sldMk cId="3722135695" sldId="354"/>
            <ac:graphicFrameMk id="11" creationId="{D9D33DB4-5FA7-E33A-4D3B-10E590EA45AB}"/>
          </ac:graphicFrameMkLst>
        </pc:graphicFrameChg>
        <pc:picChg chg="mod">
          <ac:chgData name="Ali, Syed Waqqas" userId="1b3a5f44-9498-4738-8c4e-8127257d744d" providerId="ADAL" clId="{9CAA0501-EB80-4C41-8847-7B9FD08F90DD}" dt="2024-03-31T23:55:42.697" v="18427" actId="1076"/>
          <ac:picMkLst>
            <pc:docMk/>
            <pc:sldMk cId="3722135695" sldId="354"/>
            <ac:picMk id="19" creationId="{CA04183E-7736-7635-F2F4-EC82F7A828EA}"/>
          </ac:picMkLst>
        </pc:picChg>
      </pc:sldChg>
      <pc:sldChg chg="addSp delSp modSp add mod">
        <pc:chgData name="Ali, Syed Waqqas" userId="1b3a5f44-9498-4738-8c4e-8127257d744d" providerId="ADAL" clId="{9CAA0501-EB80-4C41-8847-7B9FD08F90DD}" dt="2024-04-01T00:42:02.998" v="20376" actId="207"/>
        <pc:sldMkLst>
          <pc:docMk/>
          <pc:sldMk cId="2586347908" sldId="355"/>
        </pc:sldMkLst>
        <pc:spChg chg="mod">
          <ac:chgData name="Ali, Syed Waqqas" userId="1b3a5f44-9498-4738-8c4e-8127257d744d" providerId="ADAL" clId="{9CAA0501-EB80-4C41-8847-7B9FD08F90DD}" dt="2024-04-01T00:41:36.843" v="20375" actId="20577"/>
          <ac:spMkLst>
            <pc:docMk/>
            <pc:sldMk cId="2586347908" sldId="355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9CAA0501-EB80-4C41-8847-7B9FD08F90DD}" dt="2024-03-31T17:31:00.200" v="4941" actId="478"/>
          <ac:spMkLst>
            <pc:docMk/>
            <pc:sldMk cId="2586347908" sldId="355"/>
            <ac:spMk id="3" creationId="{B3B2A76D-3F08-9C2B-C3E3-4A25DA409F80}"/>
          </ac:spMkLst>
        </pc:spChg>
        <pc:spChg chg="del">
          <ac:chgData name="Ali, Syed Waqqas" userId="1b3a5f44-9498-4738-8c4e-8127257d744d" providerId="ADAL" clId="{9CAA0501-EB80-4C41-8847-7B9FD08F90DD}" dt="2024-03-31T17:30:42.197" v="4912" actId="478"/>
          <ac:spMkLst>
            <pc:docMk/>
            <pc:sldMk cId="2586347908" sldId="355"/>
            <ac:spMk id="16" creationId="{D5931215-CA47-E642-1DFC-F0B3B18B6ED5}"/>
          </ac:spMkLst>
        </pc:spChg>
        <pc:spChg chg="del">
          <ac:chgData name="Ali, Syed Waqqas" userId="1b3a5f44-9498-4738-8c4e-8127257d744d" providerId="ADAL" clId="{9CAA0501-EB80-4C41-8847-7B9FD08F90DD}" dt="2024-03-31T17:30:42.197" v="4912" actId="478"/>
          <ac:spMkLst>
            <pc:docMk/>
            <pc:sldMk cId="2586347908" sldId="355"/>
            <ac:spMk id="17" creationId="{4E4AF308-07C9-ADDF-A1AF-28B291A81255}"/>
          </ac:spMkLst>
        </pc:spChg>
        <pc:spChg chg="del">
          <ac:chgData name="Ali, Syed Waqqas" userId="1b3a5f44-9498-4738-8c4e-8127257d744d" providerId="ADAL" clId="{9CAA0501-EB80-4C41-8847-7B9FD08F90DD}" dt="2024-03-31T17:30:42.197" v="4912" actId="478"/>
          <ac:spMkLst>
            <pc:docMk/>
            <pc:sldMk cId="2586347908" sldId="355"/>
            <ac:spMk id="18" creationId="{86E46552-5EEA-1DB1-6CBE-D72DA9AC0FF3}"/>
          </ac:spMkLst>
        </pc:spChg>
        <pc:spChg chg="del">
          <ac:chgData name="Ali, Syed Waqqas" userId="1b3a5f44-9498-4738-8c4e-8127257d744d" providerId="ADAL" clId="{9CAA0501-EB80-4C41-8847-7B9FD08F90DD}" dt="2024-03-31T17:30:42.197" v="4912" actId="478"/>
          <ac:spMkLst>
            <pc:docMk/>
            <pc:sldMk cId="2586347908" sldId="355"/>
            <ac:spMk id="20" creationId="{6D00000B-2621-36CF-5DD6-141265F826AB}"/>
          </ac:spMkLst>
        </pc:spChg>
        <pc:spChg chg="add mod">
          <ac:chgData name="Ali, Syed Waqqas" userId="1b3a5f44-9498-4738-8c4e-8127257d744d" providerId="ADAL" clId="{9CAA0501-EB80-4C41-8847-7B9FD08F90DD}" dt="2024-03-31T17:33:32.590" v="5068" actId="1035"/>
          <ac:spMkLst>
            <pc:docMk/>
            <pc:sldMk cId="2586347908" sldId="355"/>
            <ac:spMk id="22" creationId="{DDCDF9BB-08E8-EBC5-9F3B-9CCD91931ADC}"/>
          </ac:spMkLst>
        </pc:spChg>
        <pc:spChg chg="add mod">
          <ac:chgData name="Ali, Syed Waqqas" userId="1b3a5f44-9498-4738-8c4e-8127257d744d" providerId="ADAL" clId="{9CAA0501-EB80-4C41-8847-7B9FD08F90DD}" dt="2024-03-31T21:37:04.982" v="13595" actId="1035"/>
          <ac:spMkLst>
            <pc:docMk/>
            <pc:sldMk cId="2586347908" sldId="355"/>
            <ac:spMk id="23" creationId="{A9EEF50E-B0F3-2315-A2AB-CD9672113044}"/>
          </ac:spMkLst>
        </pc:spChg>
        <pc:spChg chg="add mod">
          <ac:chgData name="Ali, Syed Waqqas" userId="1b3a5f44-9498-4738-8c4e-8127257d744d" providerId="ADAL" clId="{9CAA0501-EB80-4C41-8847-7B9FD08F90DD}" dt="2024-04-01T00:40:41.458" v="20349" actId="207"/>
          <ac:spMkLst>
            <pc:docMk/>
            <pc:sldMk cId="2586347908" sldId="355"/>
            <ac:spMk id="24" creationId="{3BD989AB-834F-130C-E58F-EBB566FE123B}"/>
          </ac:spMkLst>
        </pc:spChg>
        <pc:graphicFrameChg chg="mod modGraphic">
          <ac:chgData name="Ali, Syed Waqqas" userId="1b3a5f44-9498-4738-8c4e-8127257d744d" providerId="ADAL" clId="{9CAA0501-EB80-4C41-8847-7B9FD08F90DD}" dt="2024-03-31T17:33:32.590" v="5068" actId="1035"/>
          <ac:graphicFrameMkLst>
            <pc:docMk/>
            <pc:sldMk cId="2586347908" sldId="355"/>
            <ac:graphicFrameMk id="9" creationId="{82A071CB-E512-71F6-7E04-D2F7302FC737}"/>
          </ac:graphicFrameMkLst>
        </pc:graphicFrameChg>
        <pc:graphicFrameChg chg="del">
          <ac:chgData name="Ali, Syed Waqqas" userId="1b3a5f44-9498-4738-8c4e-8127257d744d" providerId="ADAL" clId="{9CAA0501-EB80-4C41-8847-7B9FD08F90DD}" dt="2024-03-31T17:30:42.197" v="4912" actId="478"/>
          <ac:graphicFrameMkLst>
            <pc:docMk/>
            <pc:sldMk cId="2586347908" sldId="355"/>
            <ac:graphicFrameMk id="10" creationId="{5CA696C0-2991-3B19-50D7-AA99490CCD9D}"/>
          </ac:graphicFrameMkLst>
        </pc:graphicFrameChg>
        <pc:graphicFrameChg chg="del">
          <ac:chgData name="Ali, Syed Waqqas" userId="1b3a5f44-9498-4738-8c4e-8127257d744d" providerId="ADAL" clId="{9CAA0501-EB80-4C41-8847-7B9FD08F90DD}" dt="2024-03-31T17:30:42.197" v="4912" actId="478"/>
          <ac:graphicFrameMkLst>
            <pc:docMk/>
            <pc:sldMk cId="2586347908" sldId="355"/>
            <ac:graphicFrameMk id="11" creationId="{D9D33DB4-5FA7-E33A-4D3B-10E590EA45AB}"/>
          </ac:graphicFrameMkLst>
        </pc:graphicFrameChg>
        <pc:graphicFrameChg chg="add del mod modGraphic">
          <ac:chgData name="Ali, Syed Waqqas" userId="1b3a5f44-9498-4738-8c4e-8127257d744d" providerId="ADAL" clId="{9CAA0501-EB80-4C41-8847-7B9FD08F90DD}" dt="2024-04-01T00:42:02.998" v="20376" actId="207"/>
          <ac:graphicFrameMkLst>
            <pc:docMk/>
            <pc:sldMk cId="2586347908" sldId="355"/>
            <ac:graphicFrameMk id="21" creationId="{4E177B5A-D55B-42AA-EE13-A590635804D7}"/>
          </ac:graphicFrameMkLst>
        </pc:graphicFrameChg>
        <pc:picChg chg="del">
          <ac:chgData name="Ali, Syed Waqqas" userId="1b3a5f44-9498-4738-8c4e-8127257d744d" providerId="ADAL" clId="{9CAA0501-EB80-4C41-8847-7B9FD08F90DD}" dt="2024-03-31T17:30:42.197" v="4912" actId="478"/>
          <ac:picMkLst>
            <pc:docMk/>
            <pc:sldMk cId="2586347908" sldId="355"/>
            <ac:picMk id="19" creationId="{CA04183E-7736-7635-F2F4-EC82F7A828EA}"/>
          </ac:picMkLst>
        </pc:picChg>
        <pc:cxnChg chg="del">
          <ac:chgData name="Ali, Syed Waqqas" userId="1b3a5f44-9498-4738-8c4e-8127257d744d" providerId="ADAL" clId="{9CAA0501-EB80-4C41-8847-7B9FD08F90DD}" dt="2024-03-31T17:30:42.197" v="4912" actId="478"/>
          <ac:cxnSpMkLst>
            <pc:docMk/>
            <pc:sldMk cId="2586347908" sldId="355"/>
            <ac:cxnSpMk id="12" creationId="{519810F3-3A14-45B6-39CF-CB9B91370C24}"/>
          </ac:cxnSpMkLst>
        </pc:cxnChg>
        <pc:cxnChg chg="del">
          <ac:chgData name="Ali, Syed Waqqas" userId="1b3a5f44-9498-4738-8c4e-8127257d744d" providerId="ADAL" clId="{9CAA0501-EB80-4C41-8847-7B9FD08F90DD}" dt="2024-03-31T17:30:42.197" v="4912" actId="478"/>
          <ac:cxnSpMkLst>
            <pc:docMk/>
            <pc:sldMk cId="2586347908" sldId="355"/>
            <ac:cxnSpMk id="13" creationId="{7D54D22F-450F-C2FA-F64B-3F680E23A325}"/>
          </ac:cxnSpMkLst>
        </pc:cxnChg>
        <pc:cxnChg chg="del">
          <ac:chgData name="Ali, Syed Waqqas" userId="1b3a5f44-9498-4738-8c4e-8127257d744d" providerId="ADAL" clId="{9CAA0501-EB80-4C41-8847-7B9FD08F90DD}" dt="2024-03-31T17:30:42.197" v="4912" actId="478"/>
          <ac:cxnSpMkLst>
            <pc:docMk/>
            <pc:sldMk cId="2586347908" sldId="355"/>
            <ac:cxnSpMk id="14" creationId="{75DC3949-DF53-E34E-0012-157EF0B27E88}"/>
          </ac:cxnSpMkLst>
        </pc:cxnChg>
        <pc:cxnChg chg="del">
          <ac:chgData name="Ali, Syed Waqqas" userId="1b3a5f44-9498-4738-8c4e-8127257d744d" providerId="ADAL" clId="{9CAA0501-EB80-4C41-8847-7B9FD08F90DD}" dt="2024-03-31T17:30:42.197" v="4912" actId="478"/>
          <ac:cxnSpMkLst>
            <pc:docMk/>
            <pc:sldMk cId="2586347908" sldId="355"/>
            <ac:cxnSpMk id="15" creationId="{EFA17851-9098-6D47-B4F2-9226266E0CFA}"/>
          </ac:cxnSpMkLst>
        </pc:cxnChg>
      </pc:sldChg>
      <pc:sldChg chg="delSp modSp add del mod">
        <pc:chgData name="Ali, Syed Waqqas" userId="1b3a5f44-9498-4738-8c4e-8127257d744d" providerId="ADAL" clId="{9CAA0501-EB80-4C41-8847-7B9FD08F90DD}" dt="2024-03-31T17:30:04.094" v="4904" actId="47"/>
        <pc:sldMkLst>
          <pc:docMk/>
          <pc:sldMk cId="3789520885" sldId="355"/>
        </pc:sldMkLst>
        <pc:graphicFrameChg chg="modGraphic">
          <ac:chgData name="Ali, Syed Waqqas" userId="1b3a5f44-9498-4738-8c4e-8127257d744d" providerId="ADAL" clId="{9CAA0501-EB80-4C41-8847-7B9FD08F90DD}" dt="2024-03-31T17:29:52.709" v="4887" actId="20577"/>
          <ac:graphicFrameMkLst>
            <pc:docMk/>
            <pc:sldMk cId="3789520885" sldId="355"/>
            <ac:graphicFrameMk id="9" creationId="{82A071CB-E512-71F6-7E04-D2F7302FC737}"/>
          </ac:graphicFrameMkLst>
        </pc:graphicFrameChg>
        <pc:graphicFrameChg chg="modGraphic">
          <ac:chgData name="Ali, Syed Waqqas" userId="1b3a5f44-9498-4738-8c4e-8127257d744d" providerId="ADAL" clId="{9CAA0501-EB80-4C41-8847-7B9FD08F90DD}" dt="2024-03-31T17:29:56.608" v="4897" actId="20577"/>
          <ac:graphicFrameMkLst>
            <pc:docMk/>
            <pc:sldMk cId="3789520885" sldId="355"/>
            <ac:graphicFrameMk id="10" creationId="{5CA696C0-2991-3B19-50D7-AA99490CCD9D}"/>
          </ac:graphicFrameMkLst>
        </pc:graphicFrameChg>
        <pc:graphicFrameChg chg="modGraphic">
          <ac:chgData name="Ali, Syed Waqqas" userId="1b3a5f44-9498-4738-8c4e-8127257d744d" providerId="ADAL" clId="{9CAA0501-EB80-4C41-8847-7B9FD08F90DD}" dt="2024-03-31T17:30:01.531" v="4903" actId="20577"/>
          <ac:graphicFrameMkLst>
            <pc:docMk/>
            <pc:sldMk cId="3789520885" sldId="355"/>
            <ac:graphicFrameMk id="11" creationId="{D9D33DB4-5FA7-E33A-4D3B-10E590EA45AB}"/>
          </ac:graphicFrameMkLst>
        </pc:graphicFrameChg>
        <pc:picChg chg="del">
          <ac:chgData name="Ali, Syed Waqqas" userId="1b3a5f44-9498-4738-8c4e-8127257d744d" providerId="ADAL" clId="{9CAA0501-EB80-4C41-8847-7B9FD08F90DD}" dt="2024-03-31T17:29:48.810" v="4877" actId="478"/>
          <ac:picMkLst>
            <pc:docMk/>
            <pc:sldMk cId="3789520885" sldId="355"/>
            <ac:picMk id="19" creationId="{CA04183E-7736-7635-F2F4-EC82F7A828EA}"/>
          </ac:picMkLst>
        </pc:pic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164821234" sldId="355"/>
        </pc:sldMkLst>
      </pc:sldChg>
      <pc:sldChg chg="addSp modSp add mod">
        <pc:chgData name="Ali, Syed Waqqas" userId="1b3a5f44-9498-4738-8c4e-8127257d744d" providerId="ADAL" clId="{9CAA0501-EB80-4C41-8847-7B9FD08F90DD}" dt="2024-04-01T00:41:24.018" v="20374"/>
        <pc:sldMkLst>
          <pc:docMk/>
          <pc:sldMk cId="2292195846" sldId="356"/>
        </pc:sldMkLst>
        <pc:spChg chg="mod">
          <ac:chgData name="Ali, Syed Waqqas" userId="1b3a5f44-9498-4738-8c4e-8127257d744d" providerId="ADAL" clId="{9CAA0501-EB80-4C41-8847-7B9FD08F90DD}" dt="2024-04-01T00:39:46.166" v="20342" actId="1035"/>
          <ac:spMkLst>
            <pc:docMk/>
            <pc:sldMk cId="2292195846" sldId="356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41:24.018" v="20374"/>
          <ac:spMkLst>
            <pc:docMk/>
            <pc:sldMk cId="2292195846" sldId="35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7:37:56.335" v="5255" actId="20577"/>
          <ac:spMkLst>
            <pc:docMk/>
            <pc:sldMk cId="2292195846" sldId="356"/>
            <ac:spMk id="16" creationId="{8331A5DC-E230-8364-FB0A-2BAC0C4F3F7E}"/>
          </ac:spMkLst>
        </pc:spChg>
        <pc:spChg chg="mod">
          <ac:chgData name="Ali, Syed Waqqas" userId="1b3a5f44-9498-4738-8c4e-8127257d744d" providerId="ADAL" clId="{9CAA0501-EB80-4C41-8847-7B9FD08F90DD}" dt="2024-03-31T17:36:59.224" v="5210" actId="20577"/>
          <ac:spMkLst>
            <pc:docMk/>
            <pc:sldMk cId="2292195846" sldId="356"/>
            <ac:spMk id="22" creationId="{BFDCC779-4DDF-C155-5D8D-B76233F3C4A1}"/>
          </ac:spMkLst>
        </pc:spChg>
        <pc:spChg chg="mod">
          <ac:chgData name="Ali, Syed Waqqas" userId="1b3a5f44-9498-4738-8c4e-8127257d744d" providerId="ADAL" clId="{9CAA0501-EB80-4C41-8847-7B9FD08F90DD}" dt="2024-03-31T17:37:01.730" v="5213" actId="20577"/>
          <ac:spMkLst>
            <pc:docMk/>
            <pc:sldMk cId="2292195846" sldId="356"/>
            <ac:spMk id="23" creationId="{108171EF-717E-12C5-F5EB-C92F5C1C55BD}"/>
          </ac:spMkLst>
        </pc:spChg>
        <pc:graphicFrameChg chg="modGraphic">
          <ac:chgData name="Ali, Syed Waqqas" userId="1b3a5f44-9498-4738-8c4e-8127257d744d" providerId="ADAL" clId="{9CAA0501-EB80-4C41-8847-7B9FD08F90DD}" dt="2024-03-31T17:37:04.614" v="5216" actId="20577"/>
          <ac:graphicFrameMkLst>
            <pc:docMk/>
            <pc:sldMk cId="2292195846" sldId="356"/>
            <ac:graphicFrameMk id="11" creationId="{D9D33DB4-5FA7-E33A-4D3B-10E590EA45AB}"/>
          </ac:graphicFrameMkLst>
        </pc:graphicFrame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434672515" sldId="356"/>
        </pc:sldMkLst>
      </pc:sldChg>
      <pc:sldChg chg="modSp add mod">
        <pc:chgData name="Ali, Syed Waqqas" userId="1b3a5f44-9498-4738-8c4e-8127257d744d" providerId="ADAL" clId="{9CAA0501-EB80-4C41-8847-7B9FD08F90DD}" dt="2024-03-31T23:56:58.610" v="18455" actId="20577"/>
        <pc:sldMkLst>
          <pc:docMk/>
          <pc:sldMk cId="2056567823" sldId="357"/>
        </pc:sldMkLst>
        <pc:spChg chg="mod">
          <ac:chgData name="Ali, Syed Waqqas" userId="1b3a5f44-9498-4738-8c4e-8127257d744d" providerId="ADAL" clId="{9CAA0501-EB80-4C41-8847-7B9FD08F90DD}" dt="2024-03-31T17:38:59.369" v="5272" actId="20577"/>
          <ac:spMkLst>
            <pc:docMk/>
            <pc:sldMk cId="2056567823" sldId="357"/>
            <ac:spMk id="2" creationId="{47BAB8DC-792C-43B5-3EBC-D7F7902B705A}"/>
          </ac:spMkLst>
        </pc:spChg>
        <pc:spChg chg="mod">
          <ac:chgData name="Ali, Syed Waqqas" userId="1b3a5f44-9498-4738-8c4e-8127257d744d" providerId="ADAL" clId="{9CAA0501-EB80-4C41-8847-7B9FD08F90DD}" dt="2024-03-31T23:56:28.489" v="18443" actId="20577"/>
          <ac:spMkLst>
            <pc:docMk/>
            <pc:sldMk cId="2056567823" sldId="357"/>
            <ac:spMk id="3" creationId="{BCCBD51B-BCC7-C30F-0903-3C0B674C3654}"/>
          </ac:spMkLst>
        </pc:spChg>
        <pc:spChg chg="mod">
          <ac:chgData name="Ali, Syed Waqqas" userId="1b3a5f44-9498-4738-8c4e-8127257d744d" providerId="ADAL" clId="{9CAA0501-EB80-4C41-8847-7B9FD08F90DD}" dt="2024-03-31T23:56:42.052" v="18453" actId="20577"/>
          <ac:spMkLst>
            <pc:docMk/>
            <pc:sldMk cId="2056567823" sldId="357"/>
            <ac:spMk id="4" creationId="{17CA0B60-B747-3E6E-93DD-284D529CBF6A}"/>
          </ac:spMkLst>
        </pc:spChg>
        <pc:spChg chg="mod">
          <ac:chgData name="Ali, Syed Waqqas" userId="1b3a5f44-9498-4738-8c4e-8127257d744d" providerId="ADAL" clId="{9CAA0501-EB80-4C41-8847-7B9FD08F90DD}" dt="2024-03-31T23:56:30.233" v="18444" actId="20577"/>
          <ac:spMkLst>
            <pc:docMk/>
            <pc:sldMk cId="2056567823" sldId="357"/>
            <ac:spMk id="5" creationId="{AB5831DD-238E-616E-8453-C5EC67052E0A}"/>
          </ac:spMkLst>
        </pc:spChg>
        <pc:spChg chg="mod">
          <ac:chgData name="Ali, Syed Waqqas" userId="1b3a5f44-9498-4738-8c4e-8127257d744d" providerId="ADAL" clId="{9CAA0501-EB80-4C41-8847-7B9FD08F90DD}" dt="2024-03-31T23:56:58.610" v="18455" actId="20577"/>
          <ac:spMkLst>
            <pc:docMk/>
            <pc:sldMk cId="2056567823" sldId="357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788983043" sldId="35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542158141" sldId="358"/>
        </pc:sldMkLst>
      </pc:sldChg>
      <pc:sldChg chg="addSp modSp add mod">
        <pc:chgData name="Ali, Syed Waqqas" userId="1b3a5f44-9498-4738-8c4e-8127257d744d" providerId="ADAL" clId="{9CAA0501-EB80-4C41-8847-7B9FD08F90DD}" dt="2024-03-31T21:39:14.718" v="13687" actId="20577"/>
        <pc:sldMkLst>
          <pc:docMk/>
          <pc:sldMk cId="2150907153" sldId="358"/>
        </pc:sldMkLst>
        <pc:spChg chg="mod">
          <ac:chgData name="Ali, Syed Waqqas" userId="1b3a5f44-9498-4738-8c4e-8127257d744d" providerId="ADAL" clId="{9CAA0501-EB80-4C41-8847-7B9FD08F90DD}" dt="2024-03-31T18:00:29.189" v="5937" actId="20577"/>
          <ac:spMkLst>
            <pc:docMk/>
            <pc:sldMk cId="2150907153" sldId="358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1:38:06.316" v="13650"/>
          <ac:spMkLst>
            <pc:docMk/>
            <pc:sldMk cId="2150907153" sldId="358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1:39:14.718" v="13687" actId="20577"/>
          <ac:spMkLst>
            <pc:docMk/>
            <pc:sldMk cId="2150907153" sldId="358"/>
            <ac:spMk id="9" creationId="{55FA66D7-79C4-9C4B-BF3A-9F82249E4CAE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3344181" sldId="359"/>
        </pc:sldMkLst>
      </pc:sldChg>
      <pc:sldChg chg="modSp add mod">
        <pc:chgData name="Ali, Syed Waqqas" userId="1b3a5f44-9498-4738-8c4e-8127257d744d" providerId="ADAL" clId="{9CAA0501-EB80-4C41-8847-7B9FD08F90DD}" dt="2024-03-31T23:54:09.514" v="18379" actId="20577"/>
        <pc:sldMkLst>
          <pc:docMk/>
          <pc:sldMk cId="753264297" sldId="359"/>
        </pc:sldMkLst>
        <pc:spChg chg="mod">
          <ac:chgData name="Ali, Syed Waqqas" userId="1b3a5f44-9498-4738-8c4e-8127257d744d" providerId="ADAL" clId="{9CAA0501-EB80-4C41-8847-7B9FD08F90DD}" dt="2024-03-31T23:54:09.514" v="18379" actId="20577"/>
          <ac:spMkLst>
            <pc:docMk/>
            <pc:sldMk cId="753264297" sldId="359"/>
            <ac:spMk id="3" creationId="{B3B2A76D-3F08-9C2B-C3E3-4A25DA409F80}"/>
          </ac:spMkLst>
        </pc:spChg>
        <pc:spChg chg="mod">
          <ac:chgData name="Ali, Syed Waqqas" userId="1b3a5f44-9498-4738-8c4e-8127257d744d" providerId="ADAL" clId="{9CAA0501-EB80-4C41-8847-7B9FD08F90DD}" dt="2024-03-31T21:36:01.752" v="13568" actId="1076"/>
          <ac:spMkLst>
            <pc:docMk/>
            <pc:sldMk cId="753264297" sldId="359"/>
            <ac:spMk id="20" creationId="{C8792525-0AC7-8A01-420A-2C3BB1C768E3}"/>
          </ac:spMkLst>
        </pc:spChg>
      </pc:sldChg>
      <pc:sldChg chg="addSp modSp add mod">
        <pc:chgData name="Ali, Syed Waqqas" userId="1b3a5f44-9498-4738-8c4e-8127257d744d" providerId="ADAL" clId="{9CAA0501-EB80-4C41-8847-7B9FD08F90DD}" dt="2024-04-01T03:23:14.422" v="21296" actId="20577"/>
        <pc:sldMkLst>
          <pc:docMk/>
          <pc:sldMk cId="2502843011" sldId="360"/>
        </pc:sldMkLst>
        <pc:spChg chg="mod">
          <ac:chgData name="Ali, Syed Waqqas" userId="1b3a5f44-9498-4738-8c4e-8127257d744d" providerId="ADAL" clId="{9CAA0501-EB80-4C41-8847-7B9FD08F90DD}" dt="2024-03-31T21:38:16.681" v="13654" actId="20577"/>
          <ac:spMkLst>
            <pc:docMk/>
            <pc:sldMk cId="2502843011" sldId="360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3:23:14.422" v="21296" actId="20577"/>
          <ac:spMkLst>
            <pc:docMk/>
            <pc:sldMk cId="2502843011" sldId="36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1:39:20.348" v="13688"/>
          <ac:spMkLst>
            <pc:docMk/>
            <pc:sldMk cId="2502843011" sldId="360"/>
            <ac:spMk id="9" creationId="{14B855D0-C37B-1FF3-556F-1AE0B0182385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96378470" sldId="361"/>
        </pc:sldMkLst>
      </pc:sldChg>
      <pc:sldChg chg="modSp add mod">
        <pc:chgData name="Ali, Syed Waqqas" userId="1b3a5f44-9498-4738-8c4e-8127257d744d" providerId="ADAL" clId="{9CAA0501-EB80-4C41-8847-7B9FD08F90DD}" dt="2024-04-01T00:46:08.780" v="20599" actId="20577"/>
        <pc:sldMkLst>
          <pc:docMk/>
          <pc:sldMk cId="1366446626" sldId="361"/>
        </pc:sldMkLst>
        <pc:spChg chg="mod">
          <ac:chgData name="Ali, Syed Waqqas" userId="1b3a5f44-9498-4738-8c4e-8127257d744d" providerId="ADAL" clId="{9CAA0501-EB80-4C41-8847-7B9FD08F90DD}" dt="2024-04-01T00:46:08.780" v="20599" actId="20577"/>
          <ac:spMkLst>
            <pc:docMk/>
            <pc:sldMk cId="1366446626" sldId="36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9CAA0501-EB80-4C41-8847-7B9FD08F90DD}" dt="2024-04-01T00:00:11.757" v="18463" actId="20577"/>
        <pc:sldMkLst>
          <pc:docMk/>
          <pc:sldMk cId="2902444632" sldId="362"/>
        </pc:sldMkLst>
        <pc:spChg chg="mod">
          <ac:chgData name="Ali, Syed Waqqas" userId="1b3a5f44-9498-4738-8c4e-8127257d744d" providerId="ADAL" clId="{9CAA0501-EB80-4C41-8847-7B9FD08F90DD}" dt="2024-03-31T18:19:04.453" v="6831" actId="20577"/>
          <ac:spMkLst>
            <pc:docMk/>
            <pc:sldMk cId="2902444632" sldId="362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00:11.757" v="18463" actId="20577"/>
          <ac:spMkLst>
            <pc:docMk/>
            <pc:sldMk cId="2902444632" sldId="36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163358879" sldId="36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212266876" sldId="363"/>
        </pc:sldMkLst>
      </pc:sldChg>
      <pc:sldChg chg="modSp add mod">
        <pc:chgData name="Ali, Syed Waqqas" userId="1b3a5f44-9498-4738-8c4e-8127257d744d" providerId="ADAL" clId="{9CAA0501-EB80-4C41-8847-7B9FD08F90DD}" dt="2024-04-01T00:01:06.867" v="18477" actId="20577"/>
        <pc:sldMkLst>
          <pc:docMk/>
          <pc:sldMk cId="2002660611" sldId="363"/>
        </pc:sldMkLst>
        <pc:spChg chg="mod">
          <ac:chgData name="Ali, Syed Waqqas" userId="1b3a5f44-9498-4738-8c4e-8127257d744d" providerId="ADAL" clId="{9CAA0501-EB80-4C41-8847-7B9FD08F90DD}" dt="2024-04-01T00:01:06.867" v="18477" actId="20577"/>
          <ac:spMkLst>
            <pc:docMk/>
            <pc:sldMk cId="2002660611" sldId="363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8:34:39.388" v="7601" actId="207"/>
          <ac:spMkLst>
            <pc:docMk/>
            <pc:sldMk cId="2002660611" sldId="36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9CAA0501-EB80-4C41-8847-7B9FD08F90DD}" dt="2024-04-01T00:03:59.089" v="18616" actId="20577"/>
        <pc:sldMkLst>
          <pc:docMk/>
          <pc:sldMk cId="3528434909" sldId="364"/>
        </pc:sldMkLst>
        <pc:spChg chg="mod">
          <ac:chgData name="Ali, Syed Waqqas" userId="1b3a5f44-9498-4738-8c4e-8127257d744d" providerId="ADAL" clId="{9CAA0501-EB80-4C41-8847-7B9FD08F90DD}" dt="2024-04-01T00:01:10.724" v="18487" actId="20577"/>
          <ac:spMkLst>
            <pc:docMk/>
            <pc:sldMk cId="3528434909" sldId="364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03:59.089" v="18616" actId="20577"/>
          <ac:spMkLst>
            <pc:docMk/>
            <pc:sldMk cId="3528434909" sldId="364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9CAA0501-EB80-4C41-8847-7B9FD08F90DD}" dt="2024-03-31T18:29:57.547" v="7377" actId="47"/>
        <pc:sldMkLst>
          <pc:docMk/>
          <pc:sldMk cId="1455774803" sldId="365"/>
        </pc:sldMkLst>
        <pc:spChg chg="mod">
          <ac:chgData name="Ali, Syed Waqqas" userId="1b3a5f44-9498-4738-8c4e-8127257d744d" providerId="ADAL" clId="{9CAA0501-EB80-4C41-8847-7B9FD08F90DD}" dt="2024-03-31T18:28:32.399" v="7364" actId="20577"/>
          <ac:spMkLst>
            <pc:docMk/>
            <pc:sldMk cId="1455774803" sldId="36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9CAA0501-EB80-4C41-8847-7B9FD08F90DD}" dt="2024-03-31T18:33:45.645" v="7595" actId="207"/>
        <pc:sldMkLst>
          <pc:docMk/>
          <pc:sldMk cId="3032739954" sldId="365"/>
        </pc:sldMkLst>
        <pc:spChg chg="mod">
          <ac:chgData name="Ali, Syed Waqqas" userId="1b3a5f44-9498-4738-8c4e-8127257d744d" providerId="ADAL" clId="{9CAA0501-EB80-4C41-8847-7B9FD08F90DD}" dt="2024-03-31T18:33:45.645" v="7595" actId="207"/>
          <ac:spMkLst>
            <pc:docMk/>
            <pc:sldMk cId="3032739954" sldId="36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239268318" sldId="365"/>
        </pc:sldMkLst>
      </pc:sldChg>
      <pc:sldChg chg="modSp add del mod">
        <pc:chgData name="Ali, Syed Waqqas" userId="1b3a5f44-9498-4738-8c4e-8127257d744d" providerId="ADAL" clId="{9CAA0501-EB80-4C41-8847-7B9FD08F90DD}" dt="2024-03-31T18:31:41.060" v="7503" actId="47"/>
        <pc:sldMkLst>
          <pc:docMk/>
          <pc:sldMk cId="847088941" sldId="366"/>
        </pc:sldMkLst>
        <pc:spChg chg="mod">
          <ac:chgData name="Ali, Syed Waqqas" userId="1b3a5f44-9498-4738-8c4e-8127257d744d" providerId="ADAL" clId="{9CAA0501-EB80-4C41-8847-7B9FD08F90DD}" dt="2024-03-31T18:31:36.332" v="7502" actId="20577"/>
          <ac:spMkLst>
            <pc:docMk/>
            <pc:sldMk cId="847088941" sldId="36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112969122" sldId="366"/>
        </pc:sldMkLst>
      </pc:sldChg>
      <pc:sldChg chg="modSp add mod">
        <pc:chgData name="Ali, Syed Waqqas" userId="1b3a5f44-9498-4738-8c4e-8127257d744d" providerId="ADAL" clId="{9CAA0501-EB80-4C41-8847-7B9FD08F90DD}" dt="2024-04-01T00:01:03.785" v="18473" actId="20577"/>
        <pc:sldMkLst>
          <pc:docMk/>
          <pc:sldMk cId="2223923096" sldId="367"/>
        </pc:sldMkLst>
        <pc:spChg chg="mod">
          <ac:chgData name="Ali, Syed Waqqas" userId="1b3a5f44-9498-4738-8c4e-8127257d744d" providerId="ADAL" clId="{9CAA0501-EB80-4C41-8847-7B9FD08F90DD}" dt="2024-04-01T00:01:03.785" v="18473" actId="20577"/>
          <ac:spMkLst>
            <pc:docMk/>
            <pc:sldMk cId="2223923096" sldId="367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8:34:15.051" v="7598" actId="207"/>
          <ac:spMkLst>
            <pc:docMk/>
            <pc:sldMk cId="2223923096" sldId="36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835701090" sldId="367"/>
        </pc:sldMkLst>
      </pc:sldChg>
      <pc:sldChg chg="modSp add mod">
        <pc:chgData name="Ali, Syed Waqqas" userId="1b3a5f44-9498-4738-8c4e-8127257d744d" providerId="ADAL" clId="{9CAA0501-EB80-4C41-8847-7B9FD08F90DD}" dt="2024-04-01T00:50:52.698" v="20835" actId="20577"/>
        <pc:sldMkLst>
          <pc:docMk/>
          <pc:sldMk cId="483289157" sldId="368"/>
        </pc:sldMkLst>
        <pc:spChg chg="mod">
          <ac:chgData name="Ali, Syed Waqqas" userId="1b3a5f44-9498-4738-8c4e-8127257d744d" providerId="ADAL" clId="{9CAA0501-EB80-4C41-8847-7B9FD08F90DD}" dt="2024-03-31T18:35:39.161" v="7681" actId="20577"/>
          <ac:spMkLst>
            <pc:docMk/>
            <pc:sldMk cId="483289157" sldId="368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50:52.698" v="20835" actId="20577"/>
          <ac:spMkLst>
            <pc:docMk/>
            <pc:sldMk cId="483289157" sldId="36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54179277" sldId="368"/>
        </pc:sldMkLst>
      </pc:sldChg>
      <pc:sldChg chg="addSp delSp modSp add mod">
        <pc:chgData name="Ali, Syed Waqqas" userId="1b3a5f44-9498-4738-8c4e-8127257d744d" providerId="ADAL" clId="{9CAA0501-EB80-4C41-8847-7B9FD08F90DD}" dt="2024-04-01T00:43:32.441" v="20388" actId="20577"/>
        <pc:sldMkLst>
          <pc:docMk/>
          <pc:sldMk cId="10168569" sldId="369"/>
        </pc:sldMkLst>
        <pc:spChg chg="mod">
          <ac:chgData name="Ali, Syed Waqqas" userId="1b3a5f44-9498-4738-8c4e-8127257d744d" providerId="ADAL" clId="{9CAA0501-EB80-4C41-8847-7B9FD08F90DD}" dt="2024-04-01T00:43:32.441" v="20388" actId="20577"/>
          <ac:spMkLst>
            <pc:docMk/>
            <pc:sldMk cId="10168569" sldId="36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1:39:25.520" v="13689"/>
          <ac:spMkLst>
            <pc:docMk/>
            <pc:sldMk cId="10168569" sldId="369"/>
            <ac:spMk id="20" creationId="{2D0345F3-51E2-65D4-E0B2-C10CD5472EF6}"/>
          </ac:spMkLst>
        </pc:spChg>
        <pc:picChg chg="add mod">
          <ac:chgData name="Ali, Syed Waqqas" userId="1b3a5f44-9498-4738-8c4e-8127257d744d" providerId="ADAL" clId="{9CAA0501-EB80-4C41-8847-7B9FD08F90DD}" dt="2024-03-31T18:49:25.646" v="8330" actId="1076"/>
          <ac:picMkLst>
            <pc:docMk/>
            <pc:sldMk cId="10168569" sldId="369"/>
            <ac:picMk id="10" creationId="{0ACADF3E-7EFF-3F0E-7E79-FE46B37CDDE4}"/>
          </ac:picMkLst>
        </pc:picChg>
        <pc:picChg chg="add del mod">
          <ac:chgData name="Ali, Syed Waqqas" userId="1b3a5f44-9498-4738-8c4e-8127257d744d" providerId="ADAL" clId="{9CAA0501-EB80-4C41-8847-7B9FD08F90DD}" dt="2024-03-31T18:50:00.995" v="8333" actId="478"/>
          <ac:picMkLst>
            <pc:docMk/>
            <pc:sldMk cId="10168569" sldId="369"/>
            <ac:picMk id="12" creationId="{57709182-84D3-033D-4B36-69A73D775205}"/>
          </ac:picMkLst>
        </pc:picChg>
        <pc:picChg chg="add del mod">
          <ac:chgData name="Ali, Syed Waqqas" userId="1b3a5f44-9498-4738-8c4e-8127257d744d" providerId="ADAL" clId="{9CAA0501-EB80-4C41-8847-7B9FD08F90DD}" dt="2024-03-31T18:50:37.748" v="8343" actId="478"/>
          <ac:picMkLst>
            <pc:docMk/>
            <pc:sldMk cId="10168569" sldId="369"/>
            <ac:picMk id="14" creationId="{85308B8F-DE8C-6544-A354-617B6A1FEB77}"/>
          </ac:picMkLst>
        </pc:picChg>
        <pc:picChg chg="add mod">
          <ac:chgData name="Ali, Syed Waqqas" userId="1b3a5f44-9498-4738-8c4e-8127257d744d" providerId="ADAL" clId="{9CAA0501-EB80-4C41-8847-7B9FD08F90DD}" dt="2024-03-31T18:50:52.642" v="8345" actId="1076"/>
          <ac:picMkLst>
            <pc:docMk/>
            <pc:sldMk cId="10168569" sldId="369"/>
            <ac:picMk id="16" creationId="{8E429940-263C-F5E6-F5D0-4833C4894C83}"/>
          </ac:picMkLst>
        </pc:picChg>
        <pc:cxnChg chg="add mod">
          <ac:chgData name="Ali, Syed Waqqas" userId="1b3a5f44-9498-4738-8c4e-8127257d744d" providerId="ADAL" clId="{9CAA0501-EB80-4C41-8847-7B9FD08F90DD}" dt="2024-03-31T18:52:08.566" v="8412" actId="1037"/>
          <ac:cxnSpMkLst>
            <pc:docMk/>
            <pc:sldMk cId="10168569" sldId="369"/>
            <ac:cxnSpMk id="18" creationId="{AF58E15E-C3FC-D435-2C84-DBEF65A56363}"/>
          </ac:cxnSpMkLst>
        </pc:cxnChg>
        <pc:cxnChg chg="add mod">
          <ac:chgData name="Ali, Syed Waqqas" userId="1b3a5f44-9498-4738-8c4e-8127257d744d" providerId="ADAL" clId="{9CAA0501-EB80-4C41-8847-7B9FD08F90DD}" dt="2024-03-31T18:52:08.566" v="8412" actId="1037"/>
          <ac:cxnSpMkLst>
            <pc:docMk/>
            <pc:sldMk cId="10168569" sldId="369"/>
            <ac:cxnSpMk id="19" creationId="{4678184E-A55D-E83E-8B03-B5444DE06C74}"/>
          </ac:cxnSpMkLst>
        </pc:cxnChg>
      </pc:sldChg>
      <pc:sldChg chg="modSp add del mod">
        <pc:chgData name="Ali, Syed Waqqas" userId="1b3a5f44-9498-4738-8c4e-8127257d744d" providerId="ADAL" clId="{9CAA0501-EB80-4C41-8847-7B9FD08F90DD}" dt="2024-03-31T18:42:02.985" v="8327" actId="2696"/>
        <pc:sldMkLst>
          <pc:docMk/>
          <pc:sldMk cId="108566916" sldId="369"/>
        </pc:sldMkLst>
        <pc:spChg chg="mod">
          <ac:chgData name="Ali, Syed Waqqas" userId="1b3a5f44-9498-4738-8c4e-8127257d744d" providerId="ADAL" clId="{9CAA0501-EB80-4C41-8847-7B9FD08F90DD}" dt="2024-03-31T18:40:14.470" v="8141" actId="20577"/>
          <ac:spMkLst>
            <pc:docMk/>
            <pc:sldMk cId="108566916" sldId="369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8:41:56.246" v="8326" actId="20577"/>
          <ac:spMkLst>
            <pc:docMk/>
            <pc:sldMk cId="108566916" sldId="36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567578355" sldId="369"/>
        </pc:sldMkLst>
      </pc:sldChg>
      <pc:sldChg chg="addSp delSp modSp add mod">
        <pc:chgData name="Ali, Syed Waqqas" userId="1b3a5f44-9498-4738-8c4e-8127257d744d" providerId="ADAL" clId="{9CAA0501-EB80-4C41-8847-7B9FD08F90DD}" dt="2024-03-31T19:35:47.421" v="9558" actId="20577"/>
        <pc:sldMkLst>
          <pc:docMk/>
          <pc:sldMk cId="2722997092" sldId="370"/>
        </pc:sldMkLst>
        <pc:spChg chg="mod">
          <ac:chgData name="Ali, Syed Waqqas" userId="1b3a5f44-9498-4738-8c4e-8127257d744d" providerId="ADAL" clId="{9CAA0501-EB80-4C41-8847-7B9FD08F90DD}" dt="2024-03-31T19:09:09.038" v="8805" actId="20577"/>
          <ac:spMkLst>
            <pc:docMk/>
            <pc:sldMk cId="2722997092" sldId="370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19:35:00.604" v="9542" actId="20577"/>
          <ac:spMkLst>
            <pc:docMk/>
            <pc:sldMk cId="2722997092" sldId="370"/>
            <ac:spMk id="3" creationId="{CD25B33D-4588-828C-A6BD-8326B33B6334}"/>
          </ac:spMkLst>
        </pc:spChg>
        <pc:spChg chg="del">
          <ac:chgData name="Ali, Syed Waqqas" userId="1b3a5f44-9498-4738-8c4e-8127257d744d" providerId="ADAL" clId="{9CAA0501-EB80-4C41-8847-7B9FD08F90DD}" dt="2024-03-31T19:06:42.471" v="8678" actId="478"/>
          <ac:spMkLst>
            <pc:docMk/>
            <pc:sldMk cId="2722997092" sldId="370"/>
            <ac:spMk id="4" creationId="{49959AFF-12A6-2BF9-0391-BF2E7E44A9BF}"/>
          </ac:spMkLst>
        </pc:spChg>
        <pc:graphicFrameChg chg="add mod modGraphic">
          <ac:chgData name="Ali, Syed Waqqas" userId="1b3a5f44-9498-4738-8c4e-8127257d744d" providerId="ADAL" clId="{9CAA0501-EB80-4C41-8847-7B9FD08F90DD}" dt="2024-03-31T19:09:06.678" v="8803" actId="1076"/>
          <ac:graphicFrameMkLst>
            <pc:docMk/>
            <pc:sldMk cId="2722997092" sldId="370"/>
            <ac:graphicFrameMk id="10" creationId="{3DFC4236-E8E4-C1A9-BCFA-4F8C247D8CC9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9:35:47.421" v="9558" actId="20577"/>
          <ac:graphicFrameMkLst>
            <pc:docMk/>
            <pc:sldMk cId="2722997092" sldId="370"/>
            <ac:graphicFrameMk id="11" creationId="{8C8F281A-43AA-E57C-1CAA-88B5DD913395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9:09:17.623" v="8806" actId="465"/>
          <ac:graphicFrameMkLst>
            <pc:docMk/>
            <pc:sldMk cId="2722997092" sldId="370"/>
            <ac:graphicFrameMk id="12" creationId="{B09FDCBC-7A23-9CBF-5D57-218544850B75}"/>
          </ac:graphicFrameMkLst>
        </pc:graphicFrameChg>
        <pc:graphicFrameChg chg="add del mod modGraphic">
          <ac:chgData name="Ali, Syed Waqqas" userId="1b3a5f44-9498-4738-8c4e-8127257d744d" providerId="ADAL" clId="{9CAA0501-EB80-4C41-8847-7B9FD08F90DD}" dt="2024-03-31T19:08:23.854" v="8771" actId="478"/>
          <ac:graphicFrameMkLst>
            <pc:docMk/>
            <pc:sldMk cId="2722997092" sldId="370"/>
            <ac:graphicFrameMk id="13" creationId="{0B7015EF-8EC0-A7DF-03D3-58BD54399D00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9:35:06.324" v="9544" actId="20577"/>
          <ac:graphicFrameMkLst>
            <pc:docMk/>
            <pc:sldMk cId="2722997092" sldId="370"/>
            <ac:graphicFrameMk id="14" creationId="{131D12CE-2CC4-65E6-CABC-25FCA4322516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9:09:17.623" v="8806" actId="465"/>
          <ac:graphicFrameMkLst>
            <pc:docMk/>
            <pc:sldMk cId="2722997092" sldId="370"/>
            <ac:graphicFrameMk id="15" creationId="{970DA044-AE0C-8FD2-20F0-10C248E53576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9:08:52.588" v="8800" actId="1076"/>
          <ac:graphicFrameMkLst>
            <pc:docMk/>
            <pc:sldMk cId="2722997092" sldId="370"/>
            <ac:graphicFrameMk id="16" creationId="{BF2C810B-7FED-DADF-379C-52243FF00851}"/>
          </ac:graphicFrameMkLst>
        </pc:graphicFrameChg>
        <pc:cxnChg chg="add mod">
          <ac:chgData name="Ali, Syed Waqqas" userId="1b3a5f44-9498-4738-8c4e-8127257d744d" providerId="ADAL" clId="{9CAA0501-EB80-4C41-8847-7B9FD08F90DD}" dt="2024-03-31T19:09:50.192" v="8809" actId="1076"/>
          <ac:cxnSpMkLst>
            <pc:docMk/>
            <pc:sldMk cId="2722997092" sldId="370"/>
            <ac:cxnSpMk id="17" creationId="{D6433F3E-ED6A-34F0-AD8D-223B2BBCCC28}"/>
          </ac:cxnSpMkLst>
        </pc:cxnChg>
        <pc:cxnChg chg="add mod">
          <ac:chgData name="Ali, Syed Waqqas" userId="1b3a5f44-9498-4738-8c4e-8127257d744d" providerId="ADAL" clId="{9CAA0501-EB80-4C41-8847-7B9FD08F90DD}" dt="2024-03-31T19:09:54.460" v="8811" actId="1076"/>
          <ac:cxnSpMkLst>
            <pc:docMk/>
            <pc:sldMk cId="2722997092" sldId="370"/>
            <ac:cxnSpMk id="18" creationId="{E6CBA8DA-DF0A-D8DA-AEB0-F450F29E5A9E}"/>
          </ac:cxnSpMkLst>
        </pc:cxnChg>
        <pc:cxnChg chg="add mod">
          <ac:chgData name="Ali, Syed Waqqas" userId="1b3a5f44-9498-4738-8c4e-8127257d744d" providerId="ADAL" clId="{9CAA0501-EB80-4C41-8847-7B9FD08F90DD}" dt="2024-03-31T19:09:57.320" v="8813" actId="1076"/>
          <ac:cxnSpMkLst>
            <pc:docMk/>
            <pc:sldMk cId="2722997092" sldId="370"/>
            <ac:cxnSpMk id="19" creationId="{6A72E640-0851-BBDD-EE71-1E4E3EEB6031}"/>
          </ac:cxnSpMkLst>
        </pc:cxnChg>
        <pc:cxnChg chg="add mod">
          <ac:chgData name="Ali, Syed Waqqas" userId="1b3a5f44-9498-4738-8c4e-8127257d744d" providerId="ADAL" clId="{9CAA0501-EB80-4C41-8847-7B9FD08F90DD}" dt="2024-03-31T19:10:15.518" v="8817" actId="1076"/>
          <ac:cxnSpMkLst>
            <pc:docMk/>
            <pc:sldMk cId="2722997092" sldId="370"/>
            <ac:cxnSpMk id="20" creationId="{E616680F-E6AE-8DCF-7323-F8FECD2448CD}"/>
          </ac:cxnSpMkLst>
        </pc:cxnChg>
        <pc:cxnChg chg="add mod">
          <ac:chgData name="Ali, Syed Waqqas" userId="1b3a5f44-9498-4738-8c4e-8127257d744d" providerId="ADAL" clId="{9CAA0501-EB80-4C41-8847-7B9FD08F90DD}" dt="2024-03-31T19:11:05.516" v="8826" actId="14100"/>
          <ac:cxnSpMkLst>
            <pc:docMk/>
            <pc:sldMk cId="2722997092" sldId="370"/>
            <ac:cxnSpMk id="21" creationId="{122B6D48-D461-C955-D343-4ED5B19DFC7E}"/>
          </ac:cxnSpMkLst>
        </pc:cxnChg>
        <pc:cxnChg chg="add mod">
          <ac:chgData name="Ali, Syed Waqqas" userId="1b3a5f44-9498-4738-8c4e-8127257d744d" providerId="ADAL" clId="{9CAA0501-EB80-4C41-8847-7B9FD08F90DD}" dt="2024-03-31T19:11:21.369" v="8835" actId="1037"/>
          <ac:cxnSpMkLst>
            <pc:docMk/>
            <pc:sldMk cId="2722997092" sldId="370"/>
            <ac:cxnSpMk id="22" creationId="{49CE57A9-9FEB-BF6B-C722-984CC7EA52A6}"/>
          </ac:cxnSpMkLst>
        </pc:cxnChg>
        <pc:cxnChg chg="add mod">
          <ac:chgData name="Ali, Syed Waqqas" userId="1b3a5f44-9498-4738-8c4e-8127257d744d" providerId="ADAL" clId="{9CAA0501-EB80-4C41-8847-7B9FD08F90DD}" dt="2024-03-31T19:12:09.427" v="8845" actId="692"/>
          <ac:cxnSpMkLst>
            <pc:docMk/>
            <pc:sldMk cId="2722997092" sldId="370"/>
            <ac:cxnSpMk id="30" creationId="{C616A0A0-887F-8454-3B34-5ABCFE8E102F}"/>
          </ac:cxnSpMkLst>
        </pc:cxnChg>
        <pc:cxnChg chg="add mod">
          <ac:chgData name="Ali, Syed Waqqas" userId="1b3a5f44-9498-4738-8c4e-8127257d744d" providerId="ADAL" clId="{9CAA0501-EB80-4C41-8847-7B9FD08F90DD}" dt="2024-03-31T19:12:09.427" v="8845" actId="692"/>
          <ac:cxnSpMkLst>
            <pc:docMk/>
            <pc:sldMk cId="2722997092" sldId="370"/>
            <ac:cxnSpMk id="31" creationId="{77B789FF-BA93-DB6A-849C-18D0CAA68102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981120061" sldId="37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867183474" sldId="371"/>
        </pc:sldMkLst>
      </pc:sldChg>
      <pc:sldChg chg="addSp delSp modSp add mod">
        <pc:chgData name="Ali, Syed Waqqas" userId="1b3a5f44-9498-4738-8c4e-8127257d744d" providerId="ADAL" clId="{9CAA0501-EB80-4C41-8847-7B9FD08F90DD}" dt="2024-03-31T19:40:31.722" v="9670" actId="478"/>
        <pc:sldMkLst>
          <pc:docMk/>
          <pc:sldMk cId="4081189578" sldId="371"/>
        </pc:sldMkLst>
        <pc:spChg chg="mod">
          <ac:chgData name="Ali, Syed Waqqas" userId="1b3a5f44-9498-4738-8c4e-8127257d744d" providerId="ADAL" clId="{9CAA0501-EB80-4C41-8847-7B9FD08F90DD}" dt="2024-03-31T19:18:16.347" v="9090" actId="20577"/>
          <ac:spMkLst>
            <pc:docMk/>
            <pc:sldMk cId="4081189578" sldId="371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19:18:10.419" v="9075" actId="20577"/>
          <ac:spMkLst>
            <pc:docMk/>
            <pc:sldMk cId="4081189578" sldId="371"/>
            <ac:spMk id="3" creationId="{CD25B33D-4588-828C-A6BD-8326B33B6334}"/>
          </ac:spMkLst>
        </pc:spChg>
        <pc:spChg chg="add del mod">
          <ac:chgData name="Ali, Syed Waqqas" userId="1b3a5f44-9498-4738-8c4e-8127257d744d" providerId="ADAL" clId="{9CAA0501-EB80-4C41-8847-7B9FD08F90DD}" dt="2024-03-31T19:13:57.818" v="8879" actId="478"/>
          <ac:spMkLst>
            <pc:docMk/>
            <pc:sldMk cId="4081189578" sldId="371"/>
            <ac:spMk id="4" creationId="{E846BC65-B9E7-23D2-FF61-8B051C4B4905}"/>
          </ac:spMkLst>
        </pc:spChg>
        <pc:spChg chg="add del mod">
          <ac:chgData name="Ali, Syed Waqqas" userId="1b3a5f44-9498-4738-8c4e-8127257d744d" providerId="ADAL" clId="{9CAA0501-EB80-4C41-8847-7B9FD08F90DD}" dt="2024-03-31T19:13:56.611" v="8878" actId="478"/>
          <ac:spMkLst>
            <pc:docMk/>
            <pc:sldMk cId="4081189578" sldId="371"/>
            <ac:spMk id="13" creationId="{0005DD5F-6FA7-C70B-8E9D-1EB6706C72D5}"/>
          </ac:spMkLst>
        </pc:spChg>
        <pc:spChg chg="add mod">
          <ac:chgData name="Ali, Syed Waqqas" userId="1b3a5f44-9498-4738-8c4e-8127257d744d" providerId="ADAL" clId="{9CAA0501-EB80-4C41-8847-7B9FD08F90DD}" dt="2024-03-31T19:16:10.111" v="8955" actId="1076"/>
          <ac:spMkLst>
            <pc:docMk/>
            <pc:sldMk cId="4081189578" sldId="371"/>
            <ac:spMk id="23" creationId="{F2994D55-8BCC-DC7C-40AE-02A44EAF2F5D}"/>
          </ac:spMkLst>
        </pc:spChg>
        <pc:spChg chg="add mod">
          <ac:chgData name="Ali, Syed Waqqas" userId="1b3a5f44-9498-4738-8c4e-8127257d744d" providerId="ADAL" clId="{9CAA0501-EB80-4C41-8847-7B9FD08F90DD}" dt="2024-03-31T19:14:32.286" v="8910" actId="1076"/>
          <ac:spMkLst>
            <pc:docMk/>
            <pc:sldMk cId="4081189578" sldId="371"/>
            <ac:spMk id="24" creationId="{E48C3DC8-BE18-8E51-9230-CD9C676F1555}"/>
          </ac:spMkLst>
        </pc:spChg>
        <pc:spChg chg="add mod">
          <ac:chgData name="Ali, Syed Waqqas" userId="1b3a5f44-9498-4738-8c4e-8127257d744d" providerId="ADAL" clId="{9CAA0501-EB80-4C41-8847-7B9FD08F90DD}" dt="2024-03-31T19:35:57.247" v="9562" actId="6549"/>
          <ac:spMkLst>
            <pc:docMk/>
            <pc:sldMk cId="4081189578" sldId="371"/>
            <ac:spMk id="25" creationId="{AAC65E0D-227E-29B2-2E51-869A1F42433F}"/>
          </ac:spMkLst>
        </pc:spChg>
        <pc:spChg chg="add mod">
          <ac:chgData name="Ali, Syed Waqqas" userId="1b3a5f44-9498-4738-8c4e-8127257d744d" providerId="ADAL" clId="{9CAA0501-EB80-4C41-8847-7B9FD08F90DD}" dt="2024-03-31T19:15:04.264" v="8929" actId="20577"/>
          <ac:spMkLst>
            <pc:docMk/>
            <pc:sldMk cId="4081189578" sldId="371"/>
            <ac:spMk id="26" creationId="{7770B22C-24CC-AF44-9A30-FDEA0CD893D1}"/>
          </ac:spMkLst>
        </pc:spChg>
        <pc:spChg chg="add mod">
          <ac:chgData name="Ali, Syed Waqqas" userId="1b3a5f44-9498-4738-8c4e-8127257d744d" providerId="ADAL" clId="{9CAA0501-EB80-4C41-8847-7B9FD08F90DD}" dt="2024-03-31T19:15:12.626" v="8935" actId="20577"/>
          <ac:spMkLst>
            <pc:docMk/>
            <pc:sldMk cId="4081189578" sldId="371"/>
            <ac:spMk id="27" creationId="{079894C1-BF7E-0003-C492-A8FE2547C714}"/>
          </ac:spMkLst>
        </pc:spChg>
        <pc:spChg chg="add mod">
          <ac:chgData name="Ali, Syed Waqqas" userId="1b3a5f44-9498-4738-8c4e-8127257d744d" providerId="ADAL" clId="{9CAA0501-EB80-4C41-8847-7B9FD08F90DD}" dt="2024-03-31T19:36:04.250" v="9564" actId="20577"/>
          <ac:spMkLst>
            <pc:docMk/>
            <pc:sldMk cId="4081189578" sldId="371"/>
            <ac:spMk id="28" creationId="{143EE676-6926-E9AA-7166-B7C67F017995}"/>
          </ac:spMkLst>
        </pc:spChg>
        <pc:spChg chg="add mod">
          <ac:chgData name="Ali, Syed Waqqas" userId="1b3a5f44-9498-4738-8c4e-8127257d744d" providerId="ADAL" clId="{9CAA0501-EB80-4C41-8847-7B9FD08F90DD}" dt="2024-03-31T19:16:14.012" v="8956" actId="1076"/>
          <ac:spMkLst>
            <pc:docMk/>
            <pc:sldMk cId="4081189578" sldId="371"/>
            <ac:spMk id="29" creationId="{6286A8A7-0F41-32F7-A734-D962BD3ED20A}"/>
          </ac:spMkLst>
        </pc:spChg>
        <pc:spChg chg="add mod">
          <ac:chgData name="Ali, Syed Waqqas" userId="1b3a5f44-9498-4738-8c4e-8127257d744d" providerId="ADAL" clId="{9CAA0501-EB80-4C41-8847-7B9FD08F90DD}" dt="2024-03-31T19:16:17.363" v="8958" actId="1076"/>
          <ac:spMkLst>
            <pc:docMk/>
            <pc:sldMk cId="4081189578" sldId="371"/>
            <ac:spMk id="32" creationId="{CC5E0ECF-FA6E-A545-A0D8-947AEB766DDB}"/>
          </ac:spMkLst>
        </pc:spChg>
        <pc:spChg chg="add mod">
          <ac:chgData name="Ali, Syed Waqqas" userId="1b3a5f44-9498-4738-8c4e-8127257d744d" providerId="ADAL" clId="{9CAA0501-EB80-4C41-8847-7B9FD08F90DD}" dt="2024-03-31T19:16:22.372" v="8960" actId="1076"/>
          <ac:spMkLst>
            <pc:docMk/>
            <pc:sldMk cId="4081189578" sldId="371"/>
            <ac:spMk id="33" creationId="{4A5C4230-CA41-E775-73D5-8411792D9681}"/>
          </ac:spMkLst>
        </pc:spChg>
        <pc:spChg chg="add mod">
          <ac:chgData name="Ali, Syed Waqqas" userId="1b3a5f44-9498-4738-8c4e-8127257d744d" providerId="ADAL" clId="{9CAA0501-EB80-4C41-8847-7B9FD08F90DD}" dt="2024-03-31T19:16:26.384" v="8962" actId="1076"/>
          <ac:spMkLst>
            <pc:docMk/>
            <pc:sldMk cId="4081189578" sldId="371"/>
            <ac:spMk id="34" creationId="{84E11932-930F-8B17-D0E3-389786396E14}"/>
          </ac:spMkLst>
        </pc:spChg>
        <pc:spChg chg="add mod">
          <ac:chgData name="Ali, Syed Waqqas" userId="1b3a5f44-9498-4738-8c4e-8127257d744d" providerId="ADAL" clId="{9CAA0501-EB80-4C41-8847-7B9FD08F90DD}" dt="2024-03-31T19:16:30.728" v="8964" actId="1076"/>
          <ac:spMkLst>
            <pc:docMk/>
            <pc:sldMk cId="4081189578" sldId="371"/>
            <ac:spMk id="35" creationId="{24026F7D-83CE-1952-6AD1-58F2B931DCCC}"/>
          </ac:spMkLst>
        </pc:spChg>
        <pc:spChg chg="add mod">
          <ac:chgData name="Ali, Syed Waqqas" userId="1b3a5f44-9498-4738-8c4e-8127257d744d" providerId="ADAL" clId="{9CAA0501-EB80-4C41-8847-7B9FD08F90DD}" dt="2024-03-31T19:16:59.190" v="8974" actId="207"/>
          <ac:spMkLst>
            <pc:docMk/>
            <pc:sldMk cId="4081189578" sldId="371"/>
            <ac:spMk id="36" creationId="{149B94A8-2676-581F-2EF7-45286AC9FA34}"/>
          </ac:spMkLst>
        </pc:spChg>
        <pc:spChg chg="add mod">
          <ac:chgData name="Ali, Syed Waqqas" userId="1b3a5f44-9498-4738-8c4e-8127257d744d" providerId="ADAL" clId="{9CAA0501-EB80-4C41-8847-7B9FD08F90DD}" dt="2024-03-31T19:17:06.387" v="8976" actId="1076"/>
          <ac:spMkLst>
            <pc:docMk/>
            <pc:sldMk cId="4081189578" sldId="371"/>
            <ac:spMk id="37" creationId="{6B5BBCE1-A73F-68F8-794D-00A7629FE29F}"/>
          </ac:spMkLst>
        </pc:spChg>
        <pc:spChg chg="add mod">
          <ac:chgData name="Ali, Syed Waqqas" userId="1b3a5f44-9498-4738-8c4e-8127257d744d" providerId="ADAL" clId="{9CAA0501-EB80-4C41-8847-7B9FD08F90DD}" dt="2024-03-31T19:17:09.682" v="8978" actId="1076"/>
          <ac:spMkLst>
            <pc:docMk/>
            <pc:sldMk cId="4081189578" sldId="371"/>
            <ac:spMk id="38" creationId="{27EF0BDC-A57A-1B42-5B16-593852B30C13}"/>
          </ac:spMkLst>
        </pc:spChg>
        <pc:spChg chg="add mod">
          <ac:chgData name="Ali, Syed Waqqas" userId="1b3a5f44-9498-4738-8c4e-8127257d744d" providerId="ADAL" clId="{9CAA0501-EB80-4C41-8847-7B9FD08F90DD}" dt="2024-03-31T19:17:14.404" v="8980" actId="1076"/>
          <ac:spMkLst>
            <pc:docMk/>
            <pc:sldMk cId="4081189578" sldId="371"/>
            <ac:spMk id="39" creationId="{3D91891F-7FB4-064B-A253-26D49EA7FBBA}"/>
          </ac:spMkLst>
        </pc:spChg>
        <pc:spChg chg="add mod">
          <ac:chgData name="Ali, Syed Waqqas" userId="1b3a5f44-9498-4738-8c4e-8127257d744d" providerId="ADAL" clId="{9CAA0501-EB80-4C41-8847-7B9FD08F90DD}" dt="2024-03-31T19:17:18.413" v="8982" actId="1076"/>
          <ac:spMkLst>
            <pc:docMk/>
            <pc:sldMk cId="4081189578" sldId="371"/>
            <ac:spMk id="40" creationId="{2F36B3E1-C0D8-98DD-80A1-B8C4DD130503}"/>
          </ac:spMkLst>
        </pc:spChg>
        <pc:spChg chg="add del mod">
          <ac:chgData name="Ali, Syed Waqqas" userId="1b3a5f44-9498-4738-8c4e-8127257d744d" providerId="ADAL" clId="{9CAA0501-EB80-4C41-8847-7B9FD08F90DD}" dt="2024-03-31T19:40:31.722" v="9670" actId="478"/>
          <ac:spMkLst>
            <pc:docMk/>
            <pc:sldMk cId="4081189578" sldId="371"/>
            <ac:spMk id="41" creationId="{7C2B9DFE-AF6E-564A-B904-81948AA88843}"/>
          </ac:spMkLst>
        </pc:spChg>
        <pc:spChg chg="add mod">
          <ac:chgData name="Ali, Syed Waqqas" userId="1b3a5f44-9498-4738-8c4e-8127257d744d" providerId="ADAL" clId="{9CAA0501-EB80-4C41-8847-7B9FD08F90DD}" dt="2024-03-31T19:38:03.841" v="9588" actId="1076"/>
          <ac:spMkLst>
            <pc:docMk/>
            <pc:sldMk cId="4081189578" sldId="371"/>
            <ac:spMk id="44" creationId="{6A4C1E42-2DF1-7F6B-B414-75C51D91F665}"/>
          </ac:spMkLst>
        </pc:spChg>
        <pc:graphicFrameChg chg="modGraphic">
          <ac:chgData name="Ali, Syed Waqqas" userId="1b3a5f44-9498-4738-8c4e-8127257d744d" providerId="ADAL" clId="{9CAA0501-EB80-4C41-8847-7B9FD08F90DD}" dt="2024-03-31T19:35:43.470" v="9556" actId="20577"/>
          <ac:graphicFrameMkLst>
            <pc:docMk/>
            <pc:sldMk cId="4081189578" sldId="371"/>
            <ac:graphicFrameMk id="11" creationId="{8C8F281A-43AA-E57C-1CAA-88B5DD913395}"/>
          </ac:graphicFrameMkLst>
        </pc:graphicFrameChg>
        <pc:graphicFrameChg chg="modGraphic">
          <ac:chgData name="Ali, Syed Waqqas" userId="1b3a5f44-9498-4738-8c4e-8127257d744d" providerId="ADAL" clId="{9CAA0501-EB80-4C41-8847-7B9FD08F90DD}" dt="2024-03-31T19:35:29.508" v="9546" actId="20577"/>
          <ac:graphicFrameMkLst>
            <pc:docMk/>
            <pc:sldMk cId="4081189578" sldId="371"/>
            <ac:graphicFrameMk id="14" creationId="{131D12CE-2CC4-65E6-CABC-25FCA4322516}"/>
          </ac:graphicFrameMkLst>
        </pc:graphicFrameChg>
        <pc:cxnChg chg="del">
          <ac:chgData name="Ali, Syed Waqqas" userId="1b3a5f44-9498-4738-8c4e-8127257d744d" providerId="ADAL" clId="{9CAA0501-EB80-4C41-8847-7B9FD08F90DD}" dt="2024-03-31T19:30:31.807" v="9500" actId="478"/>
          <ac:cxnSpMkLst>
            <pc:docMk/>
            <pc:sldMk cId="4081189578" sldId="371"/>
            <ac:cxnSpMk id="21" creationId="{122B6D48-D461-C955-D343-4ED5B19DFC7E}"/>
          </ac:cxnSpMkLst>
        </pc:cxnChg>
        <pc:cxnChg chg="del">
          <ac:chgData name="Ali, Syed Waqqas" userId="1b3a5f44-9498-4738-8c4e-8127257d744d" providerId="ADAL" clId="{9CAA0501-EB80-4C41-8847-7B9FD08F90DD}" dt="2024-03-31T19:30:32.792" v="9501" actId="478"/>
          <ac:cxnSpMkLst>
            <pc:docMk/>
            <pc:sldMk cId="4081189578" sldId="371"/>
            <ac:cxnSpMk id="22" creationId="{49CE57A9-9FEB-BF6B-C722-984CC7EA52A6}"/>
          </ac:cxnSpMkLst>
        </pc:cxnChg>
        <pc:cxnChg chg="add mod">
          <ac:chgData name="Ali, Syed Waqqas" userId="1b3a5f44-9498-4738-8c4e-8127257d744d" providerId="ADAL" clId="{9CAA0501-EB80-4C41-8847-7B9FD08F90DD}" dt="2024-03-31T19:30:30.600" v="9499"/>
          <ac:cxnSpMkLst>
            <pc:docMk/>
            <pc:sldMk cId="4081189578" sldId="371"/>
            <ac:cxnSpMk id="42" creationId="{5C8AB791-9EFD-E69B-1869-92A9A98DAE5B}"/>
          </ac:cxnSpMkLst>
        </pc:cxnChg>
        <pc:cxnChg chg="add mod">
          <ac:chgData name="Ali, Syed Waqqas" userId="1b3a5f44-9498-4738-8c4e-8127257d744d" providerId="ADAL" clId="{9CAA0501-EB80-4C41-8847-7B9FD08F90DD}" dt="2024-03-31T19:30:30.600" v="9499"/>
          <ac:cxnSpMkLst>
            <pc:docMk/>
            <pc:sldMk cId="4081189578" sldId="371"/>
            <ac:cxnSpMk id="43" creationId="{EC4CA424-FDEF-C8AB-CD13-7B91996EFA47}"/>
          </ac:cxnSpMkLst>
        </pc:cxnChg>
      </pc:sldChg>
      <pc:sldChg chg="addSp delSp modSp add mod">
        <pc:chgData name="Ali, Syed Waqqas" userId="1b3a5f44-9498-4738-8c4e-8127257d744d" providerId="ADAL" clId="{9CAA0501-EB80-4C41-8847-7B9FD08F90DD}" dt="2024-03-31T20:02:58.278" v="9870" actId="207"/>
        <pc:sldMkLst>
          <pc:docMk/>
          <pc:sldMk cId="1307500314" sldId="372"/>
        </pc:sldMkLst>
        <pc:spChg chg="mod">
          <ac:chgData name="Ali, Syed Waqqas" userId="1b3a5f44-9498-4738-8c4e-8127257d744d" providerId="ADAL" clId="{9CAA0501-EB80-4C41-8847-7B9FD08F90DD}" dt="2024-03-31T19:18:34.312" v="9102" actId="20577"/>
          <ac:spMkLst>
            <pc:docMk/>
            <pc:sldMk cId="1307500314" sldId="372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19:39:03.862" v="9645" actId="20577"/>
          <ac:spMkLst>
            <pc:docMk/>
            <pc:sldMk cId="1307500314" sldId="372"/>
            <ac:spMk id="3" creationId="{CD25B33D-4588-828C-A6BD-8326B33B6334}"/>
          </ac:spMkLst>
        </pc:spChg>
        <pc:spChg chg="mod">
          <ac:chgData name="Ali, Syed Waqqas" userId="1b3a5f44-9498-4738-8c4e-8127257d744d" providerId="ADAL" clId="{9CAA0501-EB80-4C41-8847-7B9FD08F90DD}" dt="2024-03-31T19:24:25.713" v="9274" actId="20577"/>
          <ac:spMkLst>
            <pc:docMk/>
            <pc:sldMk cId="1307500314" sldId="372"/>
            <ac:spMk id="23" creationId="{F2994D55-8BCC-DC7C-40AE-02A44EAF2F5D}"/>
          </ac:spMkLst>
        </pc:spChg>
        <pc:spChg chg="mod">
          <ac:chgData name="Ali, Syed Waqqas" userId="1b3a5f44-9498-4738-8c4e-8127257d744d" providerId="ADAL" clId="{9CAA0501-EB80-4C41-8847-7B9FD08F90DD}" dt="2024-03-31T19:36:23.573" v="9568" actId="20577"/>
          <ac:spMkLst>
            <pc:docMk/>
            <pc:sldMk cId="1307500314" sldId="372"/>
            <ac:spMk id="25" creationId="{AAC65E0D-227E-29B2-2E51-869A1F42433F}"/>
          </ac:spMkLst>
        </pc:spChg>
        <pc:spChg chg="mod">
          <ac:chgData name="Ali, Syed Waqqas" userId="1b3a5f44-9498-4738-8c4e-8127257d744d" providerId="ADAL" clId="{9CAA0501-EB80-4C41-8847-7B9FD08F90DD}" dt="2024-03-31T19:36:28.258" v="9570" actId="20577"/>
          <ac:spMkLst>
            <pc:docMk/>
            <pc:sldMk cId="1307500314" sldId="372"/>
            <ac:spMk id="28" creationId="{143EE676-6926-E9AA-7166-B7C67F017995}"/>
          </ac:spMkLst>
        </pc:spChg>
        <pc:spChg chg="mod">
          <ac:chgData name="Ali, Syed Waqqas" userId="1b3a5f44-9498-4738-8c4e-8127257d744d" providerId="ADAL" clId="{9CAA0501-EB80-4C41-8847-7B9FD08F90DD}" dt="2024-03-31T19:37:00.510" v="9578" actId="20577"/>
          <ac:spMkLst>
            <pc:docMk/>
            <pc:sldMk cId="1307500314" sldId="372"/>
            <ac:spMk id="29" creationId="{6286A8A7-0F41-32F7-A734-D962BD3ED20A}"/>
          </ac:spMkLst>
        </pc:spChg>
        <pc:spChg chg="mod">
          <ac:chgData name="Ali, Syed Waqqas" userId="1b3a5f44-9498-4738-8c4e-8127257d744d" providerId="ADAL" clId="{9CAA0501-EB80-4C41-8847-7B9FD08F90DD}" dt="2024-03-31T19:25:00.053" v="9276" actId="20577"/>
          <ac:spMkLst>
            <pc:docMk/>
            <pc:sldMk cId="1307500314" sldId="372"/>
            <ac:spMk id="32" creationId="{CC5E0ECF-FA6E-A545-A0D8-947AEB766DDB}"/>
          </ac:spMkLst>
        </pc:spChg>
        <pc:spChg chg="mod">
          <ac:chgData name="Ali, Syed Waqqas" userId="1b3a5f44-9498-4738-8c4e-8127257d744d" providerId="ADAL" clId="{9CAA0501-EB80-4C41-8847-7B9FD08F90DD}" dt="2024-03-31T19:25:01.792" v="9277" actId="20577"/>
          <ac:spMkLst>
            <pc:docMk/>
            <pc:sldMk cId="1307500314" sldId="372"/>
            <ac:spMk id="33" creationId="{4A5C4230-CA41-E775-73D5-8411792D9681}"/>
          </ac:spMkLst>
        </pc:spChg>
        <pc:spChg chg="mod">
          <ac:chgData name="Ali, Syed Waqqas" userId="1b3a5f44-9498-4738-8c4e-8127257d744d" providerId="ADAL" clId="{9CAA0501-EB80-4C41-8847-7B9FD08F90DD}" dt="2024-03-31T20:00:47.338" v="9860" actId="20577"/>
          <ac:spMkLst>
            <pc:docMk/>
            <pc:sldMk cId="1307500314" sldId="372"/>
            <ac:spMk id="34" creationId="{84E11932-930F-8B17-D0E3-389786396E14}"/>
          </ac:spMkLst>
        </pc:spChg>
        <pc:spChg chg="mod">
          <ac:chgData name="Ali, Syed Waqqas" userId="1b3a5f44-9498-4738-8c4e-8127257d744d" providerId="ADAL" clId="{9CAA0501-EB80-4C41-8847-7B9FD08F90DD}" dt="2024-03-31T19:25:13.547" v="9286" actId="20577"/>
          <ac:spMkLst>
            <pc:docMk/>
            <pc:sldMk cId="1307500314" sldId="372"/>
            <ac:spMk id="35" creationId="{24026F7D-83CE-1952-6AD1-58F2B931DCCC}"/>
          </ac:spMkLst>
        </pc:spChg>
        <pc:spChg chg="mod">
          <ac:chgData name="Ali, Syed Waqqas" userId="1b3a5f44-9498-4738-8c4e-8127257d744d" providerId="ADAL" clId="{9CAA0501-EB80-4C41-8847-7B9FD08F90DD}" dt="2024-03-31T19:23:53.431" v="9236" actId="6549"/>
          <ac:spMkLst>
            <pc:docMk/>
            <pc:sldMk cId="1307500314" sldId="372"/>
            <ac:spMk id="36" creationId="{149B94A8-2676-581F-2EF7-45286AC9FA34}"/>
          </ac:spMkLst>
        </pc:spChg>
        <pc:spChg chg="add del mod">
          <ac:chgData name="Ali, Syed Waqqas" userId="1b3a5f44-9498-4738-8c4e-8127257d744d" providerId="ADAL" clId="{9CAA0501-EB80-4C41-8847-7B9FD08F90DD}" dt="2024-03-31T19:24:16.988" v="9273" actId="20577"/>
          <ac:spMkLst>
            <pc:docMk/>
            <pc:sldMk cId="1307500314" sldId="372"/>
            <ac:spMk id="37" creationId="{6B5BBCE1-A73F-68F8-794D-00A7629FE29F}"/>
          </ac:spMkLst>
        </pc:spChg>
        <pc:spChg chg="mod">
          <ac:chgData name="Ali, Syed Waqqas" userId="1b3a5f44-9498-4738-8c4e-8127257d744d" providerId="ADAL" clId="{9CAA0501-EB80-4C41-8847-7B9FD08F90DD}" dt="2024-03-31T19:24:05.057" v="9249" actId="6549"/>
          <ac:spMkLst>
            <pc:docMk/>
            <pc:sldMk cId="1307500314" sldId="372"/>
            <ac:spMk id="38" creationId="{27EF0BDC-A57A-1B42-5B16-593852B30C13}"/>
          </ac:spMkLst>
        </pc:spChg>
        <pc:spChg chg="mod">
          <ac:chgData name="Ali, Syed Waqqas" userId="1b3a5f44-9498-4738-8c4e-8127257d744d" providerId="ADAL" clId="{9CAA0501-EB80-4C41-8847-7B9FD08F90DD}" dt="2024-03-31T19:24:07.487" v="9256" actId="6549"/>
          <ac:spMkLst>
            <pc:docMk/>
            <pc:sldMk cId="1307500314" sldId="372"/>
            <ac:spMk id="39" creationId="{3D91891F-7FB4-064B-A253-26D49EA7FBBA}"/>
          </ac:spMkLst>
        </pc:spChg>
        <pc:spChg chg="mod">
          <ac:chgData name="Ali, Syed Waqqas" userId="1b3a5f44-9498-4738-8c4e-8127257d744d" providerId="ADAL" clId="{9CAA0501-EB80-4C41-8847-7B9FD08F90DD}" dt="2024-03-31T19:39:59.242" v="9664" actId="20577"/>
          <ac:spMkLst>
            <pc:docMk/>
            <pc:sldMk cId="1307500314" sldId="372"/>
            <ac:spMk id="40" creationId="{2F36B3E1-C0D8-98DD-80A1-B8C4DD130503}"/>
          </ac:spMkLst>
        </pc:spChg>
        <pc:spChg chg="del mod">
          <ac:chgData name="Ali, Syed Waqqas" userId="1b3a5f44-9498-4738-8c4e-8127257d744d" providerId="ADAL" clId="{9CAA0501-EB80-4C41-8847-7B9FD08F90DD}" dt="2024-03-31T19:40:28.634" v="9669" actId="478"/>
          <ac:spMkLst>
            <pc:docMk/>
            <pc:sldMk cId="1307500314" sldId="372"/>
            <ac:spMk id="41" creationId="{7C2B9DFE-AF6E-564A-B904-81948AA88843}"/>
          </ac:spMkLst>
        </pc:spChg>
        <pc:spChg chg="add mod">
          <ac:chgData name="Ali, Syed Waqqas" userId="1b3a5f44-9498-4738-8c4e-8127257d744d" providerId="ADAL" clId="{9CAA0501-EB80-4C41-8847-7B9FD08F90DD}" dt="2024-03-31T20:02:58.278" v="9870" actId="207"/>
          <ac:spMkLst>
            <pc:docMk/>
            <pc:sldMk cId="1307500314" sldId="372"/>
            <ac:spMk id="42" creationId="{CE396763-D23C-A775-399A-5D91522CD59E}"/>
          </ac:spMkLst>
        </pc:spChg>
        <pc:spChg chg="add mod">
          <ac:chgData name="Ali, Syed Waqqas" userId="1b3a5f44-9498-4738-8c4e-8127257d744d" providerId="ADAL" clId="{9CAA0501-EB80-4C41-8847-7B9FD08F90DD}" dt="2024-03-31T20:02:58.278" v="9870" actId="207"/>
          <ac:spMkLst>
            <pc:docMk/>
            <pc:sldMk cId="1307500314" sldId="372"/>
            <ac:spMk id="43" creationId="{D56BE0EA-7809-136A-7FD1-C063ED9FA3AF}"/>
          </ac:spMkLst>
        </pc:spChg>
        <pc:spChg chg="add mod">
          <ac:chgData name="Ali, Syed Waqqas" userId="1b3a5f44-9498-4738-8c4e-8127257d744d" providerId="ADAL" clId="{9CAA0501-EB80-4C41-8847-7B9FD08F90DD}" dt="2024-03-31T20:02:58.278" v="9870" actId="207"/>
          <ac:spMkLst>
            <pc:docMk/>
            <pc:sldMk cId="1307500314" sldId="372"/>
            <ac:spMk id="44" creationId="{5A3AA028-4A93-2735-DF4B-2FEF6B2B1293}"/>
          </ac:spMkLst>
        </pc:spChg>
        <pc:spChg chg="add mod">
          <ac:chgData name="Ali, Syed Waqqas" userId="1b3a5f44-9498-4738-8c4e-8127257d744d" providerId="ADAL" clId="{9CAA0501-EB80-4C41-8847-7B9FD08F90DD}" dt="2024-03-31T20:02:58.278" v="9870" actId="207"/>
          <ac:spMkLst>
            <pc:docMk/>
            <pc:sldMk cId="1307500314" sldId="372"/>
            <ac:spMk id="45" creationId="{C8D1A14E-868C-DBC0-DF34-71DE31A77CC2}"/>
          </ac:spMkLst>
        </pc:spChg>
        <pc:spChg chg="add mod">
          <ac:chgData name="Ali, Syed Waqqas" userId="1b3a5f44-9498-4738-8c4e-8127257d744d" providerId="ADAL" clId="{9CAA0501-EB80-4C41-8847-7B9FD08F90DD}" dt="2024-03-31T20:02:58.278" v="9870" actId="207"/>
          <ac:spMkLst>
            <pc:docMk/>
            <pc:sldMk cId="1307500314" sldId="372"/>
            <ac:spMk id="46" creationId="{F2FDC20C-A960-F3A0-5852-029394300A82}"/>
          </ac:spMkLst>
        </pc:spChg>
        <pc:spChg chg="add mod">
          <ac:chgData name="Ali, Syed Waqqas" userId="1b3a5f44-9498-4738-8c4e-8127257d744d" providerId="ADAL" clId="{9CAA0501-EB80-4C41-8847-7B9FD08F90DD}" dt="2024-03-31T20:02:58.278" v="9870" actId="207"/>
          <ac:spMkLst>
            <pc:docMk/>
            <pc:sldMk cId="1307500314" sldId="372"/>
            <ac:spMk id="47" creationId="{657AFA64-EB69-9205-1021-3C7691792E6F}"/>
          </ac:spMkLst>
        </pc:spChg>
        <pc:spChg chg="add mod">
          <ac:chgData name="Ali, Syed Waqqas" userId="1b3a5f44-9498-4738-8c4e-8127257d744d" providerId="ADAL" clId="{9CAA0501-EB80-4C41-8847-7B9FD08F90DD}" dt="2024-03-31T19:38:05.421" v="9589"/>
          <ac:spMkLst>
            <pc:docMk/>
            <pc:sldMk cId="1307500314" sldId="372"/>
            <ac:spMk id="48" creationId="{E8E63BF0-9DBF-33AC-0AE1-7528EB6A49FF}"/>
          </ac:spMkLst>
        </pc:spChg>
        <pc:spChg chg="add del">
          <ac:chgData name="Ali, Syed Waqqas" userId="1b3a5f44-9498-4738-8c4e-8127257d744d" providerId="ADAL" clId="{9CAA0501-EB80-4C41-8847-7B9FD08F90DD}" dt="2024-03-31T19:39:12.089" v="9647" actId="478"/>
          <ac:spMkLst>
            <pc:docMk/>
            <pc:sldMk cId="1307500314" sldId="372"/>
            <ac:spMk id="49" creationId="{364945D7-A1D0-081A-3F03-237D9DF7535B}"/>
          </ac:spMkLst>
        </pc:spChg>
        <pc:spChg chg="add mod">
          <ac:chgData name="Ali, Syed Waqqas" userId="1b3a5f44-9498-4738-8c4e-8127257d744d" providerId="ADAL" clId="{9CAA0501-EB80-4C41-8847-7B9FD08F90DD}" dt="2024-03-31T19:40:19.172" v="9668" actId="1076"/>
          <ac:spMkLst>
            <pc:docMk/>
            <pc:sldMk cId="1307500314" sldId="372"/>
            <ac:spMk id="52" creationId="{6D4A2450-74ED-8D9E-029A-12FF56D473E6}"/>
          </ac:spMkLst>
        </pc:spChg>
        <pc:spChg chg="add mod">
          <ac:chgData name="Ali, Syed Waqqas" userId="1b3a5f44-9498-4738-8c4e-8127257d744d" providerId="ADAL" clId="{9CAA0501-EB80-4C41-8847-7B9FD08F90DD}" dt="2024-03-31T20:02:46.933" v="9869"/>
          <ac:spMkLst>
            <pc:docMk/>
            <pc:sldMk cId="1307500314" sldId="372"/>
            <ac:spMk id="53" creationId="{3802DA83-DB66-938E-7793-F765D76BEF85}"/>
          </ac:spMkLst>
        </pc:spChg>
        <pc:spChg chg="add mod">
          <ac:chgData name="Ali, Syed Waqqas" userId="1b3a5f44-9498-4738-8c4e-8127257d744d" providerId="ADAL" clId="{9CAA0501-EB80-4C41-8847-7B9FD08F90DD}" dt="2024-03-31T20:02:46.933" v="9869"/>
          <ac:spMkLst>
            <pc:docMk/>
            <pc:sldMk cId="1307500314" sldId="372"/>
            <ac:spMk id="54" creationId="{C565A5F8-1BE2-0EEA-2F6B-94E625C5CD9C}"/>
          </ac:spMkLst>
        </pc:spChg>
        <pc:graphicFrameChg chg="modGraphic">
          <ac:chgData name="Ali, Syed Waqqas" userId="1b3a5f44-9498-4738-8c4e-8127257d744d" providerId="ADAL" clId="{9CAA0501-EB80-4C41-8847-7B9FD08F90DD}" dt="2024-03-31T19:35:40.920" v="9554" actId="20577"/>
          <ac:graphicFrameMkLst>
            <pc:docMk/>
            <pc:sldMk cId="1307500314" sldId="372"/>
            <ac:graphicFrameMk id="11" creationId="{8C8F281A-43AA-E57C-1CAA-88B5DD913395}"/>
          </ac:graphicFrameMkLst>
        </pc:graphicFrameChg>
        <pc:graphicFrameChg chg="modGraphic">
          <ac:chgData name="Ali, Syed Waqqas" userId="1b3a5f44-9498-4738-8c4e-8127257d744d" providerId="ADAL" clId="{9CAA0501-EB80-4C41-8847-7B9FD08F90DD}" dt="2024-03-31T19:35:32.577" v="9548" actId="20577"/>
          <ac:graphicFrameMkLst>
            <pc:docMk/>
            <pc:sldMk cId="1307500314" sldId="372"/>
            <ac:graphicFrameMk id="14" creationId="{131D12CE-2CC4-65E6-CABC-25FCA4322516}"/>
          </ac:graphicFrameMkLst>
        </pc:graphicFrameChg>
        <pc:cxnChg chg="add mod">
          <ac:chgData name="Ali, Syed Waqqas" userId="1b3a5f44-9498-4738-8c4e-8127257d744d" providerId="ADAL" clId="{9CAA0501-EB80-4C41-8847-7B9FD08F90DD}" dt="2024-03-31T19:30:25.332" v="9496"/>
          <ac:cxnSpMkLst>
            <pc:docMk/>
            <pc:sldMk cId="1307500314" sldId="372"/>
            <ac:cxnSpMk id="4" creationId="{7215CB1B-E031-4410-DF8F-2BCEE4E7E0C9}"/>
          </ac:cxnSpMkLst>
        </pc:cxnChg>
        <pc:cxnChg chg="add mod">
          <ac:chgData name="Ali, Syed Waqqas" userId="1b3a5f44-9498-4738-8c4e-8127257d744d" providerId="ADAL" clId="{9CAA0501-EB80-4C41-8847-7B9FD08F90DD}" dt="2024-03-31T19:30:25.332" v="9496"/>
          <ac:cxnSpMkLst>
            <pc:docMk/>
            <pc:sldMk cId="1307500314" sldId="372"/>
            <ac:cxnSpMk id="13" creationId="{15730761-6DC0-F5BE-B34A-682ADEFE2B95}"/>
          </ac:cxnSpMkLst>
        </pc:cxnChg>
        <pc:cxnChg chg="del">
          <ac:chgData name="Ali, Syed Waqqas" userId="1b3a5f44-9498-4738-8c4e-8127257d744d" providerId="ADAL" clId="{9CAA0501-EB80-4C41-8847-7B9FD08F90DD}" dt="2024-03-31T19:30:27.614" v="9497" actId="478"/>
          <ac:cxnSpMkLst>
            <pc:docMk/>
            <pc:sldMk cId="1307500314" sldId="372"/>
            <ac:cxnSpMk id="21" creationId="{122B6D48-D461-C955-D343-4ED5B19DFC7E}"/>
          </ac:cxnSpMkLst>
        </pc:cxnChg>
        <pc:cxnChg chg="del">
          <ac:chgData name="Ali, Syed Waqqas" userId="1b3a5f44-9498-4738-8c4e-8127257d744d" providerId="ADAL" clId="{9CAA0501-EB80-4C41-8847-7B9FD08F90DD}" dt="2024-03-31T19:30:28.836" v="9498" actId="478"/>
          <ac:cxnSpMkLst>
            <pc:docMk/>
            <pc:sldMk cId="1307500314" sldId="372"/>
            <ac:cxnSpMk id="22" creationId="{49CE57A9-9FEB-BF6B-C722-984CC7EA52A6}"/>
          </ac:cxnSpMkLst>
        </pc:cxnChg>
        <pc:cxnChg chg="add mod">
          <ac:chgData name="Ali, Syed Waqqas" userId="1b3a5f44-9498-4738-8c4e-8127257d744d" providerId="ADAL" clId="{9CAA0501-EB80-4C41-8847-7B9FD08F90DD}" dt="2024-03-31T19:39:27.820" v="9663" actId="1076"/>
          <ac:cxnSpMkLst>
            <pc:docMk/>
            <pc:sldMk cId="1307500314" sldId="372"/>
            <ac:cxnSpMk id="51" creationId="{00B22392-B716-2710-D9E2-97838808FC8F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234948649" sldId="372"/>
        </pc:sldMkLst>
      </pc:sldChg>
      <pc:sldChg chg="addSp delSp modSp add mod">
        <pc:chgData name="Ali, Syed Waqqas" userId="1b3a5f44-9498-4738-8c4e-8127257d744d" providerId="ADAL" clId="{9CAA0501-EB80-4C41-8847-7B9FD08F90DD}" dt="2024-03-31T20:06:29.958" v="9926" actId="1076"/>
        <pc:sldMkLst>
          <pc:docMk/>
          <pc:sldMk cId="2556291661" sldId="373"/>
        </pc:sldMkLst>
        <pc:spChg chg="mod">
          <ac:chgData name="Ali, Syed Waqqas" userId="1b3a5f44-9498-4738-8c4e-8127257d744d" providerId="ADAL" clId="{9CAA0501-EB80-4C41-8847-7B9FD08F90DD}" dt="2024-03-31T19:41:04.245" v="9675" actId="20577"/>
          <ac:spMkLst>
            <pc:docMk/>
            <pc:sldMk cId="2556291661" sldId="373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04:43.193" v="9898" actId="20577"/>
          <ac:spMkLst>
            <pc:docMk/>
            <pc:sldMk cId="2556291661" sldId="373"/>
            <ac:spMk id="3" creationId="{CD25B33D-4588-828C-A6BD-8326B33B6334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1" creationId="{02A7AF63-9F16-625F-ABC2-950F927945E7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2" creationId="{3956C356-8901-3DC9-6211-D2AD6F1AAF52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3" creationId="{F2994D55-8BCC-DC7C-40AE-02A44EAF2F5D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4" creationId="{E48C3DC8-BE18-8E51-9230-CD9C676F1555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5" creationId="{AAC65E0D-227E-29B2-2E51-869A1F42433F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6" creationId="{7770B22C-24CC-AF44-9A30-FDEA0CD893D1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7" creationId="{079894C1-BF7E-0003-C492-A8FE2547C714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8" creationId="{143EE676-6926-E9AA-7166-B7C67F017995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9" creationId="{6286A8A7-0F41-32F7-A734-D962BD3ED20A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2" creationId="{CC5E0ECF-FA6E-A545-A0D8-947AEB766DDB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3" creationId="{4A5C4230-CA41-E775-73D5-8411792D9681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4" creationId="{84E11932-930F-8B17-D0E3-389786396E14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5" creationId="{24026F7D-83CE-1952-6AD1-58F2B931DCCC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6" creationId="{149B94A8-2676-581F-2EF7-45286AC9FA34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7" creationId="{6B5BBCE1-A73F-68F8-794D-00A7629FE29F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8" creationId="{27EF0BDC-A57A-1B42-5B16-593852B30C13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9" creationId="{3D91891F-7FB4-064B-A253-26D49EA7FBBA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40" creationId="{2F36B3E1-C0D8-98DD-80A1-B8C4DD130503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41" creationId="{BA3ACC46-0E07-F9ED-0F8B-BE1611A02FEA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42" creationId="{CE396763-D23C-A775-399A-5D91522CD59E}"/>
          </ac:spMkLst>
        </pc:spChg>
        <pc:spChg chg="del">
          <ac:chgData name="Ali, Syed Waqqas" userId="1b3a5f44-9498-4738-8c4e-8127257d744d" providerId="ADAL" clId="{9CAA0501-EB80-4C41-8847-7B9FD08F90DD}" dt="2024-03-31T19:41:16.699" v="9679" actId="478"/>
          <ac:spMkLst>
            <pc:docMk/>
            <pc:sldMk cId="2556291661" sldId="373"/>
            <ac:spMk id="43" creationId="{D56BE0EA-7809-136A-7FD1-C063ED9FA3AF}"/>
          </ac:spMkLst>
        </pc:spChg>
        <pc:spChg chg="del">
          <ac:chgData name="Ali, Syed Waqqas" userId="1b3a5f44-9498-4738-8c4e-8127257d744d" providerId="ADAL" clId="{9CAA0501-EB80-4C41-8847-7B9FD08F90DD}" dt="2024-03-31T19:41:17.364" v="9680" actId="478"/>
          <ac:spMkLst>
            <pc:docMk/>
            <pc:sldMk cId="2556291661" sldId="373"/>
            <ac:spMk id="44" creationId="{5A3AA028-4A93-2735-DF4B-2FEF6B2B1293}"/>
          </ac:spMkLst>
        </pc:spChg>
        <pc:spChg chg="del">
          <ac:chgData name="Ali, Syed Waqqas" userId="1b3a5f44-9498-4738-8c4e-8127257d744d" providerId="ADAL" clId="{9CAA0501-EB80-4C41-8847-7B9FD08F90DD}" dt="2024-03-31T19:41:18.190" v="9681" actId="478"/>
          <ac:spMkLst>
            <pc:docMk/>
            <pc:sldMk cId="2556291661" sldId="373"/>
            <ac:spMk id="45" creationId="{C8D1A14E-868C-DBC0-DF34-71DE31A77CC2}"/>
          </ac:spMkLst>
        </pc:spChg>
        <pc:spChg chg="del">
          <ac:chgData name="Ali, Syed Waqqas" userId="1b3a5f44-9498-4738-8c4e-8127257d744d" providerId="ADAL" clId="{9CAA0501-EB80-4C41-8847-7B9FD08F90DD}" dt="2024-03-31T19:41:19.066" v="9682" actId="478"/>
          <ac:spMkLst>
            <pc:docMk/>
            <pc:sldMk cId="2556291661" sldId="373"/>
            <ac:spMk id="46" creationId="{F2FDC20C-A960-F3A0-5852-029394300A82}"/>
          </ac:spMkLst>
        </pc:spChg>
        <pc:spChg chg="del">
          <ac:chgData name="Ali, Syed Waqqas" userId="1b3a5f44-9498-4738-8c4e-8127257d744d" providerId="ADAL" clId="{9CAA0501-EB80-4C41-8847-7B9FD08F90DD}" dt="2024-03-31T19:41:20.173" v="9683" actId="478"/>
          <ac:spMkLst>
            <pc:docMk/>
            <pc:sldMk cId="2556291661" sldId="373"/>
            <ac:spMk id="47" creationId="{657AFA64-EB69-9205-1021-3C7691792E6F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48" creationId="{E8E63BF0-9DBF-33AC-0AE1-7528EB6A49FF}"/>
          </ac:spMkLst>
        </pc:spChg>
        <pc:spChg chg="add mod ord">
          <ac:chgData name="Ali, Syed Waqqas" userId="1b3a5f44-9498-4738-8c4e-8127257d744d" providerId="ADAL" clId="{9CAA0501-EB80-4C41-8847-7B9FD08F90DD}" dt="2024-03-31T19:43:52.834" v="9753" actId="692"/>
          <ac:spMkLst>
            <pc:docMk/>
            <pc:sldMk cId="2556291661" sldId="373"/>
            <ac:spMk id="49" creationId="{850A55A2-6CE3-0651-F6C6-FF179DC1BD07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50" creationId="{48B53D37-E426-77A6-2177-5491E245B7A2}"/>
          </ac:spMkLst>
        </pc:spChg>
        <pc:spChg chg="del">
          <ac:chgData name="Ali, Syed Waqqas" userId="1b3a5f44-9498-4738-8c4e-8127257d744d" providerId="ADAL" clId="{9CAA0501-EB80-4C41-8847-7B9FD08F90DD}" dt="2024-03-31T19:41:12.093" v="9677" actId="478"/>
          <ac:spMkLst>
            <pc:docMk/>
            <pc:sldMk cId="2556291661" sldId="373"/>
            <ac:spMk id="52" creationId="{6D4A2450-74ED-8D9E-029A-12FF56D473E6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53" creationId="{C2BCBE18-0A09-0000-9F82-EA96940CDBEB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54" creationId="{C544EF52-2122-25A4-9D9E-F62E68A952BC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55" creationId="{048F73EE-11F1-E310-CF2A-CF33838CC6A1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56" creationId="{683B8597-9FE4-C84B-34D0-F0D98D6C74A9}"/>
          </ac:spMkLst>
        </pc:spChg>
        <pc:spChg chg="add mod">
          <ac:chgData name="Ali, Syed Waqqas" userId="1b3a5f44-9498-4738-8c4e-8127257d744d" providerId="ADAL" clId="{9CAA0501-EB80-4C41-8847-7B9FD08F90DD}" dt="2024-03-31T19:49:43.577" v="9806" actId="1076"/>
          <ac:spMkLst>
            <pc:docMk/>
            <pc:sldMk cId="2556291661" sldId="373"/>
            <ac:spMk id="57" creationId="{38899B48-D052-3914-EF75-3D0C53D45C9C}"/>
          </ac:spMkLst>
        </pc:spChg>
        <pc:spChg chg="add mod">
          <ac:chgData name="Ali, Syed Waqqas" userId="1b3a5f44-9498-4738-8c4e-8127257d744d" providerId="ADAL" clId="{9CAA0501-EB80-4C41-8847-7B9FD08F90DD}" dt="2024-03-31T19:49:53.160" v="9810" actId="207"/>
          <ac:spMkLst>
            <pc:docMk/>
            <pc:sldMk cId="2556291661" sldId="373"/>
            <ac:spMk id="58" creationId="{B815E3BF-1B7A-1C98-6C15-035542152CAB}"/>
          </ac:spMkLst>
        </pc:spChg>
        <pc:spChg chg="add mod">
          <ac:chgData name="Ali, Syed Waqqas" userId="1b3a5f44-9498-4738-8c4e-8127257d744d" providerId="ADAL" clId="{9CAA0501-EB80-4C41-8847-7B9FD08F90DD}" dt="2024-03-31T20:03:55.500" v="9885" actId="20577"/>
          <ac:spMkLst>
            <pc:docMk/>
            <pc:sldMk cId="2556291661" sldId="373"/>
            <ac:spMk id="71" creationId="{65F8CE00-3E6F-F634-9EAC-38F91BFFBE34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2" creationId="{9F678AE4-92D0-5D4F-1CA9-7B8C910B041C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3" creationId="{EDA66826-4418-C0F1-D21E-057FC39CE40A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4" creationId="{897F6CBC-DC08-5F4F-5145-193A41243BEF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5" creationId="{A72D4EAF-D36F-EDEB-D429-45C089ECC5D7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6" creationId="{EF513BF0-C432-77A0-CB83-35B836D880C4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7" creationId="{3348A324-F0D9-F557-00BD-D3730222DC6B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8" creationId="{523ECF96-6E9A-ECAA-4877-751C0E8F9EEE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9" creationId="{C517BD7F-B1EC-F3C7-CD20-7B9DA187A09F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80" creationId="{410EFDDB-F536-0B82-8201-2B2CF8937A70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81" creationId="{918634AB-26AB-4EBF-9D49-B72AA8DB4362}"/>
          </ac:spMkLst>
        </pc:spChg>
        <pc:spChg chg="add mod">
          <ac:chgData name="Ali, Syed Waqqas" userId="1b3a5f44-9498-4738-8c4e-8127257d744d" providerId="ADAL" clId="{9CAA0501-EB80-4C41-8847-7B9FD08F90DD}" dt="2024-03-31T20:03:40.220" v="9877" actId="20577"/>
          <ac:spMkLst>
            <pc:docMk/>
            <pc:sldMk cId="2556291661" sldId="373"/>
            <ac:spMk id="82" creationId="{A0C7217E-0AB8-FF5E-90FF-6453898CA01E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83" creationId="{AF19814F-A177-1C71-C290-54FA58244392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84" creationId="{F4540692-3D02-545A-7D03-05E893431EDA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85" creationId="{8CFF76E3-CE81-90CE-4957-F84CED55D5CA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86" creationId="{7531EA35-1558-F830-DA0D-1023FB419E04}"/>
          </ac:spMkLst>
        </pc:spChg>
        <pc:spChg chg="add mod">
          <ac:chgData name="Ali, Syed Waqqas" userId="1b3a5f44-9498-4738-8c4e-8127257d744d" providerId="ADAL" clId="{9CAA0501-EB80-4C41-8847-7B9FD08F90DD}" dt="2024-03-31T20:03:27.792" v="9871" actId="207"/>
          <ac:spMkLst>
            <pc:docMk/>
            <pc:sldMk cId="2556291661" sldId="373"/>
            <ac:spMk id="89" creationId="{A317FE7E-E25B-5A6C-FC74-9CB155E8AE3F}"/>
          </ac:spMkLst>
        </pc:spChg>
        <pc:spChg chg="add del mod">
          <ac:chgData name="Ali, Syed Waqqas" userId="1b3a5f44-9498-4738-8c4e-8127257d744d" providerId="ADAL" clId="{9CAA0501-EB80-4C41-8847-7B9FD08F90DD}" dt="2024-03-31T20:06:23.586" v="9924" actId="478"/>
          <ac:spMkLst>
            <pc:docMk/>
            <pc:sldMk cId="2556291661" sldId="373"/>
            <ac:spMk id="90" creationId="{7034ACF0-531F-335B-57F9-49E69BD57D00}"/>
          </ac:spMkLst>
        </pc:spChg>
        <pc:spChg chg="add del mod">
          <ac:chgData name="Ali, Syed Waqqas" userId="1b3a5f44-9498-4738-8c4e-8127257d744d" providerId="ADAL" clId="{9CAA0501-EB80-4C41-8847-7B9FD08F90DD}" dt="2024-03-31T20:05:03.419" v="9904" actId="478"/>
          <ac:spMkLst>
            <pc:docMk/>
            <pc:sldMk cId="2556291661" sldId="373"/>
            <ac:spMk id="91" creationId="{9740DA82-71D7-6D30-DB56-6AEAB10330E8}"/>
          </ac:spMkLst>
        </pc:spChg>
        <pc:spChg chg="add del mod">
          <ac:chgData name="Ali, Syed Waqqas" userId="1b3a5f44-9498-4738-8c4e-8127257d744d" providerId="ADAL" clId="{9CAA0501-EB80-4C41-8847-7B9FD08F90DD}" dt="2024-03-31T20:05:02.429" v="9903" actId="478"/>
          <ac:spMkLst>
            <pc:docMk/>
            <pc:sldMk cId="2556291661" sldId="373"/>
            <ac:spMk id="92" creationId="{0A47E335-D4EF-E74C-D9B2-7DED58D59FE0}"/>
          </ac:spMkLst>
        </pc:spChg>
        <pc:spChg chg="add del mod">
          <ac:chgData name="Ali, Syed Waqqas" userId="1b3a5f44-9498-4738-8c4e-8127257d744d" providerId="ADAL" clId="{9CAA0501-EB80-4C41-8847-7B9FD08F90DD}" dt="2024-03-31T20:05:01.750" v="9902" actId="478"/>
          <ac:spMkLst>
            <pc:docMk/>
            <pc:sldMk cId="2556291661" sldId="373"/>
            <ac:spMk id="93" creationId="{17C432A4-C0B3-CB88-B47B-40245CDA0F85}"/>
          </ac:spMkLst>
        </pc:spChg>
        <pc:spChg chg="add del mod">
          <ac:chgData name="Ali, Syed Waqqas" userId="1b3a5f44-9498-4738-8c4e-8127257d744d" providerId="ADAL" clId="{9CAA0501-EB80-4C41-8847-7B9FD08F90DD}" dt="2024-03-31T20:05:00.373" v="9900" actId="478"/>
          <ac:spMkLst>
            <pc:docMk/>
            <pc:sldMk cId="2556291661" sldId="373"/>
            <ac:spMk id="94" creationId="{3CBE8900-6AAF-6007-8FC9-0106BFD8D55D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95" creationId="{4A545467-1BB7-4C65-A8F8-8C088B7BB694}"/>
          </ac:spMkLst>
        </pc:spChg>
        <pc:spChg chg="add del mod">
          <ac:chgData name="Ali, Syed Waqqas" userId="1b3a5f44-9498-4738-8c4e-8127257d744d" providerId="ADAL" clId="{9CAA0501-EB80-4C41-8847-7B9FD08F90DD}" dt="2024-03-31T20:05:01.074" v="9901" actId="478"/>
          <ac:spMkLst>
            <pc:docMk/>
            <pc:sldMk cId="2556291661" sldId="373"/>
            <ac:spMk id="96" creationId="{104715F7-9EAF-C050-D023-EB4643C65BBC}"/>
          </ac:spMkLst>
        </pc:spChg>
        <pc:spChg chg="add mod">
          <ac:chgData name="Ali, Syed Waqqas" userId="1b3a5f44-9498-4738-8c4e-8127257d744d" providerId="ADAL" clId="{9CAA0501-EB80-4C41-8847-7B9FD08F90DD}" dt="2024-03-31T20:04:09.096" v="9887" actId="1076"/>
          <ac:spMkLst>
            <pc:docMk/>
            <pc:sldMk cId="2556291661" sldId="373"/>
            <ac:spMk id="97" creationId="{5B3F47F7-948C-99EF-43CA-AEE540BDA948}"/>
          </ac:spMkLst>
        </pc:spChg>
        <pc:spChg chg="add mod">
          <ac:chgData name="Ali, Syed Waqqas" userId="1b3a5f44-9498-4738-8c4e-8127257d744d" providerId="ADAL" clId="{9CAA0501-EB80-4C41-8847-7B9FD08F90DD}" dt="2024-03-31T20:06:29.958" v="9926" actId="1076"/>
          <ac:spMkLst>
            <pc:docMk/>
            <pc:sldMk cId="2556291661" sldId="373"/>
            <ac:spMk id="98" creationId="{35192BBE-A899-4E58-B1FB-0381C8FF9028}"/>
          </ac:spMkLst>
        </pc:spChg>
        <pc:graphicFrameChg chg="del">
          <ac:chgData name="Ali, Syed Waqqas" userId="1b3a5f44-9498-4738-8c4e-8127257d744d" providerId="ADAL" clId="{9CAA0501-EB80-4C41-8847-7B9FD08F90DD}" dt="2024-03-31T20:02:11.075" v="9866" actId="478"/>
          <ac:graphicFrameMkLst>
            <pc:docMk/>
            <pc:sldMk cId="2556291661" sldId="373"/>
            <ac:graphicFrameMk id="10" creationId="{3DFC4236-E8E4-C1A9-BCFA-4F8C247D8CC9}"/>
          </ac:graphicFrameMkLst>
        </pc:graphicFrameChg>
        <pc:graphicFrameChg chg="del">
          <ac:chgData name="Ali, Syed Waqqas" userId="1b3a5f44-9498-4738-8c4e-8127257d744d" providerId="ADAL" clId="{9CAA0501-EB80-4C41-8847-7B9FD08F90DD}" dt="2024-03-31T20:02:11.075" v="9866" actId="478"/>
          <ac:graphicFrameMkLst>
            <pc:docMk/>
            <pc:sldMk cId="2556291661" sldId="373"/>
            <ac:graphicFrameMk id="11" creationId="{8C8F281A-43AA-E57C-1CAA-88B5DD913395}"/>
          </ac:graphicFrameMkLst>
        </pc:graphicFrameChg>
        <pc:graphicFrameChg chg="del">
          <ac:chgData name="Ali, Syed Waqqas" userId="1b3a5f44-9498-4738-8c4e-8127257d744d" providerId="ADAL" clId="{9CAA0501-EB80-4C41-8847-7B9FD08F90DD}" dt="2024-03-31T20:02:11.075" v="9866" actId="478"/>
          <ac:graphicFrameMkLst>
            <pc:docMk/>
            <pc:sldMk cId="2556291661" sldId="373"/>
            <ac:graphicFrameMk id="12" creationId="{B09FDCBC-7A23-9CBF-5D57-218544850B75}"/>
          </ac:graphicFrameMkLst>
        </pc:graphicFrameChg>
        <pc:graphicFrameChg chg="del">
          <ac:chgData name="Ali, Syed Waqqas" userId="1b3a5f44-9498-4738-8c4e-8127257d744d" providerId="ADAL" clId="{9CAA0501-EB80-4C41-8847-7B9FD08F90DD}" dt="2024-03-31T20:02:11.075" v="9866" actId="478"/>
          <ac:graphicFrameMkLst>
            <pc:docMk/>
            <pc:sldMk cId="2556291661" sldId="373"/>
            <ac:graphicFrameMk id="14" creationId="{131D12CE-2CC4-65E6-CABC-25FCA4322516}"/>
          </ac:graphicFrameMkLst>
        </pc:graphicFrameChg>
        <pc:graphicFrameChg chg="del">
          <ac:chgData name="Ali, Syed Waqqas" userId="1b3a5f44-9498-4738-8c4e-8127257d744d" providerId="ADAL" clId="{9CAA0501-EB80-4C41-8847-7B9FD08F90DD}" dt="2024-03-31T20:02:11.075" v="9866" actId="478"/>
          <ac:graphicFrameMkLst>
            <pc:docMk/>
            <pc:sldMk cId="2556291661" sldId="373"/>
            <ac:graphicFrameMk id="15" creationId="{970DA044-AE0C-8FD2-20F0-10C248E53576}"/>
          </ac:graphicFrameMkLst>
        </pc:graphicFrameChg>
        <pc:graphicFrameChg chg="del">
          <ac:chgData name="Ali, Syed Waqqas" userId="1b3a5f44-9498-4738-8c4e-8127257d744d" providerId="ADAL" clId="{9CAA0501-EB80-4C41-8847-7B9FD08F90DD}" dt="2024-03-31T20:02:11.075" v="9866" actId="478"/>
          <ac:graphicFrameMkLst>
            <pc:docMk/>
            <pc:sldMk cId="2556291661" sldId="373"/>
            <ac:graphicFrameMk id="16" creationId="{BF2C810B-7FED-DADF-379C-52243FF00851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0:02:11.945" v="9867"/>
          <ac:graphicFrameMkLst>
            <pc:docMk/>
            <pc:sldMk cId="2556291661" sldId="373"/>
            <ac:graphicFrameMk id="59" creationId="{598129CB-B839-E1EA-83D2-8FAAC14414B3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0:02:11.945" v="9867"/>
          <ac:graphicFrameMkLst>
            <pc:docMk/>
            <pc:sldMk cId="2556291661" sldId="373"/>
            <ac:graphicFrameMk id="60" creationId="{3A4A7CB3-A28E-6351-D112-26018CAB74AC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0:02:11.945" v="9867"/>
          <ac:graphicFrameMkLst>
            <pc:docMk/>
            <pc:sldMk cId="2556291661" sldId="373"/>
            <ac:graphicFrameMk id="61" creationId="{66A2A038-CF85-49CD-9E21-E5B312E22356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0:02:11.945" v="9867"/>
          <ac:graphicFrameMkLst>
            <pc:docMk/>
            <pc:sldMk cId="2556291661" sldId="373"/>
            <ac:graphicFrameMk id="62" creationId="{F5D3D5FC-8990-FF29-98F8-9817D6BB9385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0:02:11.945" v="9867"/>
          <ac:graphicFrameMkLst>
            <pc:docMk/>
            <pc:sldMk cId="2556291661" sldId="373"/>
            <ac:graphicFrameMk id="63" creationId="{7EFAE179-0B7B-5980-B11D-B3EE6237282A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0:02:11.945" v="9867"/>
          <ac:graphicFrameMkLst>
            <pc:docMk/>
            <pc:sldMk cId="2556291661" sldId="373"/>
            <ac:graphicFrameMk id="64" creationId="{11B74EBB-A9B8-8BFA-A46E-C9CEFB62BE8D}"/>
          </ac:graphicFrameMkLst>
        </pc:graphicFrame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4" creationId="{7215CB1B-E031-4410-DF8F-2BCEE4E7E0C9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13" creationId="{15730761-6DC0-F5BE-B34A-682ADEFE2B95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17" creationId="{D6433F3E-ED6A-34F0-AD8D-223B2BBCCC28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18" creationId="{E6CBA8DA-DF0A-D8DA-AEB0-F450F29E5A9E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19" creationId="{6A72E640-0851-BBDD-EE71-1E4E3EEB6031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20" creationId="{E616680F-E6AE-8DCF-7323-F8FECD2448CD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30" creationId="{C616A0A0-887F-8454-3B34-5ABCFE8E102F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31" creationId="{77B789FF-BA93-DB6A-849C-18D0CAA68102}"/>
          </ac:cxnSpMkLst>
        </pc:cxnChg>
        <pc:cxnChg chg="del">
          <ac:chgData name="Ali, Syed Waqqas" userId="1b3a5f44-9498-4738-8c4e-8127257d744d" providerId="ADAL" clId="{9CAA0501-EB80-4C41-8847-7B9FD08F90DD}" dt="2024-03-31T19:41:06.622" v="9676" actId="478"/>
          <ac:cxnSpMkLst>
            <pc:docMk/>
            <pc:sldMk cId="2556291661" sldId="373"/>
            <ac:cxnSpMk id="51" creationId="{00B22392-B716-2710-D9E2-97838808FC8F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65" creationId="{6B4A8729-F090-01C9-101C-58B57425722A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66" creationId="{2188171E-D260-732B-6BCD-7EEBE101F7C8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67" creationId="{C6A27BA0-1B8B-E47E-4304-44F9F9B292B0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68" creationId="{3CBBEEF7-15CF-E5F8-ED02-4C8839A04F31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69" creationId="{7E039B45-440A-388B-2F68-5D5359980671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70" creationId="{889EB882-78EA-CCE7-25AA-D8C39DCD5BCE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87" creationId="{57DD48F2-BB78-3169-DBD2-7C530963ABE4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88" creationId="{7E7A6A2C-BA0A-D492-CAAD-3A418D919E3A}"/>
          </ac:cxnSpMkLst>
        </pc:cxnChg>
      </pc:sldChg>
      <pc:sldChg chg="addSp delSp modSp add del mod">
        <pc:chgData name="Ali, Syed Waqqas" userId="1b3a5f44-9498-4738-8c4e-8127257d744d" providerId="ADAL" clId="{9CAA0501-EB80-4C41-8847-7B9FD08F90DD}" dt="2024-03-31T19:41:00.529" v="9672" actId="47"/>
        <pc:sldMkLst>
          <pc:docMk/>
          <pc:sldMk cId="2808518323" sldId="373"/>
        </pc:sldMkLst>
        <pc:spChg chg="mod">
          <ac:chgData name="Ali, Syed Waqqas" userId="1b3a5f44-9498-4738-8c4e-8127257d744d" providerId="ADAL" clId="{9CAA0501-EB80-4C41-8847-7B9FD08F90DD}" dt="2024-03-31T19:25:22.672" v="9289" actId="20577"/>
          <ac:spMkLst>
            <pc:docMk/>
            <pc:sldMk cId="2808518323" sldId="373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19:28:38.433" v="9481" actId="20577"/>
          <ac:spMkLst>
            <pc:docMk/>
            <pc:sldMk cId="2808518323" sldId="373"/>
            <ac:spMk id="3" creationId="{CD25B33D-4588-828C-A6BD-8326B33B6334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" creationId="{5D482958-6FC7-0E6B-18CB-4874A9B6269B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13" creationId="{BF61A24F-22A8-F3BB-94C2-653F2A392268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23" creationId="{F2994D55-8BCC-DC7C-40AE-02A44EAF2F5D}"/>
          </ac:spMkLst>
        </pc:spChg>
        <pc:spChg chg="mod">
          <ac:chgData name="Ali, Syed Waqqas" userId="1b3a5f44-9498-4738-8c4e-8127257d744d" providerId="ADAL" clId="{9CAA0501-EB80-4C41-8847-7B9FD08F90DD}" dt="2024-03-31T19:36:35.230" v="9576" actId="20577"/>
          <ac:spMkLst>
            <pc:docMk/>
            <pc:sldMk cId="2808518323" sldId="373"/>
            <ac:spMk id="25" creationId="{AAC65E0D-227E-29B2-2E51-869A1F42433F}"/>
          </ac:spMkLst>
        </pc:spChg>
        <pc:spChg chg="mod">
          <ac:chgData name="Ali, Syed Waqqas" userId="1b3a5f44-9498-4738-8c4e-8127257d744d" providerId="ADAL" clId="{9CAA0501-EB80-4C41-8847-7B9FD08F90DD}" dt="2024-03-31T19:36:31.705" v="9572" actId="20577"/>
          <ac:spMkLst>
            <pc:docMk/>
            <pc:sldMk cId="2808518323" sldId="373"/>
            <ac:spMk id="28" creationId="{143EE676-6926-E9AA-7166-B7C67F017995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29" creationId="{6286A8A7-0F41-32F7-A734-D962BD3ED20A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32" creationId="{CC5E0ECF-FA6E-A545-A0D8-947AEB766DDB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33" creationId="{4A5C4230-CA41-E775-73D5-8411792D9681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34" creationId="{84E11932-930F-8B17-D0E3-389786396E14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35" creationId="{24026F7D-83CE-1952-6AD1-58F2B931DCCC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36" creationId="{149B94A8-2676-581F-2EF7-45286AC9FA34}"/>
          </ac:spMkLst>
        </pc:spChg>
        <pc:spChg chg="mod">
          <ac:chgData name="Ali, Syed Waqqas" userId="1b3a5f44-9498-4738-8c4e-8127257d744d" providerId="ADAL" clId="{9CAA0501-EB80-4C41-8847-7B9FD08F90DD}" dt="2024-03-31T19:27:34.457" v="9448" actId="20577"/>
          <ac:spMkLst>
            <pc:docMk/>
            <pc:sldMk cId="2808518323" sldId="373"/>
            <ac:spMk id="37" creationId="{6B5BBCE1-A73F-68F8-794D-00A7629FE29F}"/>
          </ac:spMkLst>
        </pc:spChg>
        <pc:spChg chg="mod">
          <ac:chgData name="Ali, Syed Waqqas" userId="1b3a5f44-9498-4738-8c4e-8127257d744d" providerId="ADAL" clId="{9CAA0501-EB80-4C41-8847-7B9FD08F90DD}" dt="2024-03-31T19:27:54.890" v="9449" actId="20577"/>
          <ac:spMkLst>
            <pc:docMk/>
            <pc:sldMk cId="2808518323" sldId="373"/>
            <ac:spMk id="38" creationId="{27EF0BDC-A57A-1B42-5B16-593852B30C13}"/>
          </ac:spMkLst>
        </pc:spChg>
        <pc:spChg chg="mod">
          <ac:chgData name="Ali, Syed Waqqas" userId="1b3a5f44-9498-4738-8c4e-8127257d744d" providerId="ADAL" clId="{9CAA0501-EB80-4C41-8847-7B9FD08F90DD}" dt="2024-03-31T19:27:57.584" v="9455" actId="20577"/>
          <ac:spMkLst>
            <pc:docMk/>
            <pc:sldMk cId="2808518323" sldId="373"/>
            <ac:spMk id="39" creationId="{3D91891F-7FB4-064B-A253-26D49EA7FBBA}"/>
          </ac:spMkLst>
        </pc:spChg>
        <pc:spChg chg="mod">
          <ac:chgData name="Ali, Syed Waqqas" userId="1b3a5f44-9498-4738-8c4e-8127257d744d" providerId="ADAL" clId="{9CAA0501-EB80-4C41-8847-7B9FD08F90DD}" dt="2024-03-31T19:28:02.739" v="9456" actId="20577"/>
          <ac:spMkLst>
            <pc:docMk/>
            <pc:sldMk cId="2808518323" sldId="373"/>
            <ac:spMk id="40" creationId="{2F36B3E1-C0D8-98DD-80A1-B8C4DD130503}"/>
          </ac:spMkLst>
        </pc:spChg>
        <pc:spChg chg="del">
          <ac:chgData name="Ali, Syed Waqqas" userId="1b3a5f44-9498-4738-8c4e-8127257d744d" providerId="ADAL" clId="{9CAA0501-EB80-4C41-8847-7B9FD08F90DD}" dt="2024-03-31T19:40:41.542" v="9671" actId="478"/>
          <ac:spMkLst>
            <pc:docMk/>
            <pc:sldMk cId="2808518323" sldId="373"/>
            <ac:spMk id="41" creationId="{7C2B9DFE-AF6E-564A-B904-81948AA88843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2" creationId="{ACDF14B9-1ED3-C178-15C4-BC83CA62EC6F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3" creationId="{DE332B3A-E296-85C6-49C9-55C0A7E832C4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4" creationId="{FE1AC720-0061-71E0-825A-03B823000C9A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5" creationId="{E02E0175-0AC5-FD77-4F4D-B182184AA627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6" creationId="{7B4C5D7C-D6F5-9B71-1AEA-D9525AE89141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7" creationId="{97DE4108-A13C-D6AA-A364-243D8EA55E1F}"/>
          </ac:spMkLst>
        </pc:spChg>
        <pc:spChg chg="add mod">
          <ac:chgData name="Ali, Syed Waqqas" userId="1b3a5f44-9498-4738-8c4e-8127257d744d" providerId="ADAL" clId="{9CAA0501-EB80-4C41-8847-7B9FD08F90DD}" dt="2024-03-31T19:32:23.140" v="9517" actId="1076"/>
          <ac:spMkLst>
            <pc:docMk/>
            <pc:sldMk cId="2808518323" sldId="373"/>
            <ac:spMk id="48" creationId="{E07BC85E-A3BB-2057-FA81-D3A9509B7E1E}"/>
          </ac:spMkLst>
        </pc:spChg>
        <pc:spChg chg="add mod">
          <ac:chgData name="Ali, Syed Waqqas" userId="1b3a5f44-9498-4738-8c4e-8127257d744d" providerId="ADAL" clId="{9CAA0501-EB80-4C41-8847-7B9FD08F90DD}" dt="2024-03-31T19:32:44.951" v="9519" actId="1076"/>
          <ac:spMkLst>
            <pc:docMk/>
            <pc:sldMk cId="2808518323" sldId="373"/>
            <ac:spMk id="49" creationId="{B0CCB387-307F-530B-A74D-3FC6080EFCDD}"/>
          </ac:spMkLst>
        </pc:spChg>
        <pc:spChg chg="add mod">
          <ac:chgData name="Ali, Syed Waqqas" userId="1b3a5f44-9498-4738-8c4e-8127257d744d" providerId="ADAL" clId="{9CAA0501-EB80-4C41-8847-7B9FD08F90DD}" dt="2024-03-31T19:33:04.866" v="9521" actId="1076"/>
          <ac:spMkLst>
            <pc:docMk/>
            <pc:sldMk cId="2808518323" sldId="373"/>
            <ac:spMk id="50" creationId="{3B17FA8B-C68A-2502-8962-A8B85EF5780C}"/>
          </ac:spMkLst>
        </pc:spChg>
        <pc:spChg chg="add mod">
          <ac:chgData name="Ali, Syed Waqqas" userId="1b3a5f44-9498-4738-8c4e-8127257d744d" providerId="ADAL" clId="{9CAA0501-EB80-4C41-8847-7B9FD08F90DD}" dt="2024-03-31T19:33:23.416" v="9523" actId="1076"/>
          <ac:spMkLst>
            <pc:docMk/>
            <pc:sldMk cId="2808518323" sldId="373"/>
            <ac:spMk id="51" creationId="{CE94820C-483F-2421-DB23-B4F0E26847A5}"/>
          </ac:spMkLst>
        </pc:spChg>
        <pc:spChg chg="add mod">
          <ac:chgData name="Ali, Syed Waqqas" userId="1b3a5f44-9498-4738-8c4e-8127257d744d" providerId="ADAL" clId="{9CAA0501-EB80-4C41-8847-7B9FD08F90DD}" dt="2024-03-31T19:33:48.644" v="9525" actId="1076"/>
          <ac:spMkLst>
            <pc:docMk/>
            <pc:sldMk cId="2808518323" sldId="373"/>
            <ac:spMk id="52" creationId="{55B83993-5D3C-BFE0-A4D2-4F967D083FBD}"/>
          </ac:spMkLst>
        </pc:spChg>
        <pc:spChg chg="add mod">
          <ac:chgData name="Ali, Syed Waqqas" userId="1b3a5f44-9498-4738-8c4e-8127257d744d" providerId="ADAL" clId="{9CAA0501-EB80-4C41-8847-7B9FD08F90DD}" dt="2024-03-31T19:38:07.258" v="9590"/>
          <ac:spMkLst>
            <pc:docMk/>
            <pc:sldMk cId="2808518323" sldId="373"/>
            <ac:spMk id="53" creationId="{790E6383-EC18-8F0C-5748-80F22DE76C94}"/>
          </ac:spMkLst>
        </pc:spChg>
        <pc:graphicFrameChg chg="modGraphic">
          <ac:chgData name="Ali, Syed Waqqas" userId="1b3a5f44-9498-4738-8c4e-8127257d744d" providerId="ADAL" clId="{9CAA0501-EB80-4C41-8847-7B9FD08F90DD}" dt="2024-03-31T19:35:37.993" v="9552" actId="20577"/>
          <ac:graphicFrameMkLst>
            <pc:docMk/>
            <pc:sldMk cId="2808518323" sldId="373"/>
            <ac:graphicFrameMk id="11" creationId="{8C8F281A-43AA-E57C-1CAA-88B5DD913395}"/>
          </ac:graphicFrameMkLst>
        </pc:graphicFrameChg>
        <pc:graphicFrameChg chg="modGraphic">
          <ac:chgData name="Ali, Syed Waqqas" userId="1b3a5f44-9498-4738-8c4e-8127257d744d" providerId="ADAL" clId="{9CAA0501-EB80-4C41-8847-7B9FD08F90DD}" dt="2024-03-31T19:35:35.777" v="9550" actId="20577"/>
          <ac:graphicFrameMkLst>
            <pc:docMk/>
            <pc:sldMk cId="2808518323" sldId="373"/>
            <ac:graphicFrameMk id="14" creationId="{131D12CE-2CC4-65E6-CABC-25FCA4322516}"/>
          </ac:graphicFrameMkLst>
        </pc:graphicFrameChg>
        <pc:cxnChg chg="mod">
          <ac:chgData name="Ali, Syed Waqqas" userId="1b3a5f44-9498-4738-8c4e-8127257d744d" providerId="ADAL" clId="{9CAA0501-EB80-4C41-8847-7B9FD08F90DD}" dt="2024-03-31T19:30:21.606" v="9495" actId="1038"/>
          <ac:cxnSpMkLst>
            <pc:docMk/>
            <pc:sldMk cId="2808518323" sldId="373"/>
            <ac:cxnSpMk id="21" creationId="{122B6D48-D461-C955-D343-4ED5B19DFC7E}"/>
          </ac:cxnSpMkLst>
        </pc:cxnChg>
        <pc:cxnChg chg="mod">
          <ac:chgData name="Ali, Syed Waqqas" userId="1b3a5f44-9498-4738-8c4e-8127257d744d" providerId="ADAL" clId="{9CAA0501-EB80-4C41-8847-7B9FD08F90DD}" dt="2024-03-31T19:30:21.606" v="9495" actId="1038"/>
          <ac:cxnSpMkLst>
            <pc:docMk/>
            <pc:sldMk cId="2808518323" sldId="373"/>
            <ac:cxnSpMk id="22" creationId="{49CE57A9-9FEB-BF6B-C722-984CC7EA52A6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308357835" sldId="373"/>
        </pc:sldMkLst>
      </pc:sldChg>
      <pc:sldChg chg="addSp delSp modSp add del mod">
        <pc:chgData name="Ali, Syed Waqqas" userId="1b3a5f44-9498-4738-8c4e-8127257d744d" providerId="ADAL" clId="{9CAA0501-EB80-4C41-8847-7B9FD08F90DD}" dt="2024-03-31T20:02:16.490" v="9868" actId="47"/>
        <pc:sldMkLst>
          <pc:docMk/>
          <pc:sldMk cId="453221610" sldId="374"/>
        </pc:sldMkLst>
        <pc:spChg chg="mod">
          <ac:chgData name="Ali, Syed Waqqas" userId="1b3a5f44-9498-4738-8c4e-8127257d744d" providerId="ADAL" clId="{9CAA0501-EB80-4C41-8847-7B9FD08F90DD}" dt="2024-03-31T19:51:11.388" v="9816" actId="20577"/>
          <ac:spMkLst>
            <pc:docMk/>
            <pc:sldMk cId="453221610" sldId="374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19:51:18.759" v="9818" actId="20577"/>
          <ac:spMkLst>
            <pc:docMk/>
            <pc:sldMk cId="453221610" sldId="374"/>
            <ac:spMk id="3" creationId="{CD25B33D-4588-828C-A6BD-8326B33B6334}"/>
          </ac:spMkLst>
        </pc:spChg>
        <pc:spChg chg="mod">
          <ac:chgData name="Ali, Syed Waqqas" userId="1b3a5f44-9498-4738-8c4e-8127257d744d" providerId="ADAL" clId="{9CAA0501-EB80-4C41-8847-7B9FD08F90DD}" dt="2024-03-31T19:55:27.228" v="9832" actId="20577"/>
          <ac:spMkLst>
            <pc:docMk/>
            <pc:sldMk cId="453221610" sldId="374"/>
            <ac:spMk id="29" creationId="{6286A8A7-0F41-32F7-A734-D962BD3ED20A}"/>
          </ac:spMkLst>
        </pc:spChg>
        <pc:spChg chg="mod">
          <ac:chgData name="Ali, Syed Waqqas" userId="1b3a5f44-9498-4738-8c4e-8127257d744d" providerId="ADAL" clId="{9CAA0501-EB80-4C41-8847-7B9FD08F90DD}" dt="2024-03-31T19:56:17.811" v="9840" actId="20577"/>
          <ac:spMkLst>
            <pc:docMk/>
            <pc:sldMk cId="453221610" sldId="374"/>
            <ac:spMk id="32" creationId="{CC5E0ECF-FA6E-A545-A0D8-947AEB766DDB}"/>
          </ac:spMkLst>
        </pc:spChg>
        <pc:spChg chg="mod">
          <ac:chgData name="Ali, Syed Waqqas" userId="1b3a5f44-9498-4738-8c4e-8127257d744d" providerId="ADAL" clId="{9CAA0501-EB80-4C41-8847-7B9FD08F90DD}" dt="2024-03-31T19:52:17.477" v="9821" actId="20577"/>
          <ac:spMkLst>
            <pc:docMk/>
            <pc:sldMk cId="453221610" sldId="374"/>
            <ac:spMk id="36" creationId="{149B94A8-2676-581F-2EF7-45286AC9FA34}"/>
          </ac:spMkLst>
        </pc:spChg>
        <pc:spChg chg="mod">
          <ac:chgData name="Ali, Syed Waqqas" userId="1b3a5f44-9498-4738-8c4e-8127257d744d" providerId="ADAL" clId="{9CAA0501-EB80-4C41-8847-7B9FD08F90DD}" dt="2024-03-31T19:53:31.263" v="9829" actId="20577"/>
          <ac:spMkLst>
            <pc:docMk/>
            <pc:sldMk cId="453221610" sldId="374"/>
            <ac:spMk id="37" creationId="{6B5BBCE1-A73F-68F8-794D-00A7629FE29F}"/>
          </ac:spMkLst>
        </pc:spChg>
        <pc:spChg chg="mod">
          <ac:chgData name="Ali, Syed Waqqas" userId="1b3a5f44-9498-4738-8c4e-8127257d744d" providerId="ADAL" clId="{9CAA0501-EB80-4C41-8847-7B9FD08F90DD}" dt="2024-03-31T19:55:47.950" v="9837" actId="20577"/>
          <ac:spMkLst>
            <pc:docMk/>
            <pc:sldMk cId="453221610" sldId="374"/>
            <ac:spMk id="38" creationId="{27EF0BDC-A57A-1B42-5B16-593852B30C13}"/>
          </ac:spMkLst>
        </pc:spChg>
        <pc:spChg chg="mod">
          <ac:chgData name="Ali, Syed Waqqas" userId="1b3a5f44-9498-4738-8c4e-8127257d744d" providerId="ADAL" clId="{9CAA0501-EB80-4C41-8847-7B9FD08F90DD}" dt="2024-03-31T19:59:13.050" v="9855" actId="6549"/>
          <ac:spMkLst>
            <pc:docMk/>
            <pc:sldMk cId="453221610" sldId="374"/>
            <ac:spMk id="40" creationId="{2F36B3E1-C0D8-98DD-80A1-B8C4DD130503}"/>
          </ac:spMkLst>
        </pc:spChg>
        <pc:spChg chg="del">
          <ac:chgData name="Ali, Syed Waqqas" userId="1b3a5f44-9498-4738-8c4e-8127257d744d" providerId="ADAL" clId="{9CAA0501-EB80-4C41-8847-7B9FD08F90DD}" dt="2024-03-31T19:56:41.058" v="9841" actId="478"/>
          <ac:spMkLst>
            <pc:docMk/>
            <pc:sldMk cId="453221610" sldId="374"/>
            <ac:spMk id="41" creationId="{BA3ACC46-0E07-F9ED-0F8B-BE1611A02FEA}"/>
          </ac:spMkLst>
        </pc:spChg>
        <pc:spChg chg="add mod">
          <ac:chgData name="Ali, Syed Waqqas" userId="1b3a5f44-9498-4738-8c4e-8127257d744d" providerId="ADAL" clId="{9CAA0501-EB80-4C41-8847-7B9FD08F90DD}" dt="2024-03-31T19:57:25.493" v="9848" actId="1076"/>
          <ac:spMkLst>
            <pc:docMk/>
            <pc:sldMk cId="453221610" sldId="374"/>
            <ac:spMk id="43" creationId="{048F73EE-11F1-E310-CF2A-CF33838CC6A1}"/>
          </ac:spMkLst>
        </pc:spChg>
        <pc:spChg chg="del">
          <ac:chgData name="Ali, Syed Waqqas" userId="1b3a5f44-9498-4738-8c4e-8127257d744d" providerId="ADAL" clId="{9CAA0501-EB80-4C41-8847-7B9FD08F90DD}" dt="2024-03-31T19:51:16.309" v="9817" actId="478"/>
          <ac:spMkLst>
            <pc:docMk/>
            <pc:sldMk cId="453221610" sldId="374"/>
            <ac:spMk id="49" creationId="{850A55A2-6CE3-0651-F6C6-FF179DC1BD07}"/>
          </ac:spMkLst>
        </pc:spChg>
        <pc:spChg chg="del">
          <ac:chgData name="Ali, Syed Waqqas" userId="1b3a5f44-9498-4738-8c4e-8127257d744d" providerId="ADAL" clId="{9CAA0501-EB80-4C41-8847-7B9FD08F90DD}" dt="2024-03-31T19:52:28.700" v="9822" actId="478"/>
          <ac:spMkLst>
            <pc:docMk/>
            <pc:sldMk cId="453221610" sldId="374"/>
            <ac:spMk id="50" creationId="{48B53D37-E426-77A6-2177-5491E245B7A2}"/>
          </ac:spMkLst>
        </pc:spChg>
        <pc:spChg chg="add del">
          <ac:chgData name="Ali, Syed Waqqas" userId="1b3a5f44-9498-4738-8c4e-8127257d744d" providerId="ADAL" clId="{9CAA0501-EB80-4C41-8847-7B9FD08F90DD}" dt="2024-03-31T19:57:18.580" v="9846" actId="21"/>
          <ac:spMkLst>
            <pc:docMk/>
            <pc:sldMk cId="453221610" sldId="374"/>
            <ac:spMk id="55" creationId="{048F73EE-11F1-E310-CF2A-CF33838CC6A1}"/>
          </ac:spMkLst>
        </pc:spChg>
        <pc:spChg chg="add del">
          <ac:chgData name="Ali, Syed Waqqas" userId="1b3a5f44-9498-4738-8c4e-8127257d744d" providerId="ADAL" clId="{9CAA0501-EB80-4C41-8847-7B9FD08F90DD}" dt="2024-03-31T19:57:26.981" v="9849" actId="478"/>
          <ac:spMkLst>
            <pc:docMk/>
            <pc:sldMk cId="453221610" sldId="374"/>
            <ac:spMk id="56" creationId="{683B8597-9FE4-C84B-34D0-F0D98D6C74A9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166865586" sldId="374"/>
        </pc:sldMkLst>
      </pc:sldChg>
      <pc:sldChg chg="addSp delSp modSp add mod">
        <pc:chgData name="Ali, Syed Waqqas" userId="1b3a5f44-9498-4738-8c4e-8127257d744d" providerId="ADAL" clId="{9CAA0501-EB80-4C41-8847-7B9FD08F90DD}" dt="2024-03-31T20:07:22.210" v="9931" actId="20577"/>
        <pc:sldMkLst>
          <pc:docMk/>
          <pc:sldMk cId="3148416387" sldId="374"/>
        </pc:sldMkLst>
        <pc:spChg chg="mod">
          <ac:chgData name="Ali, Syed Waqqas" userId="1b3a5f44-9498-4738-8c4e-8127257d744d" providerId="ADAL" clId="{9CAA0501-EB80-4C41-8847-7B9FD08F90DD}" dt="2024-03-31T20:05:10.601" v="9908" actId="20577"/>
          <ac:spMkLst>
            <pc:docMk/>
            <pc:sldMk cId="3148416387" sldId="374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05:19.885" v="9910" actId="20577"/>
          <ac:spMkLst>
            <pc:docMk/>
            <pc:sldMk cId="3148416387" sldId="374"/>
            <ac:spMk id="3" creationId="{CD25B33D-4588-828C-A6BD-8326B33B6334}"/>
          </ac:spMkLst>
        </pc:spChg>
        <pc:spChg chg="add mod">
          <ac:chgData name="Ali, Syed Waqqas" userId="1b3a5f44-9498-4738-8c4e-8127257d744d" providerId="ADAL" clId="{9CAA0501-EB80-4C41-8847-7B9FD08F90DD}" dt="2024-03-31T20:05:35.142" v="9913" actId="207"/>
          <ac:spMkLst>
            <pc:docMk/>
            <pc:sldMk cId="3148416387" sldId="374"/>
            <ac:spMk id="4" creationId="{3D4506F3-EA05-4C8F-E737-E302446D6C6F}"/>
          </ac:spMkLst>
        </pc:spChg>
        <pc:spChg chg="add mod">
          <ac:chgData name="Ali, Syed Waqqas" userId="1b3a5f44-9498-4738-8c4e-8127257d744d" providerId="ADAL" clId="{9CAA0501-EB80-4C41-8847-7B9FD08F90DD}" dt="2024-03-31T20:06:09.587" v="9923" actId="1076"/>
          <ac:spMkLst>
            <pc:docMk/>
            <pc:sldMk cId="3148416387" sldId="374"/>
            <ac:spMk id="10" creationId="{7B83C705-6CA8-B731-B7A1-59B42B0ECC71}"/>
          </ac:spMkLst>
        </pc:spChg>
        <pc:spChg chg="del">
          <ac:chgData name="Ali, Syed Waqqas" userId="1b3a5f44-9498-4738-8c4e-8127257d744d" providerId="ADAL" clId="{9CAA0501-EB80-4C41-8847-7B9FD08F90DD}" dt="2024-03-31T20:05:17.725" v="9909" actId="478"/>
          <ac:spMkLst>
            <pc:docMk/>
            <pc:sldMk cId="3148416387" sldId="374"/>
            <ac:spMk id="49" creationId="{850A55A2-6CE3-0651-F6C6-FF179DC1BD07}"/>
          </ac:spMkLst>
        </pc:spChg>
        <pc:spChg chg="mod">
          <ac:chgData name="Ali, Syed Waqqas" userId="1b3a5f44-9498-4738-8c4e-8127257d744d" providerId="ADAL" clId="{9CAA0501-EB80-4C41-8847-7B9FD08F90DD}" dt="2024-03-31T20:07:22.210" v="9931" actId="20577"/>
          <ac:spMkLst>
            <pc:docMk/>
            <pc:sldMk cId="3148416387" sldId="374"/>
            <ac:spMk id="77" creationId="{3348A324-F0D9-F557-00BD-D3730222DC6B}"/>
          </ac:spMkLst>
        </pc:spChg>
        <pc:spChg chg="mod">
          <ac:chgData name="Ali, Syed Waqqas" userId="1b3a5f44-9498-4738-8c4e-8127257d744d" providerId="ADAL" clId="{9CAA0501-EB80-4C41-8847-7B9FD08F90DD}" dt="2024-03-31T20:05:44.551" v="9914" actId="20577"/>
          <ac:spMkLst>
            <pc:docMk/>
            <pc:sldMk cId="3148416387" sldId="374"/>
            <ac:spMk id="83" creationId="{AF19814F-A177-1C71-C290-54FA58244392}"/>
          </ac:spMkLst>
        </pc:spChg>
        <pc:spChg chg="del">
          <ac:chgData name="Ali, Syed Waqqas" userId="1b3a5f44-9498-4738-8c4e-8127257d744d" providerId="ADAL" clId="{9CAA0501-EB80-4C41-8847-7B9FD08F90DD}" dt="2024-03-31T20:05:55.162" v="9918" actId="478"/>
          <ac:spMkLst>
            <pc:docMk/>
            <pc:sldMk cId="3148416387" sldId="374"/>
            <ac:spMk id="91" creationId="{9740DA82-71D7-6D30-DB56-6AEAB10330E8}"/>
          </ac:spMkLst>
        </pc:spChg>
        <pc:spChg chg="del">
          <ac:chgData name="Ali, Syed Waqqas" userId="1b3a5f44-9498-4738-8c4e-8127257d744d" providerId="ADAL" clId="{9CAA0501-EB80-4C41-8847-7B9FD08F90DD}" dt="2024-03-31T20:05:55.811" v="9919" actId="478"/>
          <ac:spMkLst>
            <pc:docMk/>
            <pc:sldMk cId="3148416387" sldId="374"/>
            <ac:spMk id="92" creationId="{0A47E335-D4EF-E74C-D9B2-7DED58D59FE0}"/>
          </ac:spMkLst>
        </pc:spChg>
        <pc:spChg chg="del">
          <ac:chgData name="Ali, Syed Waqqas" userId="1b3a5f44-9498-4738-8c4e-8127257d744d" providerId="ADAL" clId="{9CAA0501-EB80-4C41-8847-7B9FD08F90DD}" dt="2024-03-31T20:05:56.571" v="9920" actId="478"/>
          <ac:spMkLst>
            <pc:docMk/>
            <pc:sldMk cId="3148416387" sldId="374"/>
            <ac:spMk id="93" creationId="{17C432A4-C0B3-CB88-B47B-40245CDA0F85}"/>
          </ac:spMkLst>
        </pc:spChg>
        <pc:spChg chg="del">
          <ac:chgData name="Ali, Syed Waqqas" userId="1b3a5f44-9498-4738-8c4e-8127257d744d" providerId="ADAL" clId="{9CAA0501-EB80-4C41-8847-7B9FD08F90DD}" dt="2024-03-31T20:05:59.360" v="9922" actId="478"/>
          <ac:spMkLst>
            <pc:docMk/>
            <pc:sldMk cId="3148416387" sldId="374"/>
            <ac:spMk id="94" creationId="{3CBE8900-6AAF-6007-8FC9-0106BFD8D55D}"/>
          </ac:spMkLst>
        </pc:spChg>
        <pc:spChg chg="del">
          <ac:chgData name="Ali, Syed Waqqas" userId="1b3a5f44-9498-4738-8c4e-8127257d744d" providerId="ADAL" clId="{9CAA0501-EB80-4C41-8847-7B9FD08F90DD}" dt="2024-03-31T20:05:57.569" v="9921" actId="478"/>
          <ac:spMkLst>
            <pc:docMk/>
            <pc:sldMk cId="3148416387" sldId="374"/>
            <ac:spMk id="96" creationId="{104715F7-9EAF-C050-D023-EB4643C65BBC}"/>
          </ac:spMkLst>
        </pc:spChg>
      </pc:sldChg>
      <pc:sldChg chg="add del">
        <pc:chgData name="Ali, Syed Waqqas" userId="1b3a5f44-9498-4738-8c4e-8127257d744d" providerId="ADAL" clId="{9CAA0501-EB80-4C41-8847-7B9FD08F90DD}" dt="2024-03-31T20:07:31.339" v="9932" actId="47"/>
        <pc:sldMkLst>
          <pc:docMk/>
          <pc:sldMk cId="1759892021" sldId="375"/>
        </pc:sldMkLst>
      </pc:sldChg>
      <pc:sldChg chg="addSp modSp add mod">
        <pc:chgData name="Ali, Syed Waqqas" userId="1b3a5f44-9498-4738-8c4e-8127257d744d" providerId="ADAL" clId="{9CAA0501-EB80-4C41-8847-7B9FD08F90DD}" dt="2024-03-31T20:08:22.690" v="9944" actId="20577"/>
        <pc:sldMkLst>
          <pc:docMk/>
          <pc:sldMk cId="2777233059" sldId="375"/>
        </pc:sldMkLst>
        <pc:spChg chg="mod">
          <ac:chgData name="Ali, Syed Waqqas" userId="1b3a5f44-9498-4738-8c4e-8127257d744d" providerId="ADAL" clId="{9CAA0501-EB80-4C41-8847-7B9FD08F90DD}" dt="2024-03-31T20:07:34.851" v="9935" actId="20577"/>
          <ac:spMkLst>
            <pc:docMk/>
            <pc:sldMk cId="2777233059" sldId="375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07:38.109" v="9936" actId="1076"/>
          <ac:spMkLst>
            <pc:docMk/>
            <pc:sldMk cId="2777233059" sldId="375"/>
            <ac:spMk id="4" creationId="{3D4506F3-EA05-4C8F-E737-E302446D6C6F}"/>
          </ac:spMkLst>
        </pc:spChg>
        <pc:spChg chg="add mod">
          <ac:chgData name="Ali, Syed Waqqas" userId="1b3a5f44-9498-4738-8c4e-8127257d744d" providerId="ADAL" clId="{9CAA0501-EB80-4C41-8847-7B9FD08F90DD}" dt="2024-03-31T20:07:51.967" v="9939" actId="1076"/>
          <ac:spMkLst>
            <pc:docMk/>
            <pc:sldMk cId="2777233059" sldId="375"/>
            <ac:spMk id="11" creationId="{42126B8B-EBBB-B128-1B2D-07AE49DD12EC}"/>
          </ac:spMkLst>
        </pc:spChg>
        <pc:spChg chg="add mod">
          <ac:chgData name="Ali, Syed Waqqas" userId="1b3a5f44-9498-4738-8c4e-8127257d744d" providerId="ADAL" clId="{9CAA0501-EB80-4C41-8847-7B9FD08F90DD}" dt="2024-03-31T20:07:51.967" v="9939" actId="1076"/>
          <ac:spMkLst>
            <pc:docMk/>
            <pc:sldMk cId="2777233059" sldId="375"/>
            <ac:spMk id="12" creationId="{E8D1ABE6-69AC-9B9D-B70E-1A1B4C1BE415}"/>
          </ac:spMkLst>
        </pc:spChg>
        <pc:spChg chg="mod">
          <ac:chgData name="Ali, Syed Waqqas" userId="1b3a5f44-9498-4738-8c4e-8127257d744d" providerId="ADAL" clId="{9CAA0501-EB80-4C41-8847-7B9FD08F90DD}" dt="2024-03-31T20:08:22.690" v="9944" actId="20577"/>
          <ac:spMkLst>
            <pc:docMk/>
            <pc:sldMk cId="2777233059" sldId="375"/>
            <ac:spMk id="78" creationId="{523ECF96-6E9A-ECAA-4877-751C0E8F9EEE}"/>
          </ac:spMkLst>
        </pc:spChg>
        <pc:spChg chg="mod">
          <ac:chgData name="Ali, Syed Waqqas" userId="1b3a5f44-9498-4738-8c4e-8127257d744d" providerId="ADAL" clId="{9CAA0501-EB80-4C41-8847-7B9FD08F90DD}" dt="2024-03-31T20:07:40.694" v="9937" actId="20577"/>
          <ac:spMkLst>
            <pc:docMk/>
            <pc:sldMk cId="2777233059" sldId="375"/>
            <ac:spMk id="84" creationId="{F4540692-3D02-545A-7D03-05E893431EDA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836274889" sldId="37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088279465" sldId="376"/>
        </pc:sldMkLst>
      </pc:sldChg>
      <pc:sldChg chg="addSp delSp modSp add mod">
        <pc:chgData name="Ali, Syed Waqqas" userId="1b3a5f44-9498-4738-8c4e-8127257d744d" providerId="ADAL" clId="{9CAA0501-EB80-4C41-8847-7B9FD08F90DD}" dt="2024-03-31T20:09:31.352" v="9971" actId="20577"/>
        <pc:sldMkLst>
          <pc:docMk/>
          <pc:sldMk cId="3620706852" sldId="376"/>
        </pc:sldMkLst>
        <pc:spChg chg="mod">
          <ac:chgData name="Ali, Syed Waqqas" userId="1b3a5f44-9498-4738-8c4e-8127257d744d" providerId="ADAL" clId="{9CAA0501-EB80-4C41-8847-7B9FD08F90DD}" dt="2024-03-31T20:08:30.273" v="9947" actId="20577"/>
          <ac:spMkLst>
            <pc:docMk/>
            <pc:sldMk cId="3620706852" sldId="376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08:35.738" v="9948" actId="1076"/>
          <ac:spMkLst>
            <pc:docMk/>
            <pc:sldMk cId="3620706852" sldId="376"/>
            <ac:spMk id="4" creationId="{3D4506F3-EA05-4C8F-E737-E302446D6C6F}"/>
          </ac:spMkLst>
        </pc:spChg>
        <pc:spChg chg="add del mod">
          <ac:chgData name="Ali, Syed Waqqas" userId="1b3a5f44-9498-4738-8c4e-8127257d744d" providerId="ADAL" clId="{9CAA0501-EB80-4C41-8847-7B9FD08F90DD}" dt="2024-03-31T20:09:06.515" v="9961" actId="478"/>
          <ac:spMkLst>
            <pc:docMk/>
            <pc:sldMk cId="3620706852" sldId="376"/>
            <ac:spMk id="13" creationId="{6ACA07D1-A5C0-1730-955C-90A418F4825D}"/>
          </ac:spMkLst>
        </pc:spChg>
        <pc:spChg chg="add del mod">
          <ac:chgData name="Ali, Syed Waqqas" userId="1b3a5f44-9498-4738-8c4e-8127257d744d" providerId="ADAL" clId="{9CAA0501-EB80-4C41-8847-7B9FD08F90DD}" dt="2024-03-31T20:09:06.515" v="9961" actId="478"/>
          <ac:spMkLst>
            <pc:docMk/>
            <pc:sldMk cId="3620706852" sldId="376"/>
            <ac:spMk id="14" creationId="{E7D51D01-1B47-A8CD-AA5E-CC79A6E57A15}"/>
          </ac:spMkLst>
        </pc:spChg>
        <pc:spChg chg="add mod">
          <ac:chgData name="Ali, Syed Waqqas" userId="1b3a5f44-9498-4738-8c4e-8127257d744d" providerId="ADAL" clId="{9CAA0501-EB80-4C41-8847-7B9FD08F90DD}" dt="2024-03-31T20:09:18.060" v="9963" actId="1076"/>
          <ac:spMkLst>
            <pc:docMk/>
            <pc:sldMk cId="3620706852" sldId="376"/>
            <ac:spMk id="15" creationId="{7FA07D21-0895-0CBE-CFEF-22CDFF44D835}"/>
          </ac:spMkLst>
        </pc:spChg>
        <pc:spChg chg="add mod">
          <ac:chgData name="Ali, Syed Waqqas" userId="1b3a5f44-9498-4738-8c4e-8127257d744d" providerId="ADAL" clId="{9CAA0501-EB80-4C41-8847-7B9FD08F90DD}" dt="2024-03-31T20:09:18.060" v="9963" actId="1076"/>
          <ac:spMkLst>
            <pc:docMk/>
            <pc:sldMk cId="3620706852" sldId="376"/>
            <ac:spMk id="16" creationId="{12F7009F-E9EF-7E8A-33F9-6C69F4300555}"/>
          </ac:spMkLst>
        </pc:spChg>
        <pc:spChg chg="mod">
          <ac:chgData name="Ali, Syed Waqqas" userId="1b3a5f44-9498-4738-8c4e-8127257d744d" providerId="ADAL" clId="{9CAA0501-EB80-4C41-8847-7B9FD08F90DD}" dt="2024-03-31T20:09:31.352" v="9971" actId="20577"/>
          <ac:spMkLst>
            <pc:docMk/>
            <pc:sldMk cId="3620706852" sldId="376"/>
            <ac:spMk id="79" creationId="{C517BD7F-B1EC-F3C7-CD20-7B9DA187A09F}"/>
          </ac:spMkLst>
        </pc:spChg>
        <pc:spChg chg="mod">
          <ac:chgData name="Ali, Syed Waqqas" userId="1b3a5f44-9498-4738-8c4e-8127257d744d" providerId="ADAL" clId="{9CAA0501-EB80-4C41-8847-7B9FD08F90DD}" dt="2024-03-31T20:08:43.857" v="9957" actId="20577"/>
          <ac:spMkLst>
            <pc:docMk/>
            <pc:sldMk cId="3620706852" sldId="376"/>
            <ac:spMk id="85" creationId="{8CFF76E3-CE81-90CE-4957-F84CED55D5CA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17849369" sldId="377"/>
        </pc:sldMkLst>
      </pc:sldChg>
      <pc:sldChg chg="addSp modSp add mod">
        <pc:chgData name="Ali, Syed Waqqas" userId="1b3a5f44-9498-4738-8c4e-8127257d744d" providerId="ADAL" clId="{9CAA0501-EB80-4C41-8847-7B9FD08F90DD}" dt="2024-03-31T20:17:57.121" v="10082" actId="20577"/>
        <pc:sldMkLst>
          <pc:docMk/>
          <pc:sldMk cId="934850723" sldId="377"/>
        </pc:sldMkLst>
        <pc:spChg chg="mod">
          <ac:chgData name="Ali, Syed Waqqas" userId="1b3a5f44-9498-4738-8c4e-8127257d744d" providerId="ADAL" clId="{9CAA0501-EB80-4C41-8847-7B9FD08F90DD}" dt="2024-03-31T20:10:18.638" v="9974" actId="20577"/>
          <ac:spMkLst>
            <pc:docMk/>
            <pc:sldMk cId="934850723" sldId="377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11:51.885" v="10022" actId="20577"/>
          <ac:spMkLst>
            <pc:docMk/>
            <pc:sldMk cId="934850723" sldId="377"/>
            <ac:spMk id="3" creationId="{CD25B33D-4588-828C-A6BD-8326B33B6334}"/>
          </ac:spMkLst>
        </pc:spChg>
        <pc:spChg chg="mod">
          <ac:chgData name="Ali, Syed Waqqas" userId="1b3a5f44-9498-4738-8c4e-8127257d744d" providerId="ADAL" clId="{9CAA0501-EB80-4C41-8847-7B9FD08F90DD}" dt="2024-03-31T20:10:22.231" v="9975" actId="1076"/>
          <ac:spMkLst>
            <pc:docMk/>
            <pc:sldMk cId="934850723" sldId="377"/>
            <ac:spMk id="4" creationId="{3D4506F3-EA05-4C8F-E737-E302446D6C6F}"/>
          </ac:spMkLst>
        </pc:spChg>
        <pc:spChg chg="add mod">
          <ac:chgData name="Ali, Syed Waqqas" userId="1b3a5f44-9498-4738-8c4e-8127257d744d" providerId="ADAL" clId="{9CAA0501-EB80-4C41-8847-7B9FD08F90DD}" dt="2024-03-31T20:10:44.381" v="9987" actId="1076"/>
          <ac:spMkLst>
            <pc:docMk/>
            <pc:sldMk cId="934850723" sldId="377"/>
            <ac:spMk id="13" creationId="{E3B5B618-E14B-F906-7B61-0D1850A850AC}"/>
          </ac:spMkLst>
        </pc:spChg>
        <pc:spChg chg="mod">
          <ac:chgData name="Ali, Syed Waqqas" userId="1b3a5f44-9498-4738-8c4e-8127257d744d" providerId="ADAL" clId="{9CAA0501-EB80-4C41-8847-7B9FD08F90DD}" dt="2024-03-31T20:17:57.121" v="10082" actId="20577"/>
          <ac:spMkLst>
            <pc:docMk/>
            <pc:sldMk cId="934850723" sldId="377"/>
            <ac:spMk id="86" creationId="{7531EA35-1558-F830-DA0D-1023FB419E04}"/>
          </ac:spMkLst>
        </pc:spChg>
        <pc:cxnChg chg="add mod ord">
          <ac:chgData name="Ali, Syed Waqqas" userId="1b3a5f44-9498-4738-8c4e-8127257d744d" providerId="ADAL" clId="{9CAA0501-EB80-4C41-8847-7B9FD08F90DD}" dt="2024-03-31T20:12:01.470" v="10023" actId="14100"/>
          <ac:cxnSpMkLst>
            <pc:docMk/>
            <pc:sldMk cId="934850723" sldId="377"/>
            <ac:cxnSpMk id="17" creationId="{D8277771-B318-9227-D5F9-F4F5711CE2B2}"/>
          </ac:cxnSpMkLst>
        </pc:cxnChg>
      </pc:sldChg>
      <pc:sldChg chg="addSp delSp modSp add mod">
        <pc:chgData name="Ali, Syed Waqqas" userId="1b3a5f44-9498-4738-8c4e-8127257d744d" providerId="ADAL" clId="{9CAA0501-EB80-4C41-8847-7B9FD08F90DD}" dt="2024-03-31T20:19:54.845" v="10084" actId="478"/>
        <pc:sldMkLst>
          <pc:docMk/>
          <pc:sldMk cId="1096321900" sldId="378"/>
        </pc:sldMkLst>
        <pc:spChg chg="mod">
          <ac:chgData name="Ali, Syed Waqqas" userId="1b3a5f44-9498-4738-8c4e-8127257d744d" providerId="ADAL" clId="{9CAA0501-EB80-4C41-8847-7B9FD08F90DD}" dt="2024-03-31T20:12:44.169" v="10030" actId="20577"/>
          <ac:spMkLst>
            <pc:docMk/>
            <pc:sldMk cId="1096321900" sldId="378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12:46.878" v="10032" actId="20577"/>
          <ac:spMkLst>
            <pc:docMk/>
            <pc:sldMk cId="1096321900" sldId="378"/>
            <ac:spMk id="3" creationId="{CD25B33D-4588-828C-A6BD-8326B33B6334}"/>
          </ac:spMkLst>
        </pc:spChg>
        <pc:spChg chg="del">
          <ac:chgData name="Ali, Syed Waqqas" userId="1b3a5f44-9498-4738-8c4e-8127257d744d" providerId="ADAL" clId="{9CAA0501-EB80-4C41-8847-7B9FD08F90DD}" dt="2024-03-31T20:12:47.852" v="10033" actId="478"/>
          <ac:spMkLst>
            <pc:docMk/>
            <pc:sldMk cId="1096321900" sldId="378"/>
            <ac:spMk id="4" creationId="{3D4506F3-EA05-4C8F-E737-E302446D6C6F}"/>
          </ac:spMkLst>
        </pc:spChg>
        <pc:spChg chg="del">
          <ac:chgData name="Ali, Syed Waqqas" userId="1b3a5f44-9498-4738-8c4e-8127257d744d" providerId="ADAL" clId="{9CAA0501-EB80-4C41-8847-7B9FD08F90DD}" dt="2024-03-31T20:12:56.747" v="10039" actId="478"/>
          <ac:spMkLst>
            <pc:docMk/>
            <pc:sldMk cId="1096321900" sldId="378"/>
            <ac:spMk id="10" creationId="{7B83C705-6CA8-B731-B7A1-59B42B0ECC71}"/>
          </ac:spMkLst>
        </pc:spChg>
        <pc:spChg chg="del">
          <ac:chgData name="Ali, Syed Waqqas" userId="1b3a5f44-9498-4738-8c4e-8127257d744d" providerId="ADAL" clId="{9CAA0501-EB80-4C41-8847-7B9FD08F90DD}" dt="2024-03-31T20:12:56.162" v="10038" actId="478"/>
          <ac:spMkLst>
            <pc:docMk/>
            <pc:sldMk cId="1096321900" sldId="378"/>
            <ac:spMk id="11" creationId="{42126B8B-EBBB-B128-1B2D-07AE49DD12EC}"/>
          </ac:spMkLst>
        </pc:spChg>
        <pc:spChg chg="del">
          <ac:chgData name="Ali, Syed Waqqas" userId="1b3a5f44-9498-4738-8c4e-8127257d744d" providerId="ADAL" clId="{9CAA0501-EB80-4C41-8847-7B9FD08F90DD}" dt="2024-03-31T20:12:55.675" v="10037" actId="478"/>
          <ac:spMkLst>
            <pc:docMk/>
            <pc:sldMk cId="1096321900" sldId="378"/>
            <ac:spMk id="12" creationId="{E8D1ABE6-69AC-9B9D-B70E-1A1B4C1BE415}"/>
          </ac:spMkLst>
        </pc:spChg>
        <pc:spChg chg="del">
          <ac:chgData name="Ali, Syed Waqqas" userId="1b3a5f44-9498-4738-8c4e-8127257d744d" providerId="ADAL" clId="{9CAA0501-EB80-4C41-8847-7B9FD08F90DD}" dt="2024-03-31T20:12:53.757" v="10034" actId="478"/>
          <ac:spMkLst>
            <pc:docMk/>
            <pc:sldMk cId="1096321900" sldId="378"/>
            <ac:spMk id="13" creationId="{E3B5B618-E14B-F906-7B61-0D1850A850AC}"/>
          </ac:spMkLst>
        </pc:spChg>
        <pc:spChg chg="add del mod">
          <ac:chgData name="Ali, Syed Waqqas" userId="1b3a5f44-9498-4738-8c4e-8127257d744d" providerId="ADAL" clId="{9CAA0501-EB80-4C41-8847-7B9FD08F90DD}" dt="2024-03-31T20:19:54.845" v="10084" actId="478"/>
          <ac:spMkLst>
            <pc:docMk/>
            <pc:sldMk cId="1096321900" sldId="378"/>
            <ac:spMk id="14" creationId="{B14FE60B-BCBE-F65C-AFAD-55D4FA44D083}"/>
          </ac:spMkLst>
        </pc:spChg>
        <pc:spChg chg="del">
          <ac:chgData name="Ali, Syed Waqqas" userId="1b3a5f44-9498-4738-8c4e-8127257d744d" providerId="ADAL" clId="{9CAA0501-EB80-4C41-8847-7B9FD08F90DD}" dt="2024-03-31T20:12:55.060" v="10036" actId="478"/>
          <ac:spMkLst>
            <pc:docMk/>
            <pc:sldMk cId="1096321900" sldId="378"/>
            <ac:spMk id="15" creationId="{7FA07D21-0895-0CBE-CFEF-22CDFF44D835}"/>
          </ac:spMkLst>
        </pc:spChg>
        <pc:spChg chg="del">
          <ac:chgData name="Ali, Syed Waqqas" userId="1b3a5f44-9498-4738-8c4e-8127257d744d" providerId="ADAL" clId="{9CAA0501-EB80-4C41-8847-7B9FD08F90DD}" dt="2024-03-31T20:12:54.278" v="10035" actId="478"/>
          <ac:spMkLst>
            <pc:docMk/>
            <pc:sldMk cId="1096321900" sldId="378"/>
            <ac:spMk id="16" creationId="{12F7009F-E9EF-7E8A-33F9-6C69F4300555}"/>
          </ac:spMkLst>
        </pc:spChg>
        <pc:spChg chg="add del mod">
          <ac:chgData name="Ali, Syed Waqqas" userId="1b3a5f44-9498-4738-8c4e-8127257d744d" providerId="ADAL" clId="{9CAA0501-EB80-4C41-8847-7B9FD08F90DD}" dt="2024-03-31T20:19:54.845" v="10084" actId="478"/>
          <ac:spMkLst>
            <pc:docMk/>
            <pc:sldMk cId="1096321900" sldId="378"/>
            <ac:spMk id="18" creationId="{F6E85496-FA33-B97E-10CF-FF32913F3573}"/>
          </ac:spMkLst>
        </pc:spChg>
        <pc:spChg chg="add mod">
          <ac:chgData name="Ali, Syed Waqqas" userId="1b3a5f44-9498-4738-8c4e-8127257d744d" providerId="ADAL" clId="{9CAA0501-EB80-4C41-8847-7B9FD08F90DD}" dt="2024-03-31T20:13:43.634" v="10049" actId="1076"/>
          <ac:spMkLst>
            <pc:docMk/>
            <pc:sldMk cId="1096321900" sldId="378"/>
            <ac:spMk id="19" creationId="{821DDA16-40DB-870B-D204-B1CF4A03AFD1}"/>
          </ac:spMkLst>
        </pc:spChg>
        <pc:spChg chg="add mod">
          <ac:chgData name="Ali, Syed Waqqas" userId="1b3a5f44-9498-4738-8c4e-8127257d744d" providerId="ADAL" clId="{9CAA0501-EB80-4C41-8847-7B9FD08F90DD}" dt="2024-03-31T20:14:01.108" v="10056" actId="1076"/>
          <ac:spMkLst>
            <pc:docMk/>
            <pc:sldMk cId="1096321900" sldId="378"/>
            <ac:spMk id="20" creationId="{02F7AA48-DA64-0743-953A-CCCE70470752}"/>
          </ac:spMkLst>
        </pc:spChg>
        <pc:spChg chg="add mod">
          <ac:chgData name="Ali, Syed Waqqas" userId="1b3a5f44-9498-4738-8c4e-8127257d744d" providerId="ADAL" clId="{9CAA0501-EB80-4C41-8847-7B9FD08F90DD}" dt="2024-03-31T20:14:28.087" v="10061" actId="1076"/>
          <ac:spMkLst>
            <pc:docMk/>
            <pc:sldMk cId="1096321900" sldId="378"/>
            <ac:spMk id="21" creationId="{1007C146-5FEE-258C-B42D-BFB3FC5BC2DC}"/>
          </ac:spMkLst>
        </pc:spChg>
        <pc:spChg chg="add mod">
          <ac:chgData name="Ali, Syed Waqqas" userId="1b3a5f44-9498-4738-8c4e-8127257d744d" providerId="ADAL" clId="{9CAA0501-EB80-4C41-8847-7B9FD08F90DD}" dt="2024-03-31T20:15:04.029" v="10071" actId="1076"/>
          <ac:spMkLst>
            <pc:docMk/>
            <pc:sldMk cId="1096321900" sldId="378"/>
            <ac:spMk id="22" creationId="{AF7E7D0B-7F58-1909-938A-F19C961CDCB6}"/>
          </ac:spMkLst>
        </pc:spChg>
        <pc:spChg chg="add mod">
          <ac:chgData name="Ali, Syed Waqqas" userId="1b3a5f44-9498-4738-8c4e-8127257d744d" providerId="ADAL" clId="{9CAA0501-EB80-4C41-8847-7B9FD08F90DD}" dt="2024-03-31T20:15:18.438" v="10076" actId="1076"/>
          <ac:spMkLst>
            <pc:docMk/>
            <pc:sldMk cId="1096321900" sldId="378"/>
            <ac:spMk id="23" creationId="{C305279A-A446-3248-2F39-1CAC5F813DDE}"/>
          </ac:spMkLst>
        </pc:spChg>
        <pc:spChg chg="mod">
          <ac:chgData name="Ali, Syed Waqqas" userId="1b3a5f44-9498-4738-8c4e-8127257d744d" providerId="ADAL" clId="{9CAA0501-EB80-4C41-8847-7B9FD08F90DD}" dt="2024-03-31T20:14:20.863" v="10059" actId="20577"/>
          <ac:spMkLst>
            <pc:docMk/>
            <pc:sldMk cId="1096321900" sldId="378"/>
            <ac:spMk id="77" creationId="{3348A324-F0D9-F557-00BD-D3730222DC6B}"/>
          </ac:spMkLst>
        </pc:spChg>
        <pc:spChg chg="mod">
          <ac:chgData name="Ali, Syed Waqqas" userId="1b3a5f44-9498-4738-8c4e-8127257d744d" providerId="ADAL" clId="{9CAA0501-EB80-4C41-8847-7B9FD08F90DD}" dt="2024-03-31T20:15:10.196" v="10074" actId="20577"/>
          <ac:spMkLst>
            <pc:docMk/>
            <pc:sldMk cId="1096321900" sldId="378"/>
            <ac:spMk id="78" creationId="{523ECF96-6E9A-ECAA-4877-751C0E8F9EEE}"/>
          </ac:spMkLst>
        </pc:spChg>
        <pc:spChg chg="mod">
          <ac:chgData name="Ali, Syed Waqqas" userId="1b3a5f44-9498-4738-8c4e-8127257d744d" providerId="ADAL" clId="{9CAA0501-EB80-4C41-8847-7B9FD08F90DD}" dt="2024-03-31T20:13:31.309" v="10047" actId="20577"/>
          <ac:spMkLst>
            <pc:docMk/>
            <pc:sldMk cId="1096321900" sldId="378"/>
            <ac:spMk id="82" creationId="{A0C7217E-0AB8-FF5E-90FF-6453898CA01E}"/>
          </ac:spMkLst>
        </pc:spChg>
        <pc:spChg chg="mod">
          <ac:chgData name="Ali, Syed Waqqas" userId="1b3a5f44-9498-4738-8c4e-8127257d744d" providerId="ADAL" clId="{9CAA0501-EB80-4C41-8847-7B9FD08F90DD}" dt="2024-03-31T20:13:55.566" v="10054" actId="20577"/>
          <ac:spMkLst>
            <pc:docMk/>
            <pc:sldMk cId="1096321900" sldId="378"/>
            <ac:spMk id="83" creationId="{AF19814F-A177-1C71-C290-54FA58244392}"/>
          </ac:spMkLst>
        </pc:spChg>
        <pc:spChg chg="mod">
          <ac:chgData name="Ali, Syed Waqqas" userId="1b3a5f44-9498-4738-8c4e-8127257d744d" providerId="ADAL" clId="{9CAA0501-EB80-4C41-8847-7B9FD08F90DD}" dt="2024-03-31T20:14:57.343" v="10069" actId="20577"/>
          <ac:spMkLst>
            <pc:docMk/>
            <pc:sldMk cId="1096321900" sldId="378"/>
            <ac:spMk id="84" creationId="{F4540692-3D02-545A-7D03-05E893431EDA}"/>
          </ac:spMkLst>
        </pc:spChg>
        <pc:spChg chg="del">
          <ac:chgData name="Ali, Syed Waqqas" userId="1b3a5f44-9498-4738-8c4e-8127257d744d" providerId="ADAL" clId="{9CAA0501-EB80-4C41-8847-7B9FD08F90DD}" dt="2024-03-31T20:13:05.074" v="10043" actId="478"/>
          <ac:spMkLst>
            <pc:docMk/>
            <pc:sldMk cId="1096321900" sldId="378"/>
            <ac:spMk id="89" creationId="{A317FE7E-E25B-5A6C-FC74-9CB155E8AE3F}"/>
          </ac:spMkLst>
        </pc:spChg>
        <pc:spChg chg="del">
          <ac:chgData name="Ali, Syed Waqqas" userId="1b3a5f44-9498-4738-8c4e-8127257d744d" providerId="ADAL" clId="{9CAA0501-EB80-4C41-8847-7B9FD08F90DD}" dt="2024-03-31T20:12:57.283" v="10040" actId="478"/>
          <ac:spMkLst>
            <pc:docMk/>
            <pc:sldMk cId="1096321900" sldId="378"/>
            <ac:spMk id="90" creationId="{7034ACF0-531F-335B-57F9-49E69BD57D00}"/>
          </ac:spMkLst>
        </pc:spChg>
        <pc:spChg chg="del">
          <ac:chgData name="Ali, Syed Waqqas" userId="1b3a5f44-9498-4738-8c4e-8127257d744d" providerId="ADAL" clId="{9CAA0501-EB80-4C41-8847-7B9FD08F90DD}" dt="2024-03-31T20:13:05.760" v="10044" actId="478"/>
          <ac:spMkLst>
            <pc:docMk/>
            <pc:sldMk cId="1096321900" sldId="378"/>
            <ac:spMk id="97" creationId="{5B3F47F7-948C-99EF-43CA-AEE540BDA948}"/>
          </ac:spMkLst>
        </pc:spChg>
        <pc:cxnChg chg="del">
          <ac:chgData name="Ali, Syed Waqqas" userId="1b3a5f44-9498-4738-8c4e-8127257d744d" providerId="ADAL" clId="{9CAA0501-EB80-4C41-8847-7B9FD08F90DD}" dt="2024-03-31T20:12:45.865" v="10031" actId="478"/>
          <ac:cxnSpMkLst>
            <pc:docMk/>
            <pc:sldMk cId="1096321900" sldId="378"/>
            <ac:cxnSpMk id="17" creationId="{D8277771-B318-9227-D5F9-F4F5711CE2B2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240221423" sldId="378"/>
        </pc:sldMkLst>
      </pc:sldChg>
      <pc:sldChg chg="addSp delSp modSp add mod">
        <pc:chgData name="Ali, Syed Waqqas" userId="1b3a5f44-9498-4738-8c4e-8127257d744d" providerId="ADAL" clId="{9CAA0501-EB80-4C41-8847-7B9FD08F90DD}" dt="2024-03-31T20:38:32.290" v="10139" actId="478"/>
        <pc:sldMkLst>
          <pc:docMk/>
          <pc:sldMk cId="431918962" sldId="379"/>
        </pc:sldMkLst>
        <pc:spChg chg="mod">
          <ac:chgData name="Ali, Syed Waqqas" userId="1b3a5f44-9498-4738-8c4e-8127257d744d" providerId="ADAL" clId="{9CAA0501-EB80-4C41-8847-7B9FD08F90DD}" dt="2024-03-31T20:19:57.011" v="10086" actId="20577"/>
          <ac:spMkLst>
            <pc:docMk/>
            <pc:sldMk cId="431918962" sldId="379"/>
            <ac:spMk id="2" creationId="{7941C4D4-39FE-4935-5E75-41F4E4B94491}"/>
          </ac:spMkLst>
        </pc:spChg>
        <pc:spChg chg="add mod">
          <ac:chgData name="Ali, Syed Waqqas" userId="1b3a5f44-9498-4738-8c4e-8127257d744d" providerId="ADAL" clId="{9CAA0501-EB80-4C41-8847-7B9FD08F90DD}" dt="2024-03-31T20:21:46.955" v="10096" actId="1076"/>
          <ac:spMkLst>
            <pc:docMk/>
            <pc:sldMk cId="431918962" sldId="379"/>
            <ac:spMk id="4" creationId="{3C4BFF46-9D3C-F187-EE05-3597CC17762E}"/>
          </ac:spMkLst>
        </pc:spChg>
        <pc:spChg chg="add mod">
          <ac:chgData name="Ali, Syed Waqqas" userId="1b3a5f44-9498-4738-8c4e-8127257d744d" providerId="ADAL" clId="{9CAA0501-EB80-4C41-8847-7B9FD08F90DD}" dt="2024-03-31T20:22:36.188" v="10102" actId="1076"/>
          <ac:spMkLst>
            <pc:docMk/>
            <pc:sldMk cId="431918962" sldId="379"/>
            <ac:spMk id="10" creationId="{A0F90504-AF03-B4CB-98B1-008C3898EA96}"/>
          </ac:spMkLst>
        </pc:spChg>
        <pc:spChg chg="add mod">
          <ac:chgData name="Ali, Syed Waqqas" userId="1b3a5f44-9498-4738-8c4e-8127257d744d" providerId="ADAL" clId="{9CAA0501-EB80-4C41-8847-7B9FD08F90DD}" dt="2024-03-31T20:23:05.659" v="10107" actId="1076"/>
          <ac:spMkLst>
            <pc:docMk/>
            <pc:sldMk cId="431918962" sldId="379"/>
            <ac:spMk id="11" creationId="{23C2F522-6FF0-16A3-255E-58A8E75BEBFC}"/>
          </ac:spMkLst>
        </pc:spChg>
        <pc:spChg chg="add mod">
          <ac:chgData name="Ali, Syed Waqqas" userId="1b3a5f44-9498-4738-8c4e-8127257d744d" providerId="ADAL" clId="{9CAA0501-EB80-4C41-8847-7B9FD08F90DD}" dt="2024-03-31T20:24:50.095" v="10113" actId="1076"/>
          <ac:spMkLst>
            <pc:docMk/>
            <pc:sldMk cId="431918962" sldId="379"/>
            <ac:spMk id="12" creationId="{A12C1DE5-F838-3F2F-1D61-F31196EA1BE8}"/>
          </ac:spMkLst>
        </pc:spChg>
        <pc:spChg chg="add del mod">
          <ac:chgData name="Ali, Syed Waqqas" userId="1b3a5f44-9498-4738-8c4e-8127257d744d" providerId="ADAL" clId="{9CAA0501-EB80-4C41-8847-7B9FD08F90DD}" dt="2024-03-31T20:25:50.668" v="10129" actId="478"/>
          <ac:spMkLst>
            <pc:docMk/>
            <pc:sldMk cId="431918962" sldId="379"/>
            <ac:spMk id="13" creationId="{F27CF0B0-62B0-59B1-7847-9441C7C2D529}"/>
          </ac:spMkLst>
        </pc:spChg>
        <pc:spChg chg="del">
          <ac:chgData name="Ali, Syed Waqqas" userId="1b3a5f44-9498-4738-8c4e-8127257d744d" providerId="ADAL" clId="{9CAA0501-EB80-4C41-8847-7B9FD08F90DD}" dt="2024-03-31T20:38:32.290" v="10139" actId="478"/>
          <ac:spMkLst>
            <pc:docMk/>
            <pc:sldMk cId="431918962" sldId="379"/>
            <ac:spMk id="14" creationId="{B14FE60B-BCBE-F65C-AFAD-55D4FA44D083}"/>
          </ac:spMkLst>
        </pc:spChg>
        <pc:spChg chg="del">
          <ac:chgData name="Ali, Syed Waqqas" userId="1b3a5f44-9498-4738-8c4e-8127257d744d" providerId="ADAL" clId="{9CAA0501-EB80-4C41-8847-7B9FD08F90DD}" dt="2024-03-31T20:38:32.290" v="10139" actId="478"/>
          <ac:spMkLst>
            <pc:docMk/>
            <pc:sldMk cId="431918962" sldId="379"/>
            <ac:spMk id="18" creationId="{F6E85496-FA33-B97E-10CF-FF32913F3573}"/>
          </ac:spMkLst>
        </pc:spChg>
        <pc:spChg chg="del">
          <ac:chgData name="Ali, Syed Waqqas" userId="1b3a5f44-9498-4738-8c4e-8127257d744d" providerId="ADAL" clId="{9CAA0501-EB80-4C41-8847-7B9FD08F90DD}" dt="2024-03-31T20:20:06.474" v="10087" actId="478"/>
          <ac:spMkLst>
            <pc:docMk/>
            <pc:sldMk cId="431918962" sldId="379"/>
            <ac:spMk id="19" creationId="{821DDA16-40DB-870B-D204-B1CF4A03AFD1}"/>
          </ac:spMkLst>
        </pc:spChg>
        <pc:spChg chg="del">
          <ac:chgData name="Ali, Syed Waqqas" userId="1b3a5f44-9498-4738-8c4e-8127257d744d" providerId="ADAL" clId="{9CAA0501-EB80-4C41-8847-7B9FD08F90DD}" dt="2024-03-31T20:20:08.014" v="10088" actId="478"/>
          <ac:spMkLst>
            <pc:docMk/>
            <pc:sldMk cId="431918962" sldId="379"/>
            <ac:spMk id="20" creationId="{02F7AA48-DA64-0743-953A-CCCE70470752}"/>
          </ac:spMkLst>
        </pc:spChg>
        <pc:spChg chg="del">
          <ac:chgData name="Ali, Syed Waqqas" userId="1b3a5f44-9498-4738-8c4e-8127257d744d" providerId="ADAL" clId="{9CAA0501-EB80-4C41-8847-7B9FD08F90DD}" dt="2024-03-31T20:20:06.474" v="10087" actId="478"/>
          <ac:spMkLst>
            <pc:docMk/>
            <pc:sldMk cId="431918962" sldId="379"/>
            <ac:spMk id="21" creationId="{1007C146-5FEE-258C-B42D-BFB3FC5BC2DC}"/>
          </ac:spMkLst>
        </pc:spChg>
        <pc:spChg chg="del">
          <ac:chgData name="Ali, Syed Waqqas" userId="1b3a5f44-9498-4738-8c4e-8127257d744d" providerId="ADAL" clId="{9CAA0501-EB80-4C41-8847-7B9FD08F90DD}" dt="2024-03-31T20:20:06.474" v="10087" actId="478"/>
          <ac:spMkLst>
            <pc:docMk/>
            <pc:sldMk cId="431918962" sldId="379"/>
            <ac:spMk id="22" creationId="{AF7E7D0B-7F58-1909-938A-F19C961CDCB6}"/>
          </ac:spMkLst>
        </pc:spChg>
        <pc:spChg chg="del">
          <ac:chgData name="Ali, Syed Waqqas" userId="1b3a5f44-9498-4738-8c4e-8127257d744d" providerId="ADAL" clId="{9CAA0501-EB80-4C41-8847-7B9FD08F90DD}" dt="2024-03-31T20:20:06.474" v="10087" actId="478"/>
          <ac:spMkLst>
            <pc:docMk/>
            <pc:sldMk cId="431918962" sldId="379"/>
            <ac:spMk id="23" creationId="{C305279A-A446-3248-2F39-1CAC5F813DDE}"/>
          </ac:spMkLst>
        </pc:spChg>
        <pc:spChg chg="mod">
          <ac:chgData name="Ali, Syed Waqqas" userId="1b3a5f44-9498-4738-8c4e-8127257d744d" providerId="ADAL" clId="{9CAA0501-EB80-4C41-8847-7B9FD08F90DD}" dt="2024-03-31T20:22:29.605" v="10100" actId="14100"/>
          <ac:spMkLst>
            <pc:docMk/>
            <pc:sldMk cId="431918962" sldId="379"/>
            <ac:spMk id="71" creationId="{65F8CE00-3E6F-F634-9EAC-38F91BFFBE34}"/>
          </ac:spMkLst>
        </pc:spChg>
        <pc:spChg chg="mod">
          <ac:chgData name="Ali, Syed Waqqas" userId="1b3a5f44-9498-4738-8c4e-8127257d744d" providerId="ADAL" clId="{9CAA0501-EB80-4C41-8847-7B9FD08F90DD}" dt="2024-03-31T20:26:10.285" v="10133" actId="14100"/>
          <ac:spMkLst>
            <pc:docMk/>
            <pc:sldMk cId="431918962" sldId="379"/>
            <ac:spMk id="80" creationId="{410EFDDB-F536-0B82-8201-2B2CF8937A70}"/>
          </ac:spMkLst>
        </pc:spChg>
        <pc:spChg chg="mod">
          <ac:chgData name="Ali, Syed Waqqas" userId="1b3a5f44-9498-4738-8c4e-8127257d744d" providerId="ADAL" clId="{9CAA0501-EB80-4C41-8847-7B9FD08F90DD}" dt="2024-03-31T20:21:37.985" v="10094" actId="14100"/>
          <ac:spMkLst>
            <pc:docMk/>
            <pc:sldMk cId="431918962" sldId="379"/>
            <ac:spMk id="82" creationId="{A0C7217E-0AB8-FF5E-90FF-6453898CA01E}"/>
          </ac:spMkLst>
        </pc:spChg>
        <pc:spChg chg="mod">
          <ac:chgData name="Ali, Syed Waqqas" userId="1b3a5f44-9498-4738-8c4e-8127257d744d" providerId="ADAL" clId="{9CAA0501-EB80-4C41-8847-7B9FD08F90DD}" dt="2024-03-31T20:22:56.792" v="10105" actId="20577"/>
          <ac:spMkLst>
            <pc:docMk/>
            <pc:sldMk cId="431918962" sldId="379"/>
            <ac:spMk id="83" creationId="{AF19814F-A177-1C71-C290-54FA58244392}"/>
          </ac:spMkLst>
        </pc:spChg>
        <pc:spChg chg="mod">
          <ac:chgData name="Ali, Syed Waqqas" userId="1b3a5f44-9498-4738-8c4e-8127257d744d" providerId="ADAL" clId="{9CAA0501-EB80-4C41-8847-7B9FD08F90DD}" dt="2024-03-31T20:24:40.335" v="10111" actId="14100"/>
          <ac:spMkLst>
            <pc:docMk/>
            <pc:sldMk cId="431918962" sldId="379"/>
            <ac:spMk id="86" creationId="{7531EA35-1558-F830-DA0D-1023FB419E04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734315689" sldId="37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176904608" sldId="380"/>
        </pc:sldMkLst>
      </pc:sldChg>
      <pc:sldChg chg="delSp modSp add mod">
        <pc:chgData name="Ali, Syed Waqqas" userId="1b3a5f44-9498-4738-8c4e-8127257d744d" providerId="ADAL" clId="{9CAA0501-EB80-4C41-8847-7B9FD08F90DD}" dt="2024-03-31T20:42:28.046" v="10297" actId="20577"/>
        <pc:sldMkLst>
          <pc:docMk/>
          <pc:sldMk cId="2953162392" sldId="380"/>
        </pc:sldMkLst>
        <pc:spChg chg="mod">
          <ac:chgData name="Ali, Syed Waqqas" userId="1b3a5f44-9498-4738-8c4e-8127257d744d" providerId="ADAL" clId="{9CAA0501-EB80-4C41-8847-7B9FD08F90DD}" dt="2024-03-31T20:38:28" v="10138" actId="20577"/>
          <ac:spMkLst>
            <pc:docMk/>
            <pc:sldMk cId="2953162392" sldId="380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42:28.046" v="10297" actId="20577"/>
          <ac:spMkLst>
            <pc:docMk/>
            <pc:sldMk cId="2953162392" sldId="380"/>
            <ac:spMk id="3" creationId="{CD25B33D-4588-828C-A6BD-8326B33B6334}"/>
          </ac:spMkLst>
        </pc:spChg>
        <pc:spChg chg="del">
          <ac:chgData name="Ali, Syed Waqqas" userId="1b3a5f44-9498-4738-8c4e-8127257d744d" providerId="ADAL" clId="{9CAA0501-EB80-4C41-8847-7B9FD08F90DD}" dt="2024-03-31T20:38:49.251" v="10140" actId="478"/>
          <ac:spMkLst>
            <pc:docMk/>
            <pc:sldMk cId="2953162392" sldId="380"/>
            <ac:spMk id="4" creationId="{3C4BFF46-9D3C-F187-EE05-3597CC17762E}"/>
          </ac:spMkLst>
        </pc:spChg>
        <pc:spChg chg="del">
          <ac:chgData name="Ali, Syed Waqqas" userId="1b3a5f44-9498-4738-8c4e-8127257d744d" providerId="ADAL" clId="{9CAA0501-EB80-4C41-8847-7B9FD08F90DD}" dt="2024-03-31T20:38:58.996" v="10141" actId="478"/>
          <ac:spMkLst>
            <pc:docMk/>
            <pc:sldMk cId="2953162392" sldId="380"/>
            <ac:spMk id="10" creationId="{A0F90504-AF03-B4CB-98B1-008C3898EA96}"/>
          </ac:spMkLst>
        </pc:spChg>
        <pc:spChg chg="del">
          <ac:chgData name="Ali, Syed Waqqas" userId="1b3a5f44-9498-4738-8c4e-8127257d744d" providerId="ADAL" clId="{9CAA0501-EB80-4C41-8847-7B9FD08F90DD}" dt="2024-03-31T20:39:00.538" v="10142" actId="478"/>
          <ac:spMkLst>
            <pc:docMk/>
            <pc:sldMk cId="2953162392" sldId="380"/>
            <ac:spMk id="11" creationId="{23C2F522-6FF0-16A3-255E-58A8E75BEBFC}"/>
          </ac:spMkLst>
        </pc:spChg>
        <pc:spChg chg="del">
          <ac:chgData name="Ali, Syed Waqqas" userId="1b3a5f44-9498-4738-8c4e-8127257d744d" providerId="ADAL" clId="{9CAA0501-EB80-4C41-8847-7B9FD08F90DD}" dt="2024-03-31T20:39:22.007" v="10143" actId="478"/>
          <ac:spMkLst>
            <pc:docMk/>
            <pc:sldMk cId="2953162392" sldId="380"/>
            <ac:spMk id="12" creationId="{A12C1DE5-F838-3F2F-1D61-F31196EA1BE8}"/>
          </ac:spMkLst>
        </pc:spChg>
        <pc:spChg chg="del">
          <ac:chgData name="Ali, Syed Waqqas" userId="1b3a5f44-9498-4738-8c4e-8127257d744d" providerId="ADAL" clId="{9CAA0501-EB80-4C41-8847-7B9FD08F90DD}" dt="2024-03-31T20:39:24.013" v="10145" actId="478"/>
          <ac:spMkLst>
            <pc:docMk/>
            <pc:sldMk cId="2953162392" sldId="380"/>
            <ac:spMk id="14" creationId="{B14FE60B-BCBE-F65C-AFAD-55D4FA44D083}"/>
          </ac:spMkLst>
        </pc:spChg>
        <pc:spChg chg="del">
          <ac:chgData name="Ali, Syed Waqqas" userId="1b3a5f44-9498-4738-8c4e-8127257d744d" providerId="ADAL" clId="{9CAA0501-EB80-4C41-8847-7B9FD08F90DD}" dt="2024-03-31T20:39:23.441" v="10144" actId="478"/>
          <ac:spMkLst>
            <pc:docMk/>
            <pc:sldMk cId="2953162392" sldId="380"/>
            <ac:spMk id="18" creationId="{F6E85496-FA33-B97E-10CF-FF32913F3573}"/>
          </ac:spMkLst>
        </pc:spChg>
        <pc:spChg chg="del">
          <ac:chgData name="Ali, Syed Waqqas" userId="1b3a5f44-9498-4738-8c4e-8127257d744d" providerId="ADAL" clId="{9CAA0501-EB80-4C41-8847-7B9FD08F90DD}" dt="2024-03-31T20:39:25.519" v="10147" actId="478"/>
          <ac:spMkLst>
            <pc:docMk/>
            <pc:sldMk cId="2953162392" sldId="380"/>
            <ac:spMk id="57" creationId="{38899B48-D052-3914-EF75-3D0C53D45C9C}"/>
          </ac:spMkLst>
        </pc:spChg>
        <pc:spChg chg="del">
          <ac:chgData name="Ali, Syed Waqqas" userId="1b3a5f44-9498-4738-8c4e-8127257d744d" providerId="ADAL" clId="{9CAA0501-EB80-4C41-8847-7B9FD08F90DD}" dt="2024-03-31T20:39:25.021" v="10146" actId="478"/>
          <ac:spMkLst>
            <pc:docMk/>
            <pc:sldMk cId="2953162392" sldId="380"/>
            <ac:spMk id="58" creationId="{B815E3BF-1B7A-1C98-6C15-035542152CAB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550825841" sldId="381"/>
        </pc:sldMkLst>
      </pc:sldChg>
      <pc:sldChg chg="addSp delSp modSp add mod">
        <pc:chgData name="Ali, Syed Waqqas" userId="1b3a5f44-9498-4738-8c4e-8127257d744d" providerId="ADAL" clId="{9CAA0501-EB80-4C41-8847-7B9FD08F90DD}" dt="2024-03-31T20:48:31.717" v="10551" actId="20577"/>
        <pc:sldMkLst>
          <pc:docMk/>
          <pc:sldMk cId="3548721580" sldId="381"/>
        </pc:sldMkLst>
        <pc:spChg chg="del">
          <ac:chgData name="Ali, Syed Waqqas" userId="1b3a5f44-9498-4738-8c4e-8127257d744d" providerId="ADAL" clId="{9CAA0501-EB80-4C41-8847-7B9FD08F90DD}" dt="2024-03-31T20:42:43.232" v="10301" actId="478"/>
          <ac:spMkLst>
            <pc:docMk/>
            <pc:sldMk cId="3548721580" sldId="381"/>
            <ac:spMk id="2" creationId="{7941C4D4-39FE-4935-5E75-41F4E4B94491}"/>
          </ac:spMkLst>
        </pc:spChg>
        <pc:spChg chg="del">
          <ac:chgData name="Ali, Syed Waqqas" userId="1b3a5f44-9498-4738-8c4e-8127257d744d" providerId="ADAL" clId="{9CAA0501-EB80-4C41-8847-7B9FD08F90DD}" dt="2024-03-31T20:42:38.139" v="10299" actId="478"/>
          <ac:spMkLst>
            <pc:docMk/>
            <pc:sldMk cId="3548721580" sldId="381"/>
            <ac:spMk id="3" creationId="{CD25B33D-4588-828C-A6BD-8326B33B6334}"/>
          </ac:spMkLst>
        </pc:spChg>
        <pc:spChg chg="add del mod">
          <ac:chgData name="Ali, Syed Waqqas" userId="1b3a5f44-9498-4738-8c4e-8127257d744d" providerId="ADAL" clId="{9CAA0501-EB80-4C41-8847-7B9FD08F90DD}" dt="2024-03-31T20:42:39.537" v="10300" actId="478"/>
          <ac:spMkLst>
            <pc:docMk/>
            <pc:sldMk cId="3548721580" sldId="381"/>
            <ac:spMk id="10" creationId="{8AA80D65-2519-C9FF-6352-024B806FBF72}"/>
          </ac:spMkLst>
        </pc:spChg>
        <pc:spChg chg="add del mod">
          <ac:chgData name="Ali, Syed Waqqas" userId="1b3a5f44-9498-4738-8c4e-8127257d744d" providerId="ADAL" clId="{9CAA0501-EB80-4C41-8847-7B9FD08F90DD}" dt="2024-03-31T20:42:44.683" v="10302" actId="478"/>
          <ac:spMkLst>
            <pc:docMk/>
            <pc:sldMk cId="3548721580" sldId="381"/>
            <ac:spMk id="12" creationId="{B11B02FF-DE4B-FE03-4CE3-0162F7A5A71F}"/>
          </ac:spMkLst>
        </pc:spChg>
        <pc:spChg chg="add mod">
          <ac:chgData name="Ali, Syed Waqqas" userId="1b3a5f44-9498-4738-8c4e-8127257d744d" providerId="ADAL" clId="{9CAA0501-EB80-4C41-8847-7B9FD08F90DD}" dt="2024-03-31T20:48:31.717" v="10551" actId="20577"/>
          <ac:spMkLst>
            <pc:docMk/>
            <pc:sldMk cId="3548721580" sldId="381"/>
            <ac:spMk id="13" creationId="{65A84903-64B9-EADD-8BA6-4114AAC67561}"/>
          </ac:spMkLst>
        </pc:spChg>
        <pc:spChg chg="add del mod ord">
          <ac:chgData name="Ali, Syed Waqqas" userId="1b3a5f44-9498-4738-8c4e-8127257d744d" providerId="ADAL" clId="{9CAA0501-EB80-4C41-8847-7B9FD08F90DD}" dt="2024-03-31T20:48:21.909" v="10493" actId="478"/>
          <ac:spMkLst>
            <pc:docMk/>
            <pc:sldMk cId="3548721580" sldId="381"/>
            <ac:spMk id="14" creationId="{D70DB146-6BC2-A77F-5F54-6FBC44764965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1" creationId="{65F8CE00-3E6F-F634-9EAC-38F91BFFBE34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2" creationId="{9F678AE4-92D0-5D4F-1CA9-7B8C910B041C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3" creationId="{EDA66826-4418-C0F1-D21E-057FC39CE40A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4" creationId="{897F6CBC-DC08-5F4F-5145-193A41243BEF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5" creationId="{A72D4EAF-D36F-EDEB-D429-45C089ECC5D7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6" creationId="{EF513BF0-C432-77A0-CB83-35B836D880C4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7" creationId="{3348A324-F0D9-F557-00BD-D3730222DC6B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8" creationId="{523ECF96-6E9A-ECAA-4877-751C0E8F9EEE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9" creationId="{C517BD7F-B1EC-F3C7-CD20-7B9DA187A09F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0" creationId="{410EFDDB-F536-0B82-8201-2B2CF8937A70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1" creationId="{918634AB-26AB-4EBF-9D49-B72AA8DB4362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2" creationId="{A0C7217E-0AB8-FF5E-90FF-6453898CA01E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3" creationId="{AF19814F-A177-1C71-C290-54FA58244392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4" creationId="{F4540692-3D02-545A-7D03-05E893431EDA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5" creationId="{8CFF76E3-CE81-90CE-4957-F84CED55D5CA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6" creationId="{7531EA35-1558-F830-DA0D-1023FB419E04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95" creationId="{4A545467-1BB7-4C65-A8F8-8C088B7BB694}"/>
          </ac:spMkLst>
        </pc:spChg>
        <pc:graphicFrameChg chg="mod">
          <ac:chgData name="Ali, Syed Waqqas" userId="1b3a5f44-9498-4738-8c4e-8127257d744d" providerId="ADAL" clId="{9CAA0501-EB80-4C41-8847-7B9FD08F90DD}" dt="2024-03-31T20:42:51.897" v="10303" actId="1076"/>
          <ac:graphicFrameMkLst>
            <pc:docMk/>
            <pc:sldMk cId="3548721580" sldId="381"/>
            <ac:graphicFrameMk id="59" creationId="{598129CB-B839-E1EA-83D2-8FAAC14414B3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42:51.897" v="10303" actId="1076"/>
          <ac:graphicFrameMkLst>
            <pc:docMk/>
            <pc:sldMk cId="3548721580" sldId="381"/>
            <ac:graphicFrameMk id="60" creationId="{3A4A7CB3-A28E-6351-D112-26018CAB74AC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42:51.897" v="10303" actId="1076"/>
          <ac:graphicFrameMkLst>
            <pc:docMk/>
            <pc:sldMk cId="3548721580" sldId="381"/>
            <ac:graphicFrameMk id="61" creationId="{66A2A038-CF85-49CD-9E21-E5B312E22356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42:51.897" v="10303" actId="1076"/>
          <ac:graphicFrameMkLst>
            <pc:docMk/>
            <pc:sldMk cId="3548721580" sldId="381"/>
            <ac:graphicFrameMk id="62" creationId="{F5D3D5FC-8990-FF29-98F8-9817D6BB9385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42:51.897" v="10303" actId="1076"/>
          <ac:graphicFrameMkLst>
            <pc:docMk/>
            <pc:sldMk cId="3548721580" sldId="381"/>
            <ac:graphicFrameMk id="63" creationId="{7EFAE179-0B7B-5980-B11D-B3EE6237282A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42:51.897" v="10303" actId="1076"/>
          <ac:graphicFrameMkLst>
            <pc:docMk/>
            <pc:sldMk cId="3548721580" sldId="381"/>
            <ac:graphicFrameMk id="64" creationId="{11B74EBB-A9B8-8BFA-A46E-C9CEFB62BE8D}"/>
          </ac:graphicFrameMkLst>
        </pc:graphicFrame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65" creationId="{6B4A8729-F090-01C9-101C-58B57425722A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66" creationId="{2188171E-D260-732B-6BCD-7EEBE101F7C8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67" creationId="{C6A27BA0-1B8B-E47E-4304-44F9F9B292B0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68" creationId="{3CBBEEF7-15CF-E5F8-ED02-4C8839A04F31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69" creationId="{7E039B45-440A-388B-2F68-5D5359980671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70" creationId="{889EB882-78EA-CCE7-25AA-D8C39DCD5BCE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87" creationId="{57DD48F2-BB78-3169-DBD2-7C530963ABE4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88" creationId="{7E7A6A2C-BA0A-D492-CAAD-3A418D919E3A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383816899" sldId="382"/>
        </pc:sldMkLst>
      </pc:sldChg>
      <pc:sldChg chg="addSp delSp modSp add mod">
        <pc:chgData name="Ali, Syed Waqqas" userId="1b3a5f44-9498-4738-8c4e-8127257d744d" providerId="ADAL" clId="{9CAA0501-EB80-4C41-8847-7B9FD08F90DD}" dt="2024-04-01T00:06:45.980" v="18692" actId="20577"/>
        <pc:sldMkLst>
          <pc:docMk/>
          <pc:sldMk cId="3629690125" sldId="382"/>
        </pc:sldMkLst>
        <pc:spChg chg="add del mod">
          <ac:chgData name="Ali, Syed Waqqas" userId="1b3a5f44-9498-4738-8c4e-8127257d744d" providerId="ADAL" clId="{9CAA0501-EB80-4C41-8847-7B9FD08F90DD}" dt="2024-03-31T20:47:28.176" v="10473" actId="478"/>
          <ac:spMkLst>
            <pc:docMk/>
            <pc:sldMk cId="3629690125" sldId="382"/>
            <ac:spMk id="2" creationId="{B0A4636A-4F40-EFD0-FC32-9D11E137C1C3}"/>
          </ac:spMkLst>
        </pc:spChg>
        <pc:spChg chg="add mod">
          <ac:chgData name="Ali, Syed Waqqas" userId="1b3a5f44-9498-4738-8c4e-8127257d744d" providerId="ADAL" clId="{9CAA0501-EB80-4C41-8847-7B9FD08F90DD}" dt="2024-03-31T20:48:48.655" v="10553" actId="1076"/>
          <ac:spMkLst>
            <pc:docMk/>
            <pc:sldMk cId="3629690125" sldId="382"/>
            <ac:spMk id="4" creationId="{8FC1C700-BDD4-8323-3F2B-0D5B56990E99}"/>
          </ac:spMkLst>
        </pc:spChg>
        <pc:spChg chg="add mod">
          <ac:chgData name="Ali, Syed Waqqas" userId="1b3a5f44-9498-4738-8c4e-8127257d744d" providerId="ADAL" clId="{9CAA0501-EB80-4C41-8847-7B9FD08F90DD}" dt="2024-03-31T20:50:03.636" v="10558" actId="1076"/>
          <ac:spMkLst>
            <pc:docMk/>
            <pc:sldMk cId="3629690125" sldId="382"/>
            <ac:spMk id="10" creationId="{7F4A4A89-1A0B-670B-C8D7-02BAC93D01FC}"/>
          </ac:spMkLst>
        </pc:spChg>
        <pc:spChg chg="add mod">
          <ac:chgData name="Ali, Syed Waqqas" userId="1b3a5f44-9498-4738-8c4e-8127257d744d" providerId="ADAL" clId="{9CAA0501-EB80-4C41-8847-7B9FD08F90DD}" dt="2024-03-31T20:50:10.570" v="10560" actId="1076"/>
          <ac:spMkLst>
            <pc:docMk/>
            <pc:sldMk cId="3629690125" sldId="382"/>
            <ac:spMk id="11" creationId="{691F5051-1383-6509-43A9-0CA2FDE663F7}"/>
          </ac:spMkLst>
        </pc:spChg>
        <pc:spChg chg="add mod">
          <ac:chgData name="Ali, Syed Waqqas" userId="1b3a5f44-9498-4738-8c4e-8127257d744d" providerId="ADAL" clId="{9CAA0501-EB80-4C41-8847-7B9FD08F90DD}" dt="2024-03-31T20:50:27.693" v="10562" actId="1076"/>
          <ac:spMkLst>
            <pc:docMk/>
            <pc:sldMk cId="3629690125" sldId="382"/>
            <ac:spMk id="12" creationId="{AFC4FFD4-3964-C5EE-D426-437F5672972B}"/>
          </ac:spMkLst>
        </pc:spChg>
        <pc:spChg chg="mod">
          <ac:chgData name="Ali, Syed Waqqas" userId="1b3a5f44-9498-4738-8c4e-8127257d744d" providerId="ADAL" clId="{9CAA0501-EB80-4C41-8847-7B9FD08F90DD}" dt="2024-04-01T00:06:45.980" v="18692" actId="20577"/>
          <ac:spMkLst>
            <pc:docMk/>
            <pc:sldMk cId="3629690125" sldId="382"/>
            <ac:spMk id="13" creationId="{65A84903-64B9-EADD-8BA6-4114AAC67561}"/>
          </ac:spMkLst>
        </pc:spChg>
        <pc:spChg chg="del">
          <ac:chgData name="Ali, Syed Waqqas" userId="1b3a5f44-9498-4738-8c4e-8127257d744d" providerId="ADAL" clId="{9CAA0501-EB80-4C41-8847-7B9FD08F90DD}" dt="2024-03-31T20:46:58.956" v="10456" actId="478"/>
          <ac:spMkLst>
            <pc:docMk/>
            <pc:sldMk cId="3629690125" sldId="382"/>
            <ac:spMk id="14" creationId="{D70DB146-6BC2-A77F-5F54-6FBC44764965}"/>
          </ac:spMkLst>
        </pc:spChg>
        <pc:spChg chg="add mod">
          <ac:chgData name="Ali, Syed Waqqas" userId="1b3a5f44-9498-4738-8c4e-8127257d744d" providerId="ADAL" clId="{9CAA0501-EB80-4C41-8847-7B9FD08F90DD}" dt="2024-03-31T20:50:31.397" v="10564" actId="1076"/>
          <ac:spMkLst>
            <pc:docMk/>
            <pc:sldMk cId="3629690125" sldId="382"/>
            <ac:spMk id="15" creationId="{427818A5-54F9-2AB8-C23D-DDEAAFA5BCD7}"/>
          </ac:spMkLst>
        </pc:spChg>
        <pc:spChg chg="add ord">
          <ac:chgData name="Ali, Syed Waqqas" userId="1b3a5f44-9498-4738-8c4e-8127257d744d" providerId="ADAL" clId="{9CAA0501-EB80-4C41-8847-7B9FD08F90DD}" dt="2024-03-31T20:50:44.172" v="10566" actId="167"/>
          <ac:spMkLst>
            <pc:docMk/>
            <pc:sldMk cId="3629690125" sldId="382"/>
            <ac:spMk id="16" creationId="{CA0F072C-B5AA-2036-8D2E-1B81687DC1D1}"/>
          </ac:spMkLst>
        </pc:spChg>
        <pc:spChg chg="add mod">
          <ac:chgData name="Ali, Syed Waqqas" userId="1b3a5f44-9498-4738-8c4e-8127257d744d" providerId="ADAL" clId="{9CAA0501-EB80-4C41-8847-7B9FD08F90DD}" dt="2024-03-31T20:51:10.803" v="10570" actId="14100"/>
          <ac:spMkLst>
            <pc:docMk/>
            <pc:sldMk cId="3629690125" sldId="382"/>
            <ac:spMk id="17" creationId="{09950D51-64A3-46E6-1CE5-44BE5D5F50E9}"/>
          </ac:spMkLst>
        </pc:spChg>
        <pc:spChg chg="add mod">
          <ac:chgData name="Ali, Syed Waqqas" userId="1b3a5f44-9498-4738-8c4e-8127257d744d" providerId="ADAL" clId="{9CAA0501-EB80-4C41-8847-7B9FD08F90DD}" dt="2024-03-31T20:51:01.624" v="10568" actId="1076"/>
          <ac:spMkLst>
            <pc:docMk/>
            <pc:sldMk cId="3629690125" sldId="382"/>
            <ac:spMk id="18" creationId="{B81C71AD-B522-8483-AE4D-ECCBF75C52D2}"/>
          </ac:spMkLst>
        </pc:spChg>
        <pc:spChg chg="add mod">
          <ac:chgData name="Ali, Syed Waqqas" userId="1b3a5f44-9498-4738-8c4e-8127257d744d" providerId="ADAL" clId="{9CAA0501-EB80-4C41-8847-7B9FD08F90DD}" dt="2024-03-31T20:51:07.693" v="10569" actId="1076"/>
          <ac:spMkLst>
            <pc:docMk/>
            <pc:sldMk cId="3629690125" sldId="382"/>
            <ac:spMk id="19" creationId="{137011CD-C776-A5DC-7220-DE3A950A3B22}"/>
          </ac:spMkLst>
        </pc:spChg>
        <pc:spChg chg="add mod">
          <ac:chgData name="Ali, Syed Waqqas" userId="1b3a5f44-9498-4738-8c4e-8127257d744d" providerId="ADAL" clId="{9CAA0501-EB80-4C41-8847-7B9FD08F90DD}" dt="2024-03-31T20:51:22.892" v="10572" actId="1076"/>
          <ac:spMkLst>
            <pc:docMk/>
            <pc:sldMk cId="3629690125" sldId="382"/>
            <ac:spMk id="20" creationId="{2C8CE514-3DD1-4D8B-159D-42E325F88D9D}"/>
          </ac:spMkLst>
        </pc:spChg>
        <pc:spChg chg="add mod">
          <ac:chgData name="Ali, Syed Waqqas" userId="1b3a5f44-9498-4738-8c4e-8127257d744d" providerId="ADAL" clId="{9CAA0501-EB80-4C41-8847-7B9FD08F90DD}" dt="2024-03-31T20:51:22.892" v="10572" actId="1076"/>
          <ac:spMkLst>
            <pc:docMk/>
            <pc:sldMk cId="3629690125" sldId="382"/>
            <ac:spMk id="21" creationId="{75429C70-594A-1638-9274-866110B1B9BB}"/>
          </ac:spMkLst>
        </pc:spChg>
        <pc:spChg chg="add mod">
          <ac:chgData name="Ali, Syed Waqqas" userId="1b3a5f44-9498-4738-8c4e-8127257d744d" providerId="ADAL" clId="{9CAA0501-EB80-4C41-8847-7B9FD08F90DD}" dt="2024-03-31T20:51:22.892" v="10572" actId="1076"/>
          <ac:spMkLst>
            <pc:docMk/>
            <pc:sldMk cId="3629690125" sldId="382"/>
            <ac:spMk id="22" creationId="{DE964BF2-F788-F489-80E1-E13712F9E68E}"/>
          </ac:spMkLst>
        </pc:spChg>
        <pc:spChg chg="add mod ord">
          <ac:chgData name="Ali, Syed Waqqas" userId="1b3a5f44-9498-4738-8c4e-8127257d744d" providerId="ADAL" clId="{9CAA0501-EB80-4C41-8847-7B9FD08F90DD}" dt="2024-03-31T20:51:48.835" v="10579" actId="14100"/>
          <ac:spMkLst>
            <pc:docMk/>
            <pc:sldMk cId="3629690125" sldId="382"/>
            <ac:spMk id="23" creationId="{FEE52213-168F-B0C0-82FF-6A7482675ED1}"/>
          </ac:spMkLst>
        </pc:spChg>
        <pc:graphicFrameChg chg="add mod modGraphic">
          <ac:chgData name="Ali, Syed Waqqas" userId="1b3a5f44-9498-4738-8c4e-8127257d744d" providerId="ADAL" clId="{9CAA0501-EB80-4C41-8847-7B9FD08F90DD}" dt="2024-03-31T20:48:00.140" v="10492" actId="20577"/>
          <ac:graphicFrameMkLst>
            <pc:docMk/>
            <pc:sldMk cId="3629690125" sldId="382"/>
            <ac:graphicFrameMk id="3" creationId="{E71C5A5C-BAC1-1E5E-52DF-BD376703FE4F}"/>
          </ac:graphicFrameMkLst>
        </pc:graphicFrameChg>
      </pc:sldChg>
      <pc:sldChg chg="addSp delSp modSp add mod">
        <pc:chgData name="Ali, Syed Waqqas" userId="1b3a5f44-9498-4738-8c4e-8127257d744d" providerId="ADAL" clId="{9CAA0501-EB80-4C41-8847-7B9FD08F90DD}" dt="2024-03-31T21:12:31.210" v="11936" actId="5793"/>
        <pc:sldMkLst>
          <pc:docMk/>
          <pc:sldMk cId="3859043579" sldId="383"/>
        </pc:sldMkLst>
        <pc:spChg chg="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4" creationId="{8FC1C700-BDD4-8323-3F2B-0D5B56990E99}"/>
          </ac:spMkLst>
        </pc:spChg>
        <pc:spChg chg="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10" creationId="{7F4A4A89-1A0B-670B-C8D7-02BAC93D01FC}"/>
          </ac:spMkLst>
        </pc:spChg>
        <pc:spChg chg="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11" creationId="{691F5051-1383-6509-43A9-0CA2FDE663F7}"/>
          </ac:spMkLst>
        </pc:spChg>
        <pc:spChg chg="mod">
          <ac:chgData name="Ali, Syed Waqqas" userId="1b3a5f44-9498-4738-8c4e-8127257d744d" providerId="ADAL" clId="{9CAA0501-EB80-4C41-8847-7B9FD08F90DD}" dt="2024-03-31T20:56:27.834" v="10740" actId="1037"/>
          <ac:spMkLst>
            <pc:docMk/>
            <pc:sldMk cId="3859043579" sldId="383"/>
            <ac:spMk id="12" creationId="{AFC4FFD4-3964-C5EE-D426-437F5672972B}"/>
          </ac:spMkLst>
        </pc:spChg>
        <pc:spChg chg="mod">
          <ac:chgData name="Ali, Syed Waqqas" userId="1b3a5f44-9498-4738-8c4e-8127257d744d" providerId="ADAL" clId="{9CAA0501-EB80-4C41-8847-7B9FD08F90DD}" dt="2024-03-31T21:02:40.136" v="11153" actId="20577"/>
          <ac:spMkLst>
            <pc:docMk/>
            <pc:sldMk cId="3859043579" sldId="383"/>
            <ac:spMk id="13" creationId="{65A84903-64B9-EADD-8BA6-4114AAC67561}"/>
          </ac:spMkLst>
        </pc:spChg>
        <pc:spChg chg="mod">
          <ac:chgData name="Ali, Syed Waqqas" userId="1b3a5f44-9498-4738-8c4e-8127257d744d" providerId="ADAL" clId="{9CAA0501-EB80-4C41-8847-7B9FD08F90DD}" dt="2024-03-31T20:56:27.834" v="10740" actId="1037"/>
          <ac:spMkLst>
            <pc:docMk/>
            <pc:sldMk cId="3859043579" sldId="383"/>
            <ac:spMk id="15" creationId="{427818A5-54F9-2AB8-C23D-DDEAAFA5BCD7}"/>
          </ac:spMkLst>
        </pc:spChg>
        <pc:spChg chg="mod">
          <ac:chgData name="Ali, Syed Waqqas" userId="1b3a5f44-9498-4738-8c4e-8127257d744d" providerId="ADAL" clId="{9CAA0501-EB80-4C41-8847-7B9FD08F90DD}" dt="2024-03-31T20:56:27.834" v="10740" actId="1037"/>
          <ac:spMkLst>
            <pc:docMk/>
            <pc:sldMk cId="3859043579" sldId="383"/>
            <ac:spMk id="16" creationId="{CA0F072C-B5AA-2036-8D2E-1B81687DC1D1}"/>
          </ac:spMkLst>
        </pc:spChg>
        <pc:spChg chg="mod">
          <ac:chgData name="Ali, Syed Waqqas" userId="1b3a5f44-9498-4738-8c4e-8127257d744d" providerId="ADAL" clId="{9CAA0501-EB80-4C41-8847-7B9FD08F90DD}" dt="2024-03-31T20:56:34.839" v="10766" actId="1038"/>
          <ac:spMkLst>
            <pc:docMk/>
            <pc:sldMk cId="3859043579" sldId="383"/>
            <ac:spMk id="17" creationId="{09950D51-64A3-46E6-1CE5-44BE5D5F50E9}"/>
          </ac:spMkLst>
        </pc:spChg>
        <pc:spChg chg="mod">
          <ac:chgData name="Ali, Syed Waqqas" userId="1b3a5f44-9498-4738-8c4e-8127257d744d" providerId="ADAL" clId="{9CAA0501-EB80-4C41-8847-7B9FD08F90DD}" dt="2024-03-31T20:56:34.839" v="10766" actId="1038"/>
          <ac:spMkLst>
            <pc:docMk/>
            <pc:sldMk cId="3859043579" sldId="383"/>
            <ac:spMk id="18" creationId="{B81C71AD-B522-8483-AE4D-ECCBF75C52D2}"/>
          </ac:spMkLst>
        </pc:spChg>
        <pc:spChg chg="mod">
          <ac:chgData name="Ali, Syed Waqqas" userId="1b3a5f44-9498-4738-8c4e-8127257d744d" providerId="ADAL" clId="{9CAA0501-EB80-4C41-8847-7B9FD08F90DD}" dt="2024-03-31T20:56:34.839" v="10766" actId="1038"/>
          <ac:spMkLst>
            <pc:docMk/>
            <pc:sldMk cId="3859043579" sldId="383"/>
            <ac:spMk id="19" creationId="{137011CD-C776-A5DC-7220-DE3A950A3B22}"/>
          </ac:spMkLst>
        </pc:spChg>
        <pc:spChg chg="mod">
          <ac:chgData name="Ali, Syed Waqqas" userId="1b3a5f44-9498-4738-8c4e-8127257d744d" providerId="ADAL" clId="{9CAA0501-EB80-4C41-8847-7B9FD08F90DD}" dt="2024-03-31T20:56:39.200" v="10789" actId="1037"/>
          <ac:spMkLst>
            <pc:docMk/>
            <pc:sldMk cId="3859043579" sldId="383"/>
            <ac:spMk id="20" creationId="{2C8CE514-3DD1-4D8B-159D-42E325F88D9D}"/>
          </ac:spMkLst>
        </pc:spChg>
        <pc:spChg chg="mod">
          <ac:chgData name="Ali, Syed Waqqas" userId="1b3a5f44-9498-4738-8c4e-8127257d744d" providerId="ADAL" clId="{9CAA0501-EB80-4C41-8847-7B9FD08F90DD}" dt="2024-03-31T20:56:39.200" v="10789" actId="1037"/>
          <ac:spMkLst>
            <pc:docMk/>
            <pc:sldMk cId="3859043579" sldId="383"/>
            <ac:spMk id="21" creationId="{75429C70-594A-1638-9274-866110B1B9BB}"/>
          </ac:spMkLst>
        </pc:spChg>
        <pc:spChg chg="mod">
          <ac:chgData name="Ali, Syed Waqqas" userId="1b3a5f44-9498-4738-8c4e-8127257d744d" providerId="ADAL" clId="{9CAA0501-EB80-4C41-8847-7B9FD08F90DD}" dt="2024-03-31T20:56:39.200" v="10789" actId="1037"/>
          <ac:spMkLst>
            <pc:docMk/>
            <pc:sldMk cId="3859043579" sldId="383"/>
            <ac:spMk id="22" creationId="{DE964BF2-F788-F489-80E1-E13712F9E68E}"/>
          </ac:spMkLst>
        </pc:spChg>
        <pc:spChg chg="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23" creationId="{FEE52213-168F-B0C0-82FF-6A7482675ED1}"/>
          </ac:spMkLst>
        </pc:spChg>
        <pc:spChg chg="add mod">
          <ac:chgData name="Ali, Syed Waqqas" userId="1b3a5f44-9498-4738-8c4e-8127257d744d" providerId="ADAL" clId="{9CAA0501-EB80-4C41-8847-7B9FD08F90DD}" dt="2024-03-31T21:02:10.225" v="11098" actId="1035"/>
          <ac:spMkLst>
            <pc:docMk/>
            <pc:sldMk cId="3859043579" sldId="383"/>
            <ac:spMk id="30" creationId="{A1495E6E-15D9-82A5-064D-34DD669349BE}"/>
          </ac:spMkLst>
        </pc:spChg>
        <pc:spChg chg="add mod">
          <ac:chgData name="Ali, Syed Waqqas" userId="1b3a5f44-9498-4738-8c4e-8127257d744d" providerId="ADAL" clId="{9CAA0501-EB80-4C41-8847-7B9FD08F90DD}" dt="2024-03-31T21:02:10.225" v="11098" actId="1035"/>
          <ac:spMkLst>
            <pc:docMk/>
            <pc:sldMk cId="3859043579" sldId="383"/>
            <ac:spMk id="31" creationId="{CBC4EEC1-8886-C2A2-ECC2-4E99A4E521F1}"/>
          </ac:spMkLst>
        </pc:spChg>
        <pc:spChg chg="add mod">
          <ac:chgData name="Ali, Syed Waqqas" userId="1b3a5f44-9498-4738-8c4e-8127257d744d" providerId="ADAL" clId="{9CAA0501-EB80-4C41-8847-7B9FD08F90DD}" dt="2024-03-31T21:02:10.225" v="11098" actId="1035"/>
          <ac:spMkLst>
            <pc:docMk/>
            <pc:sldMk cId="3859043579" sldId="383"/>
            <ac:spMk id="32" creationId="{2329027D-1438-86E0-6D94-56F6A14CF992}"/>
          </ac:spMkLst>
        </pc:spChg>
        <pc:spChg chg="add 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33" creationId="{80D34CA5-9E3B-BD4C-75FB-307FED93D2A2}"/>
          </ac:spMkLst>
        </pc:spChg>
        <pc:spChg chg="add 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34" creationId="{C807D99E-9E7C-1138-2C3D-15DA9777BAAF}"/>
          </ac:spMkLst>
        </pc:spChg>
        <pc:spChg chg="add 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35" creationId="{9CF2C91C-0EBD-E2FB-2C48-3B257D007F35}"/>
          </ac:spMkLst>
        </pc:spChg>
        <pc:spChg chg="add del mod">
          <ac:chgData name="Ali, Syed Waqqas" userId="1b3a5f44-9498-4738-8c4e-8127257d744d" providerId="ADAL" clId="{9CAA0501-EB80-4C41-8847-7B9FD08F90DD}" dt="2024-03-31T20:58:28.934" v="10943" actId="1036"/>
          <ac:spMkLst>
            <pc:docMk/>
            <pc:sldMk cId="3859043579" sldId="383"/>
            <ac:spMk id="71" creationId="{65F8CE00-3E6F-F634-9EAC-38F91BFFBE34}"/>
          </ac:spMkLst>
        </pc:spChg>
        <pc:spChg chg="add del">
          <ac:chgData name="Ali, Syed Waqqas" userId="1b3a5f44-9498-4738-8c4e-8127257d744d" providerId="ADAL" clId="{9CAA0501-EB80-4C41-8847-7B9FD08F90DD}" dt="2024-03-31T20:55:52.164" v="10708" actId="478"/>
          <ac:spMkLst>
            <pc:docMk/>
            <pc:sldMk cId="3859043579" sldId="383"/>
            <ac:spMk id="72" creationId="{9F678AE4-92D0-5D4F-1CA9-7B8C910B041C}"/>
          </ac:spMkLst>
        </pc:spChg>
        <pc:spChg chg="mod">
          <ac:chgData name="Ali, Syed Waqqas" userId="1b3a5f44-9498-4738-8c4e-8127257d744d" providerId="ADAL" clId="{9CAA0501-EB80-4C41-8847-7B9FD08F90DD}" dt="2024-03-31T20:59:12.173" v="10985" actId="1035"/>
          <ac:spMkLst>
            <pc:docMk/>
            <pc:sldMk cId="3859043579" sldId="383"/>
            <ac:spMk id="73" creationId="{EDA66826-4418-C0F1-D21E-057FC39CE40A}"/>
          </ac:spMkLst>
        </pc:spChg>
        <pc:spChg chg="mod">
          <ac:chgData name="Ali, Syed Waqqas" userId="1b3a5f44-9498-4738-8c4e-8127257d744d" providerId="ADAL" clId="{9CAA0501-EB80-4C41-8847-7B9FD08F90DD}" dt="2024-03-31T20:59:36.543" v="11017" actId="1036"/>
          <ac:spMkLst>
            <pc:docMk/>
            <pc:sldMk cId="3859043579" sldId="383"/>
            <ac:spMk id="74" creationId="{897F6CBC-DC08-5F4F-5145-193A41243BEF}"/>
          </ac:spMkLst>
        </pc:spChg>
        <pc:spChg chg="add del mod">
          <ac:chgData name="Ali, Syed Waqqas" userId="1b3a5f44-9498-4738-8c4e-8127257d744d" providerId="ADAL" clId="{9CAA0501-EB80-4C41-8847-7B9FD08F90DD}" dt="2024-03-31T21:02:01.286" v="11096" actId="1036"/>
          <ac:spMkLst>
            <pc:docMk/>
            <pc:sldMk cId="3859043579" sldId="383"/>
            <ac:spMk id="75" creationId="{A72D4EAF-D36F-EDEB-D429-45C089ECC5D7}"/>
          </ac:spMkLst>
        </pc:spChg>
        <pc:spChg chg="mod">
          <ac:chgData name="Ali, Syed Waqqas" userId="1b3a5f44-9498-4738-8c4e-8127257d744d" providerId="ADAL" clId="{9CAA0501-EB80-4C41-8847-7B9FD08F90DD}" dt="2024-03-31T20:58:06.443" v="10919" actId="1035"/>
          <ac:spMkLst>
            <pc:docMk/>
            <pc:sldMk cId="3859043579" sldId="383"/>
            <ac:spMk id="76" creationId="{EF513BF0-C432-77A0-CB83-35B836D880C4}"/>
          </ac:spMkLst>
        </pc:spChg>
        <pc:spChg chg="mod">
          <ac:chgData name="Ali, Syed Waqqas" userId="1b3a5f44-9498-4738-8c4e-8127257d744d" providerId="ADAL" clId="{9CAA0501-EB80-4C41-8847-7B9FD08F90DD}" dt="2024-03-31T20:59:12.173" v="10985" actId="1035"/>
          <ac:spMkLst>
            <pc:docMk/>
            <pc:sldMk cId="3859043579" sldId="383"/>
            <ac:spMk id="77" creationId="{3348A324-F0D9-F557-00BD-D3730222DC6B}"/>
          </ac:spMkLst>
        </pc:spChg>
        <pc:spChg chg="mod">
          <ac:chgData name="Ali, Syed Waqqas" userId="1b3a5f44-9498-4738-8c4e-8127257d744d" providerId="ADAL" clId="{9CAA0501-EB80-4C41-8847-7B9FD08F90DD}" dt="2024-03-31T20:59:36.543" v="11017" actId="1036"/>
          <ac:spMkLst>
            <pc:docMk/>
            <pc:sldMk cId="3859043579" sldId="383"/>
            <ac:spMk id="78" creationId="{523ECF96-6E9A-ECAA-4877-751C0E8F9EEE}"/>
          </ac:spMkLst>
        </pc:spChg>
        <pc:spChg chg="add del mod">
          <ac:chgData name="Ali, Syed Waqqas" userId="1b3a5f44-9498-4738-8c4e-8127257d744d" providerId="ADAL" clId="{9CAA0501-EB80-4C41-8847-7B9FD08F90DD}" dt="2024-03-31T21:02:01.286" v="11096" actId="1036"/>
          <ac:spMkLst>
            <pc:docMk/>
            <pc:sldMk cId="3859043579" sldId="383"/>
            <ac:spMk id="79" creationId="{C517BD7F-B1EC-F3C7-CD20-7B9DA187A09F}"/>
          </ac:spMkLst>
        </pc:spChg>
        <pc:spChg chg="mod">
          <ac:chgData name="Ali, Syed Waqqas" userId="1b3a5f44-9498-4738-8c4e-8127257d744d" providerId="ADAL" clId="{9CAA0501-EB80-4C41-8847-7B9FD08F90DD}" dt="2024-03-31T20:57:01.099" v="10792" actId="1076"/>
          <ac:spMkLst>
            <pc:docMk/>
            <pc:sldMk cId="3859043579" sldId="383"/>
            <ac:spMk id="80" creationId="{410EFDDB-F536-0B82-8201-2B2CF8937A70}"/>
          </ac:spMkLst>
        </pc:spChg>
        <pc:spChg chg="mod">
          <ac:chgData name="Ali, Syed Waqqas" userId="1b3a5f44-9498-4738-8c4e-8127257d744d" providerId="ADAL" clId="{9CAA0501-EB80-4C41-8847-7B9FD08F90DD}" dt="2024-03-31T20:58:33.674" v="10956" actId="1036"/>
          <ac:spMkLst>
            <pc:docMk/>
            <pc:sldMk cId="3859043579" sldId="383"/>
            <ac:spMk id="81" creationId="{918634AB-26AB-4EBF-9D49-B72AA8DB4362}"/>
          </ac:spMkLst>
        </pc:spChg>
        <pc:spChg chg="add del mod">
          <ac:chgData name="Ali, Syed Waqqas" userId="1b3a5f44-9498-4738-8c4e-8127257d744d" providerId="ADAL" clId="{9CAA0501-EB80-4C41-8847-7B9FD08F90DD}" dt="2024-03-31T20:58:22.995" v="10933" actId="1035"/>
          <ac:spMkLst>
            <pc:docMk/>
            <pc:sldMk cId="3859043579" sldId="383"/>
            <ac:spMk id="82" creationId="{A0C7217E-0AB8-FF5E-90FF-6453898CA01E}"/>
          </ac:spMkLst>
        </pc:spChg>
        <pc:spChg chg="mod">
          <ac:chgData name="Ali, Syed Waqqas" userId="1b3a5f44-9498-4738-8c4e-8127257d744d" providerId="ADAL" clId="{9CAA0501-EB80-4C41-8847-7B9FD08F90DD}" dt="2024-03-31T20:59:12.173" v="10985" actId="1035"/>
          <ac:spMkLst>
            <pc:docMk/>
            <pc:sldMk cId="3859043579" sldId="383"/>
            <ac:spMk id="83" creationId="{AF19814F-A177-1C71-C290-54FA58244392}"/>
          </ac:spMkLst>
        </pc:spChg>
        <pc:spChg chg="mod">
          <ac:chgData name="Ali, Syed Waqqas" userId="1b3a5f44-9498-4738-8c4e-8127257d744d" providerId="ADAL" clId="{9CAA0501-EB80-4C41-8847-7B9FD08F90DD}" dt="2024-03-31T20:59:36.543" v="11017" actId="1036"/>
          <ac:spMkLst>
            <pc:docMk/>
            <pc:sldMk cId="3859043579" sldId="383"/>
            <ac:spMk id="84" creationId="{F4540692-3D02-545A-7D03-05E893431EDA}"/>
          </ac:spMkLst>
        </pc:spChg>
        <pc:spChg chg="add del mod">
          <ac:chgData name="Ali, Syed Waqqas" userId="1b3a5f44-9498-4738-8c4e-8127257d744d" providerId="ADAL" clId="{9CAA0501-EB80-4C41-8847-7B9FD08F90DD}" dt="2024-03-31T21:02:01.286" v="11096" actId="1036"/>
          <ac:spMkLst>
            <pc:docMk/>
            <pc:sldMk cId="3859043579" sldId="383"/>
            <ac:spMk id="85" creationId="{8CFF76E3-CE81-90CE-4957-F84CED55D5CA}"/>
          </ac:spMkLst>
        </pc:spChg>
        <pc:spChg chg="mod">
          <ac:chgData name="Ali, Syed Waqqas" userId="1b3a5f44-9498-4738-8c4e-8127257d744d" providerId="ADAL" clId="{9CAA0501-EB80-4C41-8847-7B9FD08F90DD}" dt="2024-03-31T20:56:54.358" v="10791" actId="1076"/>
          <ac:spMkLst>
            <pc:docMk/>
            <pc:sldMk cId="3859043579" sldId="383"/>
            <ac:spMk id="86" creationId="{7531EA35-1558-F830-DA0D-1023FB419E04}"/>
          </ac:spMkLst>
        </pc:spChg>
        <pc:spChg chg="mod">
          <ac:chgData name="Ali, Syed Waqqas" userId="1b3a5f44-9498-4738-8c4e-8127257d744d" providerId="ADAL" clId="{9CAA0501-EB80-4C41-8847-7B9FD08F90DD}" dt="2024-03-31T20:58:49.510" v="10970" actId="1036"/>
          <ac:spMkLst>
            <pc:docMk/>
            <pc:sldMk cId="3859043579" sldId="383"/>
            <ac:spMk id="95" creationId="{4A545467-1BB7-4C65-A8F8-8C088B7BB694}"/>
          </ac:spMkLst>
        </pc:spChg>
        <pc:graphicFrameChg chg="modGraphic">
          <ac:chgData name="Ali, Syed Waqqas" userId="1b3a5f44-9498-4738-8c4e-8127257d744d" providerId="ADAL" clId="{9CAA0501-EB80-4C41-8847-7B9FD08F90DD}" dt="2024-03-31T20:56:15.099" v="10712" actId="20577"/>
          <ac:graphicFrameMkLst>
            <pc:docMk/>
            <pc:sldMk cId="3859043579" sldId="383"/>
            <ac:graphicFrameMk id="3" creationId="{E71C5A5C-BAC1-1E5E-52DF-BD376703FE4F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21:12:31.210" v="11936" actId="5793"/>
          <ac:graphicFrameMkLst>
            <pc:docMk/>
            <pc:sldMk cId="3859043579" sldId="383"/>
            <ac:graphicFrameMk id="28" creationId="{563BB649-4D5F-23CC-13D0-E18628D7E276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59:12.173" v="10985" actId="1035"/>
          <ac:graphicFrameMkLst>
            <pc:docMk/>
            <pc:sldMk cId="3859043579" sldId="383"/>
            <ac:graphicFrameMk id="60" creationId="{3A4A7CB3-A28E-6351-D112-26018CAB74AC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59:36.543" v="11017" actId="1036"/>
          <ac:graphicFrameMkLst>
            <pc:docMk/>
            <pc:sldMk cId="3859043579" sldId="383"/>
            <ac:graphicFrameMk id="61" creationId="{66A2A038-CF85-49CD-9E21-E5B312E22356}"/>
          </ac:graphicFrameMkLst>
        </pc:graphicFrameChg>
        <pc:graphicFrameChg chg="add del mod modGraphic">
          <ac:chgData name="Ali, Syed Waqqas" userId="1b3a5f44-9498-4738-8c4e-8127257d744d" providerId="ADAL" clId="{9CAA0501-EB80-4C41-8847-7B9FD08F90DD}" dt="2024-03-31T21:02:01.286" v="11096" actId="1036"/>
          <ac:graphicFrameMkLst>
            <pc:docMk/>
            <pc:sldMk cId="3859043579" sldId="383"/>
            <ac:graphicFrameMk id="63" creationId="{7EFAE179-0B7B-5980-B11D-B3EE6237282A}"/>
          </ac:graphicFrameMkLst>
        </pc:graphicFrameChg>
        <pc:cxnChg chg="add mod">
          <ac:chgData name="Ali, Syed Waqqas" userId="1b3a5f44-9498-4738-8c4e-8127257d744d" providerId="ADAL" clId="{9CAA0501-EB80-4C41-8847-7B9FD08F90DD}" dt="2024-03-31T21:02:13.036" v="11100" actId="1035"/>
          <ac:cxnSpMkLst>
            <pc:docMk/>
            <pc:sldMk cId="3859043579" sldId="383"/>
            <ac:cxnSpMk id="29" creationId="{20FFA00F-FE13-1EB3-E7F2-7D91BCD0ADC1}"/>
          </ac:cxnSpMkLst>
        </pc:cxnChg>
        <pc:cxnChg chg="mod">
          <ac:chgData name="Ali, Syed Waqqas" userId="1b3a5f44-9498-4738-8c4e-8127257d744d" providerId="ADAL" clId="{9CAA0501-EB80-4C41-8847-7B9FD08F90DD}" dt="2024-03-31T20:59:30.445" v="10991" actId="1076"/>
          <ac:cxnSpMkLst>
            <pc:docMk/>
            <pc:sldMk cId="3859043579" sldId="383"/>
            <ac:cxnSpMk id="65" creationId="{6B4A8729-F090-01C9-101C-58B57425722A}"/>
          </ac:cxnSpMkLst>
        </pc:cxnChg>
        <pc:cxnChg chg="mod">
          <ac:chgData name="Ali, Syed Waqqas" userId="1b3a5f44-9498-4738-8c4e-8127257d744d" providerId="ADAL" clId="{9CAA0501-EB80-4C41-8847-7B9FD08F90DD}" dt="2024-03-31T20:59:36.543" v="11017" actId="1036"/>
          <ac:cxnSpMkLst>
            <pc:docMk/>
            <pc:sldMk cId="3859043579" sldId="383"/>
            <ac:cxnSpMk id="66" creationId="{2188171E-D260-732B-6BCD-7EEBE101F7C8}"/>
          </ac:cxnSpMkLst>
        </pc:cxnChg>
        <pc:cxnChg chg="add del mod">
          <ac:chgData name="Ali, Syed Waqqas" userId="1b3a5f44-9498-4738-8c4e-8127257d744d" providerId="ADAL" clId="{9CAA0501-EB80-4C41-8847-7B9FD08F90DD}" dt="2024-03-31T21:02:01.286" v="11096" actId="1036"/>
          <ac:cxnSpMkLst>
            <pc:docMk/>
            <pc:sldMk cId="3859043579" sldId="383"/>
            <ac:cxnSpMk id="67" creationId="{C6A27BA0-1B8B-E47E-4304-44F9F9B292B0}"/>
          </ac:cxnSpMkLst>
        </pc:cxnChg>
        <pc:cxnChg chg="mod">
          <ac:chgData name="Ali, Syed Waqqas" userId="1b3a5f44-9498-4738-8c4e-8127257d744d" providerId="ADAL" clId="{9CAA0501-EB80-4C41-8847-7B9FD08F90DD}" dt="2024-03-31T20:59:08.999" v="10972" actId="14100"/>
          <ac:cxnSpMkLst>
            <pc:docMk/>
            <pc:sldMk cId="3859043579" sldId="383"/>
            <ac:cxnSpMk id="68" creationId="{3CBBEEF7-15CF-E5F8-ED02-4C8839A04F31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257116590" sldId="38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50684990" sldId="384"/>
        </pc:sldMkLst>
      </pc:sldChg>
      <pc:sldChg chg="addSp modSp add mod">
        <pc:chgData name="Ali, Syed Waqqas" userId="1b3a5f44-9498-4738-8c4e-8127257d744d" providerId="ADAL" clId="{9CAA0501-EB80-4C41-8847-7B9FD08F90DD}" dt="2024-03-31T21:25:34.481" v="13036" actId="20577"/>
        <pc:sldMkLst>
          <pc:docMk/>
          <pc:sldMk cId="4184219704" sldId="384"/>
        </pc:sldMkLst>
        <pc:spChg chg="mod">
          <ac:chgData name="Ali, Syed Waqqas" userId="1b3a5f44-9498-4738-8c4e-8127257d744d" providerId="ADAL" clId="{9CAA0501-EB80-4C41-8847-7B9FD08F90DD}" dt="2024-03-31T21:13:28.008" v="11997" actId="20577"/>
          <ac:spMkLst>
            <pc:docMk/>
            <pc:sldMk cId="4184219704" sldId="384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1:12:38.018" v="11940" actId="20577"/>
          <ac:spMkLst>
            <pc:docMk/>
            <pc:sldMk cId="4184219704" sldId="384"/>
            <ac:spMk id="3" creationId="{CD25B33D-4588-828C-A6BD-8326B33B6334}"/>
          </ac:spMkLst>
        </pc:spChg>
        <pc:spChg chg="mod">
          <ac:chgData name="Ali, Syed Waqqas" userId="1b3a5f44-9498-4738-8c4e-8127257d744d" providerId="ADAL" clId="{9CAA0501-EB80-4C41-8847-7B9FD08F90DD}" dt="2024-03-31T21:05:25.273" v="11235" actId="207"/>
          <ac:spMkLst>
            <pc:docMk/>
            <pc:sldMk cId="4184219704" sldId="384"/>
            <ac:spMk id="4" creationId="{49959AFF-12A6-2BF9-0391-BF2E7E44A9BF}"/>
          </ac:spMkLst>
        </pc:spChg>
        <pc:spChg chg="add mod ord">
          <ac:chgData name="Ali, Syed Waqqas" userId="1b3a5f44-9498-4738-8c4e-8127257d744d" providerId="ADAL" clId="{9CAA0501-EB80-4C41-8847-7B9FD08F90DD}" dt="2024-03-31T21:05:11.772" v="11230" actId="207"/>
          <ac:spMkLst>
            <pc:docMk/>
            <pc:sldMk cId="4184219704" sldId="384"/>
            <ac:spMk id="10" creationId="{16E301BE-19E6-C417-25F6-352A43141ADD}"/>
          </ac:spMkLst>
        </pc:spChg>
        <pc:spChg chg="add mod ord">
          <ac:chgData name="Ali, Syed Waqqas" userId="1b3a5f44-9498-4738-8c4e-8127257d744d" providerId="ADAL" clId="{9CAA0501-EB80-4C41-8847-7B9FD08F90DD}" dt="2024-03-31T21:05:17.612" v="11233" actId="167"/>
          <ac:spMkLst>
            <pc:docMk/>
            <pc:sldMk cId="4184219704" sldId="384"/>
            <ac:spMk id="11" creationId="{C5A5D903-E53E-49DC-4258-DB08D2A1FE68}"/>
          </ac:spMkLst>
        </pc:spChg>
        <pc:spChg chg="add mod">
          <ac:chgData name="Ali, Syed Waqqas" userId="1b3a5f44-9498-4738-8c4e-8127257d744d" providerId="ADAL" clId="{9CAA0501-EB80-4C41-8847-7B9FD08F90DD}" dt="2024-03-31T21:25:34.481" v="13036" actId="20577"/>
          <ac:spMkLst>
            <pc:docMk/>
            <pc:sldMk cId="4184219704" sldId="384"/>
            <ac:spMk id="14" creationId="{7DFF2C07-957A-376F-FADF-D9C56721AE47}"/>
          </ac:spMkLst>
        </pc:spChg>
        <pc:picChg chg="add mod">
          <ac:chgData name="Ali, Syed Waqqas" userId="1b3a5f44-9498-4738-8c4e-8127257d744d" providerId="ADAL" clId="{9CAA0501-EB80-4C41-8847-7B9FD08F90DD}" dt="2024-03-31T21:13:09.181" v="11942" actId="1076"/>
          <ac:picMkLst>
            <pc:docMk/>
            <pc:sldMk cId="4184219704" sldId="384"/>
            <ac:picMk id="13" creationId="{05EBD741-17D3-09D9-C25B-65EFB3A0C014}"/>
          </ac:picMkLst>
        </pc:picChg>
      </pc:sldChg>
      <pc:sldChg chg="addSp delSp modSp add mod">
        <pc:chgData name="Ali, Syed Waqqas" userId="1b3a5f44-9498-4738-8c4e-8127257d744d" providerId="ADAL" clId="{9CAA0501-EB80-4C41-8847-7B9FD08F90DD}" dt="2024-04-01T00:07:52.762" v="18695" actId="14100"/>
        <pc:sldMkLst>
          <pc:docMk/>
          <pc:sldMk cId="3026644394" sldId="385"/>
        </pc:sldMkLst>
        <pc:spChg chg="mod">
          <ac:chgData name="Ali, Syed Waqqas" userId="1b3a5f44-9498-4738-8c4e-8127257d744d" providerId="ADAL" clId="{9CAA0501-EB80-4C41-8847-7B9FD08F90DD}" dt="2024-03-31T21:05:53.476" v="11292" actId="20577"/>
          <ac:spMkLst>
            <pc:docMk/>
            <pc:sldMk cId="3026644394" sldId="385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9CAA0501-EB80-4C41-8847-7B9FD08F90DD}" dt="2024-03-31T21:06:01.774" v="11307" actId="478"/>
          <ac:spMkLst>
            <pc:docMk/>
            <pc:sldMk cId="3026644394" sldId="385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9CAA0501-EB80-4C41-8847-7B9FD08F90DD}" dt="2024-03-31T21:06:09.421" v="11310" actId="478"/>
          <ac:spMkLst>
            <pc:docMk/>
            <pc:sldMk cId="3026644394" sldId="385"/>
            <ac:spMk id="10" creationId="{B657D5D1-D5AE-8FF0-2153-CEE09EFA5457}"/>
          </ac:spMkLst>
        </pc:spChg>
        <pc:spChg chg="add mod">
          <ac:chgData name="Ali, Syed Waqqas" userId="1b3a5f44-9498-4738-8c4e-8127257d744d" providerId="ADAL" clId="{9CAA0501-EB80-4C41-8847-7B9FD08F90DD}" dt="2024-03-31T21:06:08.085" v="11309"/>
          <ac:spMkLst>
            <pc:docMk/>
            <pc:sldMk cId="3026644394" sldId="385"/>
            <ac:spMk id="11" creationId="{D3B1B5D9-7A7A-F2F2-7C7D-AD044D5ADB2F}"/>
          </ac:spMkLst>
        </pc:spChg>
        <pc:spChg chg="add mod">
          <ac:chgData name="Ali, Syed Waqqas" userId="1b3a5f44-9498-4738-8c4e-8127257d744d" providerId="ADAL" clId="{9CAA0501-EB80-4C41-8847-7B9FD08F90DD}" dt="2024-03-31T21:06:08.085" v="11309"/>
          <ac:spMkLst>
            <pc:docMk/>
            <pc:sldMk cId="3026644394" sldId="385"/>
            <ac:spMk id="12" creationId="{F868D473-A539-5711-0F10-25EA2972F6BD}"/>
          </ac:spMkLst>
        </pc:spChg>
        <pc:spChg chg="add mod">
          <ac:chgData name="Ali, Syed Waqqas" userId="1b3a5f44-9498-4738-8c4e-8127257d744d" providerId="ADAL" clId="{9CAA0501-EB80-4C41-8847-7B9FD08F90DD}" dt="2024-03-31T21:13:42.830" v="12005" actId="20577"/>
          <ac:spMkLst>
            <pc:docMk/>
            <pc:sldMk cId="3026644394" sldId="385"/>
            <ac:spMk id="13" creationId="{FEA55695-1FD6-C0D9-2C3C-24439AED6B35}"/>
          </ac:spMkLst>
        </pc:spChg>
        <pc:spChg chg="add mod">
          <ac:chgData name="Ali, Syed Waqqas" userId="1b3a5f44-9498-4738-8c4e-8127257d744d" providerId="ADAL" clId="{9CAA0501-EB80-4C41-8847-7B9FD08F90DD}" dt="2024-03-31T21:08:19.276" v="11427" actId="403"/>
          <ac:spMkLst>
            <pc:docMk/>
            <pc:sldMk cId="3026644394" sldId="385"/>
            <ac:spMk id="14" creationId="{E9C30A43-0F69-62F3-AD9F-6A313C0A75BF}"/>
          </ac:spMkLst>
        </pc:spChg>
        <pc:spChg chg="add mod">
          <ac:chgData name="Ali, Syed Waqqas" userId="1b3a5f44-9498-4738-8c4e-8127257d744d" providerId="ADAL" clId="{9CAA0501-EB80-4C41-8847-7B9FD08F90DD}" dt="2024-04-01T00:07:52.762" v="18695" actId="14100"/>
          <ac:spMkLst>
            <pc:docMk/>
            <pc:sldMk cId="3026644394" sldId="385"/>
            <ac:spMk id="22" creationId="{412ED874-F6ED-1D00-FCA6-82B581CC998A}"/>
          </ac:spMkLst>
        </pc:spChg>
        <pc:picChg chg="add del mod">
          <ac:chgData name="Ali, Syed Waqqas" userId="1b3a5f44-9498-4738-8c4e-8127257d744d" providerId="ADAL" clId="{9CAA0501-EB80-4C41-8847-7B9FD08F90DD}" dt="2024-03-31T21:06:38.317" v="11314" actId="478"/>
          <ac:picMkLst>
            <pc:docMk/>
            <pc:sldMk cId="3026644394" sldId="385"/>
            <ac:picMk id="16" creationId="{B5E08D1E-4876-E72B-3CC0-24879ED77254}"/>
          </ac:picMkLst>
        </pc:picChg>
        <pc:picChg chg="add del mod">
          <ac:chgData name="Ali, Syed Waqqas" userId="1b3a5f44-9498-4738-8c4e-8127257d744d" providerId="ADAL" clId="{9CAA0501-EB80-4C41-8847-7B9FD08F90DD}" dt="2024-03-31T21:06:54.358" v="11318" actId="478"/>
          <ac:picMkLst>
            <pc:docMk/>
            <pc:sldMk cId="3026644394" sldId="385"/>
            <ac:picMk id="18" creationId="{BEE7CCE8-7320-71D9-AE7F-4FE32FAF1AF9}"/>
          </ac:picMkLst>
        </pc:picChg>
        <pc:cxnChg chg="add mod">
          <ac:chgData name="Ali, Syed Waqqas" userId="1b3a5f44-9498-4738-8c4e-8127257d744d" providerId="ADAL" clId="{9CAA0501-EB80-4C41-8847-7B9FD08F90DD}" dt="2024-03-31T21:08:12.652" v="11423" actId="692"/>
          <ac:cxnSpMkLst>
            <pc:docMk/>
            <pc:sldMk cId="3026644394" sldId="385"/>
            <ac:cxnSpMk id="20" creationId="{08B0CD64-4E42-77EE-F473-009101677386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685068365" sldId="38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095768152" sldId="386"/>
        </pc:sldMkLst>
      </pc:sldChg>
      <pc:sldChg chg="modSp add mod">
        <pc:chgData name="Ali, Syed Waqqas" userId="1b3a5f44-9498-4738-8c4e-8127257d744d" providerId="ADAL" clId="{9CAA0501-EB80-4C41-8847-7B9FD08F90DD}" dt="2024-04-01T00:09:31.082" v="18744" actId="207"/>
        <pc:sldMkLst>
          <pc:docMk/>
          <pc:sldMk cId="2175705303" sldId="386"/>
        </pc:sldMkLst>
        <pc:spChg chg="mod">
          <ac:chgData name="Ali, Syed Waqqas" userId="1b3a5f44-9498-4738-8c4e-8127257d744d" providerId="ADAL" clId="{9CAA0501-EB80-4C41-8847-7B9FD08F90DD}" dt="2024-03-31T21:08:43.112" v="11451" actId="20577"/>
          <ac:spMkLst>
            <pc:docMk/>
            <pc:sldMk cId="2175705303" sldId="386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09:31.082" v="18744" actId="207"/>
          <ac:spMkLst>
            <pc:docMk/>
            <pc:sldMk cId="2175705303" sldId="386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9CAA0501-EB80-4C41-8847-7B9FD08F90DD}" dt="2024-04-01T00:11:06.263" v="18840" actId="1076"/>
        <pc:sldMkLst>
          <pc:docMk/>
          <pc:sldMk cId="1499037620" sldId="387"/>
        </pc:sldMkLst>
        <pc:spChg chg="mod">
          <ac:chgData name="Ali, Syed Waqqas" userId="1b3a5f44-9498-4738-8c4e-8127257d744d" providerId="ADAL" clId="{9CAA0501-EB80-4C41-8847-7B9FD08F90DD}" dt="2024-04-01T00:09:21.304" v="18743" actId="20577"/>
          <ac:spMkLst>
            <pc:docMk/>
            <pc:sldMk cId="1499037620" sldId="387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09:34.962" v="18745" actId="207"/>
          <ac:spMkLst>
            <pc:docMk/>
            <pc:sldMk cId="1499037620" sldId="38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4-01T00:11:06.263" v="18840" actId="1076"/>
          <ac:spMkLst>
            <pc:docMk/>
            <pc:sldMk cId="1499037620" sldId="387"/>
            <ac:spMk id="9" creationId="{3C3C396D-3C67-331E-3222-AACF885E4BFF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271847215" sldId="38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340788164" sldId="388"/>
        </pc:sldMkLst>
      </pc:sldChg>
      <pc:sldChg chg="modSp add mod">
        <pc:chgData name="Ali, Syed Waqqas" userId="1b3a5f44-9498-4738-8c4e-8127257d744d" providerId="ADAL" clId="{9CAA0501-EB80-4C41-8847-7B9FD08F90DD}" dt="2024-03-31T22:09:03.118" v="13944" actId="20577"/>
        <pc:sldMkLst>
          <pc:docMk/>
          <pc:sldMk cId="2287911849" sldId="388"/>
        </pc:sldMkLst>
        <pc:spChg chg="mod">
          <ac:chgData name="Ali, Syed Waqqas" userId="1b3a5f44-9498-4738-8c4e-8127257d744d" providerId="ADAL" clId="{9CAA0501-EB80-4C41-8847-7B9FD08F90DD}" dt="2024-03-31T22:08:50.338" v="13842" actId="20577"/>
          <ac:spMkLst>
            <pc:docMk/>
            <pc:sldMk cId="2287911849" sldId="388"/>
            <ac:spMk id="2" creationId="{B5D19C15-72DF-16C9-E8B1-668BC2A4A015}"/>
          </ac:spMkLst>
        </pc:spChg>
        <pc:spChg chg="mod">
          <ac:chgData name="Ali, Syed Waqqas" userId="1b3a5f44-9498-4738-8c4e-8127257d744d" providerId="ADAL" clId="{9CAA0501-EB80-4C41-8847-7B9FD08F90DD}" dt="2024-03-31T22:09:03.118" v="13944" actId="20577"/>
          <ac:spMkLst>
            <pc:docMk/>
            <pc:sldMk cId="2287911849" sldId="388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06050605" sldId="389"/>
        </pc:sldMkLst>
      </pc:sldChg>
      <pc:sldChg chg="modSp add mod">
        <pc:chgData name="Ali, Syed Waqqas" userId="1b3a5f44-9498-4738-8c4e-8127257d744d" providerId="ADAL" clId="{9CAA0501-EB80-4C41-8847-7B9FD08F90DD}" dt="2024-04-01T00:34:29.561" v="20166" actId="20577"/>
        <pc:sldMkLst>
          <pc:docMk/>
          <pc:sldMk cId="3449052370" sldId="389"/>
        </pc:sldMkLst>
        <pc:spChg chg="mod">
          <ac:chgData name="Ali, Syed Waqqas" userId="1b3a5f44-9498-4738-8c4e-8127257d744d" providerId="ADAL" clId="{9CAA0501-EB80-4C41-8847-7B9FD08F90DD}" dt="2024-03-31T21:31:19.341" v="13224" actId="20577"/>
          <ac:spMkLst>
            <pc:docMk/>
            <pc:sldMk cId="3449052370" sldId="389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34:29.561" v="20166" actId="20577"/>
          <ac:spMkLst>
            <pc:docMk/>
            <pc:sldMk cId="3449052370" sldId="38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9CAA0501-EB80-4C41-8847-7B9FD08F90DD}" dt="2024-03-31T22:11:23.239" v="14091" actId="14100"/>
        <pc:sldMkLst>
          <pc:docMk/>
          <pc:sldMk cId="760753393" sldId="390"/>
        </pc:sldMkLst>
        <pc:spChg chg="mod">
          <ac:chgData name="Ali, Syed Waqqas" userId="1b3a5f44-9498-4738-8c4e-8127257d744d" providerId="ADAL" clId="{9CAA0501-EB80-4C41-8847-7B9FD08F90DD}" dt="2024-03-31T22:09:26.552" v="13973" actId="20577"/>
          <ac:spMkLst>
            <pc:docMk/>
            <pc:sldMk cId="760753393" sldId="390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2:11:23.239" v="14091" actId="14100"/>
          <ac:spMkLst>
            <pc:docMk/>
            <pc:sldMk cId="760753393" sldId="39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259060172" sldId="39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479426001" sldId="391"/>
        </pc:sldMkLst>
      </pc:sldChg>
      <pc:sldChg chg="addSp modSp add mod">
        <pc:chgData name="Ali, Syed Waqqas" userId="1b3a5f44-9498-4738-8c4e-8127257d744d" providerId="ADAL" clId="{9CAA0501-EB80-4C41-8847-7B9FD08F90DD}" dt="2024-03-31T22:15:09.436" v="14225" actId="20577"/>
        <pc:sldMkLst>
          <pc:docMk/>
          <pc:sldMk cId="3201324400" sldId="391"/>
        </pc:sldMkLst>
        <pc:spChg chg="mod">
          <ac:chgData name="Ali, Syed Waqqas" userId="1b3a5f44-9498-4738-8c4e-8127257d744d" providerId="ADAL" clId="{9CAA0501-EB80-4C41-8847-7B9FD08F90DD}" dt="2024-03-31T22:15:09.436" v="14225" actId="20577"/>
          <ac:spMkLst>
            <pc:docMk/>
            <pc:sldMk cId="3201324400" sldId="391"/>
            <ac:spMk id="2" creationId="{0F38800C-8A7D-E150-1D69-4C942110B9A3}"/>
          </ac:spMkLst>
        </pc:spChg>
        <pc:graphicFrameChg chg="add mod modGraphic">
          <ac:chgData name="Ali, Syed Waqqas" userId="1b3a5f44-9498-4738-8c4e-8127257d744d" providerId="ADAL" clId="{9CAA0501-EB80-4C41-8847-7B9FD08F90DD}" dt="2024-03-31T22:12:50.122" v="14169" actId="1076"/>
          <ac:graphicFrameMkLst>
            <pc:docMk/>
            <pc:sldMk cId="3201324400" sldId="391"/>
            <ac:graphicFrameMk id="9" creationId="{4CDC8103-48FB-65F9-C2D9-5F62EA6710FB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22:13:02.816" v="14171" actId="465"/>
          <ac:graphicFrameMkLst>
            <pc:docMk/>
            <pc:sldMk cId="3201324400" sldId="391"/>
            <ac:graphicFrameMk id="10" creationId="{8B8C703F-5828-DEC5-D515-9A0D02090B49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22:12:03.135" v="14114" actId="20577"/>
          <ac:graphicFrameMkLst>
            <pc:docMk/>
            <pc:sldMk cId="3201324400" sldId="391"/>
            <ac:graphicFrameMk id="11" creationId="{5830E69C-632F-6DD9-FFB2-3077599E4630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22:13:02.816" v="14171" actId="465"/>
          <ac:graphicFrameMkLst>
            <pc:docMk/>
            <pc:sldMk cId="3201324400" sldId="391"/>
            <ac:graphicFrameMk id="12" creationId="{D86DBDCD-5843-AFEC-95AE-FCAC508BC8CA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22:13:02.816" v="14171" actId="465"/>
          <ac:graphicFrameMkLst>
            <pc:docMk/>
            <pc:sldMk cId="3201324400" sldId="391"/>
            <ac:graphicFrameMk id="13" creationId="{3D5C7A52-D5DD-A2C1-3D64-87595560C59C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22:13:15.703" v="14179" actId="20577"/>
          <ac:graphicFrameMkLst>
            <pc:docMk/>
            <pc:sldMk cId="3201324400" sldId="391"/>
            <ac:graphicFrameMk id="14" creationId="{FEAD608B-9D5C-D22F-E301-CEF8A5EBD69D}"/>
          </ac:graphicFrameMkLst>
        </pc:graphicFrameChg>
        <pc:cxnChg chg="add mod">
          <ac:chgData name="Ali, Syed Waqqas" userId="1b3a5f44-9498-4738-8c4e-8127257d744d" providerId="ADAL" clId="{9CAA0501-EB80-4C41-8847-7B9FD08F90DD}" dt="2024-03-31T22:13:29.477" v="14181" actId="1076"/>
          <ac:cxnSpMkLst>
            <pc:docMk/>
            <pc:sldMk cId="3201324400" sldId="391"/>
            <ac:cxnSpMk id="15" creationId="{05D757F3-E976-30D2-535A-4967BC60605C}"/>
          </ac:cxnSpMkLst>
        </pc:cxnChg>
        <pc:cxnChg chg="add mod">
          <ac:chgData name="Ali, Syed Waqqas" userId="1b3a5f44-9498-4738-8c4e-8127257d744d" providerId="ADAL" clId="{9CAA0501-EB80-4C41-8847-7B9FD08F90DD}" dt="2024-03-31T22:13:34.164" v="14183" actId="1076"/>
          <ac:cxnSpMkLst>
            <pc:docMk/>
            <pc:sldMk cId="3201324400" sldId="391"/>
            <ac:cxnSpMk id="16" creationId="{720C7844-0295-36B0-7D97-389C3B41ACFE}"/>
          </ac:cxnSpMkLst>
        </pc:cxnChg>
        <pc:cxnChg chg="add mod">
          <ac:chgData name="Ali, Syed Waqqas" userId="1b3a5f44-9498-4738-8c4e-8127257d744d" providerId="ADAL" clId="{9CAA0501-EB80-4C41-8847-7B9FD08F90DD}" dt="2024-03-31T22:13:53.591" v="14190" actId="692"/>
          <ac:cxnSpMkLst>
            <pc:docMk/>
            <pc:sldMk cId="3201324400" sldId="391"/>
            <ac:cxnSpMk id="17" creationId="{5674026F-926F-1F1C-4477-4437F7BB602F}"/>
          </ac:cxnSpMkLst>
        </pc:cxnChg>
        <pc:cxnChg chg="add mod">
          <ac:chgData name="Ali, Syed Waqqas" userId="1b3a5f44-9498-4738-8c4e-8127257d744d" providerId="ADAL" clId="{9CAA0501-EB80-4C41-8847-7B9FD08F90DD}" dt="2024-03-31T22:13:46.088" v="14188" actId="692"/>
          <ac:cxnSpMkLst>
            <pc:docMk/>
            <pc:sldMk cId="3201324400" sldId="391"/>
            <ac:cxnSpMk id="18" creationId="{FC0D4A41-8333-679E-9A0F-B3D08255F24D}"/>
          </ac:cxnSpMkLst>
        </pc:cxnChg>
        <pc:cxnChg chg="add mod">
          <ac:chgData name="Ali, Syed Waqqas" userId="1b3a5f44-9498-4738-8c4e-8127257d744d" providerId="ADAL" clId="{9CAA0501-EB80-4C41-8847-7B9FD08F90DD}" dt="2024-03-31T22:13:58.590" v="14192" actId="1076"/>
          <ac:cxnSpMkLst>
            <pc:docMk/>
            <pc:sldMk cId="3201324400" sldId="391"/>
            <ac:cxnSpMk id="19" creationId="{6BF79D6D-DC88-86F0-56AA-B4FA4BF3D65C}"/>
          </ac:cxnSpMkLst>
        </pc:cxnChg>
        <pc:cxnChg chg="add mod">
          <ac:chgData name="Ali, Syed Waqqas" userId="1b3a5f44-9498-4738-8c4e-8127257d744d" providerId="ADAL" clId="{9CAA0501-EB80-4C41-8847-7B9FD08F90DD}" dt="2024-03-31T22:14:45.315" v="14202" actId="1076"/>
          <ac:cxnSpMkLst>
            <pc:docMk/>
            <pc:sldMk cId="3201324400" sldId="391"/>
            <ac:cxnSpMk id="20" creationId="{07452C43-C6CD-9387-F705-7C34F350A729}"/>
          </ac:cxnSpMkLst>
        </pc:cxnChg>
        <pc:cxnChg chg="add mod">
          <ac:chgData name="Ali, Syed Waqqas" userId="1b3a5f44-9498-4738-8c4e-8127257d744d" providerId="ADAL" clId="{9CAA0501-EB80-4C41-8847-7B9FD08F90DD}" dt="2024-03-31T22:14:55.507" v="14208" actId="1037"/>
          <ac:cxnSpMkLst>
            <pc:docMk/>
            <pc:sldMk cId="3201324400" sldId="391"/>
            <ac:cxnSpMk id="21" creationId="{FAC45723-DCBC-8117-8D60-DF8580A00C0A}"/>
          </ac:cxnSpMkLst>
        </pc:cxnChg>
      </pc:sldChg>
      <pc:sldChg chg="addSp delSp modSp add mod">
        <pc:chgData name="Ali, Syed Waqqas" userId="1b3a5f44-9498-4738-8c4e-8127257d744d" providerId="ADAL" clId="{9CAA0501-EB80-4C41-8847-7B9FD08F90DD}" dt="2024-03-31T22:21:02.214" v="14515" actId="20577"/>
        <pc:sldMkLst>
          <pc:docMk/>
          <pc:sldMk cId="2765493588" sldId="392"/>
        </pc:sldMkLst>
        <pc:spChg chg="mod">
          <ac:chgData name="Ali, Syed Waqqas" userId="1b3a5f44-9498-4738-8c4e-8127257d744d" providerId="ADAL" clId="{9CAA0501-EB80-4C41-8847-7B9FD08F90DD}" dt="2024-03-31T22:15:48.299" v="14327" actId="1035"/>
          <ac:spMkLst>
            <pc:docMk/>
            <pc:sldMk cId="2765493588" sldId="392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9CAA0501-EB80-4C41-8847-7B9FD08F90DD}" dt="2024-03-31T22:16:29.162" v="14344" actId="478"/>
          <ac:spMkLst>
            <pc:docMk/>
            <pc:sldMk cId="2765493588" sldId="392"/>
            <ac:spMk id="22" creationId="{39EAEEC5-1E76-188E-583F-3B070530A408}"/>
          </ac:spMkLst>
        </pc:spChg>
        <pc:spChg chg="add del mod">
          <ac:chgData name="Ali, Syed Waqqas" userId="1b3a5f44-9498-4738-8c4e-8127257d744d" providerId="ADAL" clId="{9CAA0501-EB80-4C41-8847-7B9FD08F90DD}" dt="2024-03-31T22:16:30.658" v="14346" actId="478"/>
          <ac:spMkLst>
            <pc:docMk/>
            <pc:sldMk cId="2765493588" sldId="392"/>
            <ac:spMk id="23" creationId="{91FAA7AE-8F85-B419-1CE8-D9E7E75F1E26}"/>
          </ac:spMkLst>
        </pc:spChg>
        <pc:spChg chg="add del mod">
          <ac:chgData name="Ali, Syed Waqqas" userId="1b3a5f44-9498-4738-8c4e-8127257d744d" providerId="ADAL" clId="{9CAA0501-EB80-4C41-8847-7B9FD08F90DD}" dt="2024-03-31T22:16:29.827" v="14345" actId="478"/>
          <ac:spMkLst>
            <pc:docMk/>
            <pc:sldMk cId="2765493588" sldId="392"/>
            <ac:spMk id="24" creationId="{4B630CBF-E989-3ED4-6456-AB9EF613FE0C}"/>
          </ac:spMkLst>
        </pc:spChg>
        <pc:spChg chg="add mod">
          <ac:chgData name="Ali, Syed Waqqas" userId="1b3a5f44-9498-4738-8c4e-8127257d744d" providerId="ADAL" clId="{9CAA0501-EB80-4C41-8847-7B9FD08F90DD}" dt="2024-03-31T22:16:44.761" v="14359" actId="14100"/>
          <ac:spMkLst>
            <pc:docMk/>
            <pc:sldMk cId="2765493588" sldId="392"/>
            <ac:spMk id="25" creationId="{C9717724-046E-E439-4291-A3BCD4C2FDE5}"/>
          </ac:spMkLst>
        </pc:spChg>
        <pc:spChg chg="add mod">
          <ac:chgData name="Ali, Syed Waqqas" userId="1b3a5f44-9498-4738-8c4e-8127257d744d" providerId="ADAL" clId="{9CAA0501-EB80-4C41-8847-7B9FD08F90DD}" dt="2024-03-31T22:16:52.414" v="14366" actId="20577"/>
          <ac:spMkLst>
            <pc:docMk/>
            <pc:sldMk cId="2765493588" sldId="392"/>
            <ac:spMk id="26" creationId="{15C42599-528B-97E3-82C4-CA2F5C80AF60}"/>
          </ac:spMkLst>
        </pc:spChg>
        <pc:spChg chg="add mod">
          <ac:chgData name="Ali, Syed Waqqas" userId="1b3a5f44-9498-4738-8c4e-8127257d744d" providerId="ADAL" clId="{9CAA0501-EB80-4C41-8847-7B9FD08F90DD}" dt="2024-03-31T22:21:02.214" v="14515" actId="20577"/>
          <ac:spMkLst>
            <pc:docMk/>
            <pc:sldMk cId="2765493588" sldId="392"/>
            <ac:spMk id="27" creationId="{7556C763-2B85-4D50-F8DD-D474C7E373E4}"/>
          </ac:spMkLst>
        </pc:spChg>
        <pc:spChg chg="add mod">
          <ac:chgData name="Ali, Syed Waqqas" userId="1b3a5f44-9498-4738-8c4e-8127257d744d" providerId="ADAL" clId="{9CAA0501-EB80-4C41-8847-7B9FD08F90DD}" dt="2024-03-31T22:17:43.514" v="14396" actId="1036"/>
          <ac:spMkLst>
            <pc:docMk/>
            <pc:sldMk cId="2765493588" sldId="392"/>
            <ac:spMk id="28" creationId="{96A0A1EF-B25A-DB78-83AB-1D6CCF8756CC}"/>
          </ac:spMkLst>
        </pc:spChg>
        <pc:cxnChg chg="del">
          <ac:chgData name="Ali, Syed Waqqas" userId="1b3a5f44-9498-4738-8c4e-8127257d744d" providerId="ADAL" clId="{9CAA0501-EB80-4C41-8847-7B9FD08F90DD}" dt="2024-03-31T22:19:02.427" v="14414" actId="478"/>
          <ac:cxnSpMkLst>
            <pc:docMk/>
            <pc:sldMk cId="2765493588" sldId="392"/>
            <ac:cxnSpMk id="20" creationId="{07452C43-C6CD-9387-F705-7C34F350A729}"/>
          </ac:cxnSpMkLst>
        </pc:cxnChg>
        <pc:cxnChg chg="del">
          <ac:chgData name="Ali, Syed Waqqas" userId="1b3a5f44-9498-4738-8c4e-8127257d744d" providerId="ADAL" clId="{9CAA0501-EB80-4C41-8847-7B9FD08F90DD}" dt="2024-03-31T22:19:01.726" v="14413" actId="478"/>
          <ac:cxnSpMkLst>
            <pc:docMk/>
            <pc:sldMk cId="2765493588" sldId="392"/>
            <ac:cxnSpMk id="21" creationId="{FAC45723-DCBC-8117-8D60-DF8580A00C0A}"/>
          </ac:cxnSpMkLst>
        </pc:cxnChg>
        <pc:cxnChg chg="add mod">
          <ac:chgData name="Ali, Syed Waqqas" userId="1b3a5f44-9498-4738-8c4e-8127257d744d" providerId="ADAL" clId="{9CAA0501-EB80-4C41-8847-7B9FD08F90DD}" dt="2024-03-31T22:19:03.172" v="14415"/>
          <ac:cxnSpMkLst>
            <pc:docMk/>
            <pc:sldMk cId="2765493588" sldId="392"/>
            <ac:cxnSpMk id="29" creationId="{B3A2055C-7631-B9D1-EA54-5CA8903553EE}"/>
          </ac:cxnSpMkLst>
        </pc:cxnChg>
        <pc:cxnChg chg="add mod">
          <ac:chgData name="Ali, Syed Waqqas" userId="1b3a5f44-9498-4738-8c4e-8127257d744d" providerId="ADAL" clId="{9CAA0501-EB80-4C41-8847-7B9FD08F90DD}" dt="2024-03-31T22:19:03.172" v="14415"/>
          <ac:cxnSpMkLst>
            <pc:docMk/>
            <pc:sldMk cId="2765493588" sldId="392"/>
            <ac:cxnSpMk id="30" creationId="{DC32164C-2A32-8FF4-01AE-7A9642897A5F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449067220" sldId="39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25528541" sldId="393"/>
        </pc:sldMkLst>
      </pc:sldChg>
      <pc:sldChg chg="addSp modSp add mod">
        <pc:chgData name="Ali, Syed Waqqas" userId="1b3a5f44-9498-4738-8c4e-8127257d744d" providerId="ADAL" clId="{9CAA0501-EB80-4C41-8847-7B9FD08F90DD}" dt="2024-03-31T22:21:09.680" v="14516" actId="207"/>
        <pc:sldMkLst>
          <pc:docMk/>
          <pc:sldMk cId="1061167569" sldId="393"/>
        </pc:sldMkLst>
        <pc:spChg chg="mod">
          <ac:chgData name="Ali, Syed Waqqas" userId="1b3a5f44-9498-4738-8c4e-8127257d744d" providerId="ADAL" clId="{9CAA0501-EB80-4C41-8847-7B9FD08F90DD}" dt="2024-03-31T22:20:02.645" v="14465" actId="20577"/>
          <ac:spMkLst>
            <pc:docMk/>
            <pc:sldMk cId="1061167569" sldId="393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2:19:44.942" v="14435" actId="207"/>
          <ac:spMkLst>
            <pc:docMk/>
            <pc:sldMk cId="1061167569" sldId="393"/>
            <ac:spMk id="22" creationId="{31777221-C025-D8E2-0F0D-841AC2027211}"/>
          </ac:spMkLst>
        </pc:spChg>
        <pc:spChg chg="add mod">
          <ac:chgData name="Ali, Syed Waqqas" userId="1b3a5f44-9498-4738-8c4e-8127257d744d" providerId="ADAL" clId="{9CAA0501-EB80-4C41-8847-7B9FD08F90DD}" dt="2024-03-31T22:19:44.942" v="14435" actId="207"/>
          <ac:spMkLst>
            <pc:docMk/>
            <pc:sldMk cId="1061167569" sldId="393"/>
            <ac:spMk id="23" creationId="{F8EB63FF-E6D5-5BB9-ED58-CD942B4D455A}"/>
          </ac:spMkLst>
        </pc:spChg>
        <pc:spChg chg="mod">
          <ac:chgData name="Ali, Syed Waqqas" userId="1b3a5f44-9498-4738-8c4e-8127257d744d" providerId="ADAL" clId="{9CAA0501-EB80-4C41-8847-7B9FD08F90DD}" dt="2024-03-31T22:21:09.680" v="14516" actId="207"/>
          <ac:spMkLst>
            <pc:docMk/>
            <pc:sldMk cId="1061167569" sldId="393"/>
            <ac:spMk id="27" creationId="{7556C763-2B85-4D50-F8DD-D474C7E373E4}"/>
          </ac:spMkLst>
        </pc:spChg>
        <pc:spChg chg="mod">
          <ac:chgData name="Ali, Syed Waqqas" userId="1b3a5f44-9498-4738-8c4e-8127257d744d" providerId="ADAL" clId="{9CAA0501-EB80-4C41-8847-7B9FD08F90DD}" dt="2024-03-31T22:19:39.483" v="14434" actId="207"/>
          <ac:spMkLst>
            <pc:docMk/>
            <pc:sldMk cId="1061167569" sldId="393"/>
            <ac:spMk id="28" creationId="{96A0A1EF-B25A-DB78-83AB-1D6CCF8756CC}"/>
          </ac:spMkLst>
        </pc:spChg>
        <pc:spChg chg="add mod">
          <ac:chgData name="Ali, Syed Waqqas" userId="1b3a5f44-9498-4738-8c4e-8127257d744d" providerId="ADAL" clId="{9CAA0501-EB80-4C41-8847-7B9FD08F90DD}" dt="2024-03-31T22:20:21.459" v="14480" actId="692"/>
          <ac:spMkLst>
            <pc:docMk/>
            <pc:sldMk cId="1061167569" sldId="393"/>
            <ac:spMk id="32" creationId="{28197E83-67CF-95A3-AA8B-BA7778B32670}"/>
          </ac:spMkLst>
        </pc:spChg>
        <pc:cxnChg chg="mod">
          <ac:chgData name="Ali, Syed Waqqas" userId="1b3a5f44-9498-4738-8c4e-8127257d744d" providerId="ADAL" clId="{9CAA0501-EB80-4C41-8847-7B9FD08F90DD}" dt="2024-03-31T22:18:46.221" v="14411" actId="14100"/>
          <ac:cxnSpMkLst>
            <pc:docMk/>
            <pc:sldMk cId="1061167569" sldId="393"/>
            <ac:cxnSpMk id="20" creationId="{07452C43-C6CD-9387-F705-7C34F350A729}"/>
          </ac:cxnSpMkLst>
        </pc:cxnChg>
        <pc:cxnChg chg="mod">
          <ac:chgData name="Ali, Syed Waqqas" userId="1b3a5f44-9498-4738-8c4e-8127257d744d" providerId="ADAL" clId="{9CAA0501-EB80-4C41-8847-7B9FD08F90DD}" dt="2024-03-31T22:18:53.830" v="14412" actId="14100"/>
          <ac:cxnSpMkLst>
            <pc:docMk/>
            <pc:sldMk cId="1061167569" sldId="393"/>
            <ac:cxnSpMk id="21" creationId="{FAC45723-DCBC-8117-8D60-DF8580A00C0A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171202462" sldId="394"/>
        </pc:sldMkLst>
      </pc:sldChg>
      <pc:sldChg chg="delSp modSp add mod">
        <pc:chgData name="Ali, Syed Waqqas" userId="1b3a5f44-9498-4738-8c4e-8127257d744d" providerId="ADAL" clId="{9CAA0501-EB80-4C41-8847-7B9FD08F90DD}" dt="2024-03-31T22:20:49.818" v="14499" actId="207"/>
        <pc:sldMkLst>
          <pc:docMk/>
          <pc:sldMk cId="3262615309" sldId="394"/>
        </pc:sldMkLst>
        <pc:spChg chg="mod">
          <ac:chgData name="Ali, Syed Waqqas" userId="1b3a5f44-9498-4738-8c4e-8127257d744d" providerId="ADAL" clId="{9CAA0501-EB80-4C41-8847-7B9FD08F90DD}" dt="2024-03-31T22:20:35.098" v="14483" actId="20577"/>
          <ac:spMkLst>
            <pc:docMk/>
            <pc:sldMk cId="3262615309" sldId="394"/>
            <ac:spMk id="3" creationId="{B3B2A76D-3F08-9C2B-C3E3-4A25DA409F80}"/>
          </ac:spMkLst>
        </pc:spChg>
        <pc:spChg chg="mod">
          <ac:chgData name="Ali, Syed Waqqas" userId="1b3a5f44-9498-4738-8c4e-8127257d744d" providerId="ADAL" clId="{9CAA0501-EB80-4C41-8847-7B9FD08F90DD}" dt="2024-03-31T22:20:49.818" v="14499" actId="207"/>
          <ac:spMkLst>
            <pc:docMk/>
            <pc:sldMk cId="3262615309" sldId="394"/>
            <ac:spMk id="27" creationId="{7556C763-2B85-4D50-F8DD-D474C7E373E4}"/>
          </ac:spMkLst>
        </pc:spChg>
        <pc:spChg chg="del">
          <ac:chgData name="Ali, Syed Waqqas" userId="1b3a5f44-9498-4738-8c4e-8127257d744d" providerId="ADAL" clId="{9CAA0501-EB80-4C41-8847-7B9FD08F90DD}" dt="2024-03-31T22:20:33.591" v="14482" actId="478"/>
          <ac:spMkLst>
            <pc:docMk/>
            <pc:sldMk cId="3262615309" sldId="394"/>
            <ac:spMk id="32" creationId="{28197E83-67CF-95A3-AA8B-BA7778B3267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372666797" sldId="395"/>
        </pc:sldMkLst>
      </pc:sldChg>
      <pc:sldChg chg="modSp add mod">
        <pc:chgData name="Ali, Syed Waqqas" userId="1b3a5f44-9498-4738-8c4e-8127257d744d" providerId="ADAL" clId="{9CAA0501-EB80-4C41-8847-7B9FD08F90DD}" dt="2024-03-31T22:24:21.592" v="14691" actId="20577"/>
        <pc:sldMkLst>
          <pc:docMk/>
          <pc:sldMk cId="2375729944" sldId="395"/>
        </pc:sldMkLst>
        <pc:spChg chg="mod">
          <ac:chgData name="Ali, Syed Waqqas" userId="1b3a5f44-9498-4738-8c4e-8127257d744d" providerId="ADAL" clId="{9CAA0501-EB80-4C41-8847-7B9FD08F90DD}" dt="2024-03-31T22:24:02.397" v="14556" actId="20577"/>
          <ac:spMkLst>
            <pc:docMk/>
            <pc:sldMk cId="2375729944" sldId="395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2:24:21.592" v="14691" actId="20577"/>
          <ac:spMkLst>
            <pc:docMk/>
            <pc:sldMk cId="2375729944" sldId="395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9CAA0501-EB80-4C41-8847-7B9FD08F90DD}" dt="2024-03-31T22:26:43.063" v="14832" actId="1076"/>
        <pc:sldMkLst>
          <pc:docMk/>
          <pc:sldMk cId="2066074305" sldId="396"/>
        </pc:sldMkLst>
        <pc:spChg chg="mod">
          <ac:chgData name="Ali, Syed Waqqas" userId="1b3a5f44-9498-4738-8c4e-8127257d744d" providerId="ADAL" clId="{9CAA0501-EB80-4C41-8847-7B9FD08F90DD}" dt="2024-03-31T22:25:37.594" v="14766" actId="207"/>
          <ac:spMkLst>
            <pc:docMk/>
            <pc:sldMk cId="2066074305" sldId="396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2:25:05.074" v="14711" actId="207"/>
          <ac:spMkLst>
            <pc:docMk/>
            <pc:sldMk cId="2066074305" sldId="396"/>
            <ac:spMk id="3" creationId="{B3B2A76D-3F08-9C2B-C3E3-4A25DA409F80}"/>
          </ac:spMkLst>
        </pc:spChg>
        <pc:spChg chg="mod">
          <ac:chgData name="Ali, Syed Waqqas" userId="1b3a5f44-9498-4738-8c4e-8127257d744d" providerId="ADAL" clId="{9CAA0501-EB80-4C41-8847-7B9FD08F90DD}" dt="2024-03-31T22:26:01.867" v="14807" actId="1037"/>
          <ac:spMkLst>
            <pc:docMk/>
            <pc:sldMk cId="2066074305" sldId="396"/>
            <ac:spMk id="22" creationId="{31777221-C025-D8E2-0F0D-841AC2027211}"/>
          </ac:spMkLst>
        </pc:spChg>
        <pc:spChg chg="mod">
          <ac:chgData name="Ali, Syed Waqqas" userId="1b3a5f44-9498-4738-8c4e-8127257d744d" providerId="ADAL" clId="{9CAA0501-EB80-4C41-8847-7B9FD08F90DD}" dt="2024-03-31T22:26:43.063" v="14832" actId="1076"/>
          <ac:spMkLst>
            <pc:docMk/>
            <pc:sldMk cId="2066074305" sldId="396"/>
            <ac:spMk id="23" creationId="{F8EB63FF-E6D5-5BB9-ED58-CD942B4D455A}"/>
          </ac:spMkLst>
        </pc:spChg>
        <pc:spChg chg="mod">
          <ac:chgData name="Ali, Syed Waqqas" userId="1b3a5f44-9498-4738-8c4e-8127257d744d" providerId="ADAL" clId="{9CAA0501-EB80-4C41-8847-7B9FD08F90DD}" dt="2024-03-31T22:26:01.867" v="14807" actId="1037"/>
          <ac:spMkLst>
            <pc:docMk/>
            <pc:sldMk cId="2066074305" sldId="396"/>
            <ac:spMk id="25" creationId="{C9717724-046E-E439-4291-A3BCD4C2FDE5}"/>
          </ac:spMkLst>
        </pc:spChg>
        <pc:spChg chg="mod">
          <ac:chgData name="Ali, Syed Waqqas" userId="1b3a5f44-9498-4738-8c4e-8127257d744d" providerId="ADAL" clId="{9CAA0501-EB80-4C41-8847-7B9FD08F90DD}" dt="2024-03-31T22:26:01.867" v="14807" actId="1037"/>
          <ac:spMkLst>
            <pc:docMk/>
            <pc:sldMk cId="2066074305" sldId="396"/>
            <ac:spMk id="26" creationId="{15C42599-528B-97E3-82C4-CA2F5C80AF60}"/>
          </ac:spMkLst>
        </pc:spChg>
        <pc:spChg chg="mod">
          <ac:chgData name="Ali, Syed Waqqas" userId="1b3a5f44-9498-4738-8c4e-8127257d744d" providerId="ADAL" clId="{9CAA0501-EB80-4C41-8847-7B9FD08F90DD}" dt="2024-03-31T22:26:01.867" v="14807" actId="1037"/>
          <ac:spMkLst>
            <pc:docMk/>
            <pc:sldMk cId="2066074305" sldId="396"/>
            <ac:spMk id="27" creationId="{7556C763-2B85-4D50-F8DD-D474C7E373E4}"/>
          </ac:spMkLst>
        </pc:spChg>
        <pc:spChg chg="mod">
          <ac:chgData name="Ali, Syed Waqqas" userId="1b3a5f44-9498-4738-8c4e-8127257d744d" providerId="ADAL" clId="{9CAA0501-EB80-4C41-8847-7B9FD08F90DD}" dt="2024-03-31T22:26:01.867" v="14807" actId="1037"/>
          <ac:spMkLst>
            <pc:docMk/>
            <pc:sldMk cId="2066074305" sldId="396"/>
            <ac:spMk id="28" creationId="{96A0A1EF-B25A-DB78-83AB-1D6CCF8756CC}"/>
          </ac:spMkLst>
        </pc:spChg>
        <pc:spChg chg="add mod">
          <ac:chgData name="Ali, Syed Waqqas" userId="1b3a5f44-9498-4738-8c4e-8127257d744d" providerId="ADAL" clId="{9CAA0501-EB80-4C41-8847-7B9FD08F90DD}" dt="2024-03-31T22:26:22.507" v="14829" actId="20577"/>
          <ac:spMkLst>
            <pc:docMk/>
            <pc:sldMk cId="2066074305" sldId="396"/>
            <ac:spMk id="30" creationId="{1DBF6915-EC42-76A6-08B4-1E2CB4D76273}"/>
          </ac:spMkLst>
        </pc:spChg>
        <pc:graphicFrameChg chg="mod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9" creationId="{4CDC8103-48FB-65F9-C2D9-5F62EA6710FB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10" creationId="{8B8C703F-5828-DEC5-D515-9A0D02090B49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11" creationId="{5830E69C-632F-6DD9-FFB2-3077599E4630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12" creationId="{D86DBDCD-5843-AFEC-95AE-FCAC508BC8CA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13" creationId="{3D5C7A52-D5DD-A2C1-3D64-87595560C59C}"/>
          </ac:graphicFrameMkLst>
        </pc:graphicFrameChg>
        <pc:graphicFrameChg chg="mod modGraphic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14" creationId="{FEAD608B-9D5C-D22F-E301-CEF8A5EBD69D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24" creationId="{23031FBF-8441-3446-5CE2-77684B60952F}"/>
          </ac:graphicFrameMkLst>
        </pc:graphicFrame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15" creationId="{05D757F3-E976-30D2-535A-4967BC60605C}"/>
          </ac:cxnSpMkLst>
        </pc:cxn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16" creationId="{720C7844-0295-36B0-7D97-389C3B41ACFE}"/>
          </ac:cxnSpMkLst>
        </pc:cxn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17" creationId="{5674026F-926F-1F1C-4477-4437F7BB602F}"/>
          </ac:cxnSpMkLst>
        </pc:cxn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18" creationId="{FC0D4A41-8333-679E-9A0F-B3D08255F24D}"/>
          </ac:cxnSpMkLst>
        </pc:cxn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19" creationId="{6BF79D6D-DC88-86F0-56AA-B4FA4BF3D65C}"/>
          </ac:cxnSpMkLst>
        </pc:cxn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20" creationId="{07452C43-C6CD-9387-F705-7C34F350A729}"/>
          </ac:cxnSpMkLst>
        </pc:cxn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21" creationId="{FAC45723-DCBC-8117-8D60-DF8580A00C0A}"/>
          </ac:cxnSpMkLst>
        </pc:cxnChg>
        <pc:cxnChg chg="add 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29" creationId="{C1E84394-681D-B2A3-1903-A84E8C2ECB83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531671725" sldId="39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988660602" sldId="397"/>
        </pc:sldMkLst>
      </pc:sldChg>
      <pc:sldChg chg="modSp add mod">
        <pc:chgData name="Ali, Syed Waqqas" userId="1b3a5f44-9498-4738-8c4e-8127257d744d" providerId="ADAL" clId="{9CAA0501-EB80-4C41-8847-7B9FD08F90DD}" dt="2024-03-31T22:54:05.728" v="15665" actId="255"/>
        <pc:sldMkLst>
          <pc:docMk/>
          <pc:sldMk cId="4155930790" sldId="397"/>
        </pc:sldMkLst>
        <pc:spChg chg="mod">
          <ac:chgData name="Ali, Syed Waqqas" userId="1b3a5f44-9498-4738-8c4e-8127257d744d" providerId="ADAL" clId="{9CAA0501-EB80-4C41-8847-7B9FD08F90DD}" dt="2024-03-31T22:30:38.511" v="14963" actId="20577"/>
          <ac:spMkLst>
            <pc:docMk/>
            <pc:sldMk cId="4155930790" sldId="397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2:54:05.728" v="15665" actId="255"/>
          <ac:spMkLst>
            <pc:docMk/>
            <pc:sldMk cId="4155930790" sldId="39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9CAA0501-EB80-4C41-8847-7B9FD08F90DD}" dt="2024-03-31T22:54:34.199" v="15673" actId="207"/>
        <pc:sldMkLst>
          <pc:docMk/>
          <pc:sldMk cId="1816305505" sldId="398"/>
        </pc:sldMkLst>
        <pc:spChg chg="mod">
          <ac:chgData name="Ali, Syed Waqqas" userId="1b3a5f44-9498-4738-8c4e-8127257d744d" providerId="ADAL" clId="{9CAA0501-EB80-4C41-8847-7B9FD08F90DD}" dt="2024-03-31T22:36:51.666" v="15300" actId="20577"/>
          <ac:spMkLst>
            <pc:docMk/>
            <pc:sldMk cId="1816305505" sldId="398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2:54:34.199" v="15673" actId="207"/>
          <ac:spMkLst>
            <pc:docMk/>
            <pc:sldMk cId="1816305505" sldId="39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9CAA0501-EB80-4C41-8847-7B9FD08F90DD}" dt="2024-03-31T22:56:41.033" v="15728" actId="20577"/>
        <pc:sldMkLst>
          <pc:docMk/>
          <pc:sldMk cId="2488906424" sldId="399"/>
        </pc:sldMkLst>
        <pc:spChg chg="mod">
          <ac:chgData name="Ali, Syed Waqqas" userId="1b3a5f44-9498-4738-8c4e-8127257d744d" providerId="ADAL" clId="{9CAA0501-EB80-4C41-8847-7B9FD08F90DD}" dt="2024-03-31T22:40:47.956" v="15354" actId="20577"/>
          <ac:spMkLst>
            <pc:docMk/>
            <pc:sldMk cId="2488906424" sldId="399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2:56:41.033" v="15728" actId="20577"/>
          <ac:spMkLst>
            <pc:docMk/>
            <pc:sldMk cId="2488906424" sldId="39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754381075" sldId="400"/>
        </pc:sldMkLst>
      </pc:sldChg>
      <pc:sldChg chg="modSp add mod">
        <pc:chgData name="Ali, Syed Waqqas" userId="1b3a5f44-9498-4738-8c4e-8127257d744d" providerId="ADAL" clId="{9CAA0501-EB80-4C41-8847-7B9FD08F90DD}" dt="2024-03-31T23:05:27.575" v="16129" actId="207"/>
        <pc:sldMkLst>
          <pc:docMk/>
          <pc:sldMk cId="1974683602" sldId="400"/>
        </pc:sldMkLst>
        <pc:spChg chg="mod">
          <ac:chgData name="Ali, Syed Waqqas" userId="1b3a5f44-9498-4738-8c4e-8127257d744d" providerId="ADAL" clId="{9CAA0501-EB80-4C41-8847-7B9FD08F90DD}" dt="2024-03-31T22:56:54.820" v="15746" actId="5793"/>
          <ac:spMkLst>
            <pc:docMk/>
            <pc:sldMk cId="1974683602" sldId="400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3:05:27.575" v="16129" actId="207"/>
          <ac:spMkLst>
            <pc:docMk/>
            <pc:sldMk cId="1974683602" sldId="40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78975375" sldId="401"/>
        </pc:sldMkLst>
      </pc:sldChg>
      <pc:sldChg chg="addSp modSp add mod">
        <pc:chgData name="Ali, Syed Waqqas" userId="1b3a5f44-9498-4738-8c4e-8127257d744d" providerId="ADAL" clId="{9CAA0501-EB80-4C41-8847-7B9FD08F90DD}" dt="2024-03-31T23:34:10.412" v="17118" actId="207"/>
        <pc:sldMkLst>
          <pc:docMk/>
          <pc:sldMk cId="3930368401" sldId="401"/>
        </pc:sldMkLst>
        <pc:spChg chg="mod">
          <ac:chgData name="Ali, Syed Waqqas" userId="1b3a5f44-9498-4738-8c4e-8127257d744d" providerId="ADAL" clId="{9CAA0501-EB80-4C41-8847-7B9FD08F90DD}" dt="2024-03-31T23:08:21.652" v="16313" actId="20577"/>
          <ac:spMkLst>
            <pc:docMk/>
            <pc:sldMk cId="3930368401" sldId="401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3:34:10.412" v="17118" actId="207"/>
          <ac:spMkLst>
            <pc:docMk/>
            <pc:sldMk cId="3930368401" sldId="40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3:29:37.169" v="17066" actId="20577"/>
          <ac:spMkLst>
            <pc:docMk/>
            <pc:sldMk cId="3930368401" sldId="401"/>
            <ac:spMk id="10" creationId="{5989E973-E2C8-AC51-92B7-CDB2002A8EA9}"/>
          </ac:spMkLst>
        </pc:spChg>
        <pc:graphicFrameChg chg="add mod modGraphic">
          <ac:chgData name="Ali, Syed Waqqas" userId="1b3a5f44-9498-4738-8c4e-8127257d744d" providerId="ADAL" clId="{9CAA0501-EB80-4C41-8847-7B9FD08F90DD}" dt="2024-03-31T23:11:51.828" v="16551" actId="20577"/>
          <ac:graphicFrameMkLst>
            <pc:docMk/>
            <pc:sldMk cId="3930368401" sldId="401"/>
            <ac:graphicFrameMk id="9" creationId="{518394D3-C72E-AA5E-049B-FEA1802F6358}"/>
          </ac:graphicFrameMkLst>
        </pc:graphicFrameChg>
      </pc:sldChg>
      <pc:sldChg chg="modSp add del mod">
        <pc:chgData name="Ali, Syed Waqqas" userId="1b3a5f44-9498-4738-8c4e-8127257d744d" providerId="ADAL" clId="{9CAA0501-EB80-4C41-8847-7B9FD08F90DD}" dt="2024-03-31T23:11:54.313" v="16552" actId="47"/>
        <pc:sldMkLst>
          <pc:docMk/>
          <pc:sldMk cId="1560761205" sldId="402"/>
        </pc:sldMkLst>
        <pc:graphicFrameChg chg="modGraphic">
          <ac:chgData name="Ali, Syed Waqqas" userId="1b3a5f44-9498-4738-8c4e-8127257d744d" providerId="ADAL" clId="{9CAA0501-EB80-4C41-8847-7B9FD08F90DD}" dt="2024-03-31T23:10:32.107" v="16479" actId="20577"/>
          <ac:graphicFrameMkLst>
            <pc:docMk/>
            <pc:sldMk cId="1560761205" sldId="402"/>
            <ac:graphicFrameMk id="9" creationId="{518394D3-C72E-AA5E-049B-FEA1802F6358}"/>
          </ac:graphicFrameMkLst>
        </pc:graphicFrame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540562392" sldId="402"/>
        </pc:sldMkLst>
      </pc:sldChg>
      <pc:sldChg chg="addSp modSp add mod">
        <pc:chgData name="Ali, Syed Waqqas" userId="1b3a5f44-9498-4738-8c4e-8127257d744d" providerId="ADAL" clId="{9CAA0501-EB80-4C41-8847-7B9FD08F90DD}" dt="2024-03-31T23:41:32.792" v="17320"/>
        <pc:sldMkLst>
          <pc:docMk/>
          <pc:sldMk cId="3088180044" sldId="402"/>
        </pc:sldMkLst>
        <pc:spChg chg="mod">
          <ac:chgData name="Ali, Syed Waqqas" userId="1b3a5f44-9498-4738-8c4e-8127257d744d" providerId="ADAL" clId="{9CAA0501-EB80-4C41-8847-7B9FD08F90DD}" dt="2024-03-31T23:41:32.792" v="17320"/>
          <ac:spMkLst>
            <pc:docMk/>
            <pc:sldMk cId="3088180044" sldId="402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3:14:16.337" v="16718" actId="20577"/>
          <ac:spMkLst>
            <pc:docMk/>
            <pc:sldMk cId="3088180044" sldId="40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3:29:51.049" v="17067"/>
          <ac:spMkLst>
            <pc:docMk/>
            <pc:sldMk cId="3088180044" sldId="402"/>
            <ac:spMk id="10" creationId="{03B7AFFD-CBDE-2482-3C2B-C74FEF9B0042}"/>
          </ac:spMkLst>
        </pc:spChg>
        <pc:graphicFrameChg chg="modGraphic">
          <ac:chgData name="Ali, Syed Waqqas" userId="1b3a5f44-9498-4738-8c4e-8127257d744d" providerId="ADAL" clId="{9CAA0501-EB80-4C41-8847-7B9FD08F90DD}" dt="2024-03-31T23:13:44.391" v="16640" actId="207"/>
          <ac:graphicFrameMkLst>
            <pc:docMk/>
            <pc:sldMk cId="3088180044" sldId="402"/>
            <ac:graphicFrameMk id="9" creationId="{518394D3-C72E-AA5E-049B-FEA1802F6358}"/>
          </ac:graphicFrameMkLst>
        </pc:graphicFrame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66791526" sldId="403"/>
        </pc:sldMkLst>
      </pc:sldChg>
      <pc:sldChg chg="addSp delSp modSp add mod">
        <pc:chgData name="Ali, Syed Waqqas" userId="1b3a5f44-9498-4738-8c4e-8127257d744d" providerId="ADAL" clId="{9CAA0501-EB80-4C41-8847-7B9FD08F90DD}" dt="2024-04-01T00:29:07.051" v="19723" actId="20577"/>
        <pc:sldMkLst>
          <pc:docMk/>
          <pc:sldMk cId="4111514042" sldId="403"/>
        </pc:sldMkLst>
        <pc:spChg chg="mod">
          <ac:chgData name="Ali, Syed Waqqas" userId="1b3a5f44-9498-4738-8c4e-8127257d744d" providerId="ADAL" clId="{9CAA0501-EB80-4C41-8847-7B9FD08F90DD}" dt="2024-03-31T23:41:27.939" v="17318" actId="20577"/>
          <ac:spMkLst>
            <pc:docMk/>
            <pc:sldMk cId="4111514042" sldId="403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29:07.051" v="19723" actId="20577"/>
          <ac:spMkLst>
            <pc:docMk/>
            <pc:sldMk cId="4111514042" sldId="403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9CAA0501-EB80-4C41-8847-7B9FD08F90DD}" dt="2024-03-31T23:20:13.863" v="16895" actId="11529"/>
          <ac:spMkLst>
            <pc:docMk/>
            <pc:sldMk cId="4111514042" sldId="403"/>
            <ac:spMk id="10" creationId="{42D6AA3C-CC53-9764-C4B9-18BF1F497B43}"/>
          </ac:spMkLst>
        </pc:spChg>
        <pc:spChg chg="add del mod">
          <ac:chgData name="Ali, Syed Waqqas" userId="1b3a5f44-9498-4738-8c4e-8127257d744d" providerId="ADAL" clId="{9CAA0501-EB80-4C41-8847-7B9FD08F90DD}" dt="2024-03-31T23:20:12.739" v="16892" actId="1076"/>
          <ac:spMkLst>
            <pc:docMk/>
            <pc:sldMk cId="4111514042" sldId="403"/>
            <ac:spMk id="11" creationId="{38BC0404-C3A0-79E9-55A6-2A4E5B7AFCB8}"/>
          </ac:spMkLst>
        </pc:spChg>
        <pc:spChg chg="add del mod">
          <ac:chgData name="Ali, Syed Waqqas" userId="1b3a5f44-9498-4738-8c4e-8127257d744d" providerId="ADAL" clId="{9CAA0501-EB80-4C41-8847-7B9FD08F90DD}" dt="2024-03-31T23:20:12.275" v="16891" actId="1076"/>
          <ac:spMkLst>
            <pc:docMk/>
            <pc:sldMk cId="4111514042" sldId="403"/>
            <ac:spMk id="12" creationId="{79C6E3C6-1337-3A92-3DCF-99A0E894DE15}"/>
          </ac:spMkLst>
        </pc:spChg>
        <pc:spChg chg="add del mod">
          <ac:chgData name="Ali, Syed Waqqas" userId="1b3a5f44-9498-4738-8c4e-8127257d744d" providerId="ADAL" clId="{9CAA0501-EB80-4C41-8847-7B9FD08F90DD}" dt="2024-03-31T23:20:11.719" v="16890" actId="1076"/>
          <ac:spMkLst>
            <pc:docMk/>
            <pc:sldMk cId="4111514042" sldId="403"/>
            <ac:spMk id="13" creationId="{BB16B472-DE8A-0A51-DECA-E8BEB23E616B}"/>
          </ac:spMkLst>
        </pc:spChg>
        <pc:spChg chg="add del mod">
          <ac:chgData name="Ali, Syed Waqqas" userId="1b3a5f44-9498-4738-8c4e-8127257d744d" providerId="ADAL" clId="{9CAA0501-EB80-4C41-8847-7B9FD08F90DD}" dt="2024-03-31T23:20:11.074" v="16889" actId="1076"/>
          <ac:spMkLst>
            <pc:docMk/>
            <pc:sldMk cId="4111514042" sldId="403"/>
            <ac:spMk id="14" creationId="{7723D97A-07BB-249B-8B54-7E79462DF4BE}"/>
          </ac:spMkLst>
        </pc:spChg>
        <pc:spChg chg="add del mod">
          <ac:chgData name="Ali, Syed Waqqas" userId="1b3a5f44-9498-4738-8c4e-8127257d744d" providerId="ADAL" clId="{9CAA0501-EB80-4C41-8847-7B9FD08F90DD}" dt="2024-03-31T23:20:11.074" v="16889" actId="1076"/>
          <ac:spMkLst>
            <pc:docMk/>
            <pc:sldMk cId="4111514042" sldId="403"/>
            <ac:spMk id="15" creationId="{F22060AB-A906-1CCD-939E-4B238123217B}"/>
          </ac:spMkLst>
        </pc:spChg>
        <pc:spChg chg="add mod">
          <ac:chgData name="Ali, Syed Waqqas" userId="1b3a5f44-9498-4738-8c4e-8127257d744d" providerId="ADAL" clId="{9CAA0501-EB80-4C41-8847-7B9FD08F90DD}" dt="2024-03-31T23:26:25.031" v="16995" actId="20577"/>
          <ac:spMkLst>
            <pc:docMk/>
            <pc:sldMk cId="4111514042" sldId="403"/>
            <ac:spMk id="16" creationId="{696F0E7C-D893-642E-5E0C-6006C15C502C}"/>
          </ac:spMkLst>
        </pc:spChg>
        <pc:spChg chg="add mod">
          <ac:chgData name="Ali, Syed Waqqas" userId="1b3a5f44-9498-4738-8c4e-8127257d744d" providerId="ADAL" clId="{9CAA0501-EB80-4C41-8847-7B9FD08F90DD}" dt="2024-03-31T23:26:26.091" v="16996" actId="20577"/>
          <ac:spMkLst>
            <pc:docMk/>
            <pc:sldMk cId="4111514042" sldId="403"/>
            <ac:spMk id="17" creationId="{D752721F-4CF6-36CE-DF61-B42372930741}"/>
          </ac:spMkLst>
        </pc:spChg>
        <pc:spChg chg="add mod">
          <ac:chgData name="Ali, Syed Waqqas" userId="1b3a5f44-9498-4738-8c4e-8127257d744d" providerId="ADAL" clId="{9CAA0501-EB80-4C41-8847-7B9FD08F90DD}" dt="2024-03-31T23:36:25.874" v="17120" actId="14100"/>
          <ac:spMkLst>
            <pc:docMk/>
            <pc:sldMk cId="4111514042" sldId="403"/>
            <ac:spMk id="18" creationId="{6BD0DEDD-C83C-3E91-4F55-E5A93579DDCE}"/>
          </ac:spMkLst>
        </pc:spChg>
        <pc:spChg chg="add mod">
          <ac:chgData name="Ali, Syed Waqqas" userId="1b3a5f44-9498-4738-8c4e-8127257d744d" providerId="ADAL" clId="{9CAA0501-EB80-4C41-8847-7B9FD08F90DD}" dt="2024-03-31T23:26:28.795" v="16997" actId="20577"/>
          <ac:spMkLst>
            <pc:docMk/>
            <pc:sldMk cId="4111514042" sldId="403"/>
            <ac:spMk id="19" creationId="{D2E77E3F-16DA-A5FB-3D00-FD308C87D6C2}"/>
          </ac:spMkLst>
        </pc:spChg>
        <pc:spChg chg="add mod">
          <ac:chgData name="Ali, Syed Waqqas" userId="1b3a5f44-9498-4738-8c4e-8127257d744d" providerId="ADAL" clId="{9CAA0501-EB80-4C41-8847-7B9FD08F90DD}" dt="2024-03-31T23:26:29.595" v="16998" actId="20577"/>
          <ac:spMkLst>
            <pc:docMk/>
            <pc:sldMk cId="4111514042" sldId="403"/>
            <ac:spMk id="20" creationId="{E0F8A628-6431-F89D-7EBF-09C902281B17}"/>
          </ac:spMkLst>
        </pc:spChg>
        <pc:spChg chg="add mod">
          <ac:chgData name="Ali, Syed Waqqas" userId="1b3a5f44-9498-4738-8c4e-8127257d744d" providerId="ADAL" clId="{9CAA0501-EB80-4C41-8847-7B9FD08F90DD}" dt="2024-03-31T23:36:29.418" v="17121" actId="14100"/>
          <ac:spMkLst>
            <pc:docMk/>
            <pc:sldMk cId="4111514042" sldId="403"/>
            <ac:spMk id="21" creationId="{B939DD66-6007-57CA-D2D4-C053D9B51940}"/>
          </ac:spMkLst>
        </pc:spChg>
        <pc:spChg chg="add mod">
          <ac:chgData name="Ali, Syed Waqqas" userId="1b3a5f44-9498-4738-8c4e-8127257d744d" providerId="ADAL" clId="{9CAA0501-EB80-4C41-8847-7B9FD08F90DD}" dt="2024-03-31T23:26:39.491" v="17002" actId="20577"/>
          <ac:spMkLst>
            <pc:docMk/>
            <pc:sldMk cId="4111514042" sldId="403"/>
            <ac:spMk id="22" creationId="{CA59BC48-4377-991D-9B81-88C67E3640CA}"/>
          </ac:spMkLst>
        </pc:spChg>
        <pc:spChg chg="add mod">
          <ac:chgData name="Ali, Syed Waqqas" userId="1b3a5f44-9498-4738-8c4e-8127257d744d" providerId="ADAL" clId="{9CAA0501-EB80-4C41-8847-7B9FD08F90DD}" dt="2024-03-31T23:26:37.743" v="17001" actId="20577"/>
          <ac:spMkLst>
            <pc:docMk/>
            <pc:sldMk cId="4111514042" sldId="403"/>
            <ac:spMk id="23" creationId="{2B021C7D-3619-2AC6-7CA5-41FE686DBE47}"/>
          </ac:spMkLst>
        </pc:spChg>
        <pc:spChg chg="add mod">
          <ac:chgData name="Ali, Syed Waqqas" userId="1b3a5f44-9498-4738-8c4e-8127257d744d" providerId="ADAL" clId="{9CAA0501-EB80-4C41-8847-7B9FD08F90DD}" dt="2024-03-31T23:31:07.153" v="17081" actId="14100"/>
          <ac:spMkLst>
            <pc:docMk/>
            <pc:sldMk cId="4111514042" sldId="403"/>
            <ac:spMk id="24" creationId="{93D868BA-7395-4DB8-D086-1833EA914DF7}"/>
          </ac:spMkLst>
        </pc:spChg>
        <pc:spChg chg="add mod">
          <ac:chgData name="Ali, Syed Waqqas" userId="1b3a5f44-9498-4738-8c4e-8127257d744d" providerId="ADAL" clId="{9CAA0501-EB80-4C41-8847-7B9FD08F90DD}" dt="2024-03-31T23:32:57.361" v="17095" actId="20577"/>
          <ac:spMkLst>
            <pc:docMk/>
            <pc:sldMk cId="4111514042" sldId="403"/>
            <ac:spMk id="25" creationId="{1171F687-D7AA-42C3-47E1-750A1A06D3BA}"/>
          </ac:spMkLst>
        </pc:spChg>
        <pc:graphicFrameChg chg="mod modGraphic">
          <ac:chgData name="Ali, Syed Waqqas" userId="1b3a5f44-9498-4738-8c4e-8127257d744d" providerId="ADAL" clId="{9CAA0501-EB80-4C41-8847-7B9FD08F90DD}" dt="2024-04-01T00:28:54.640" v="19669"/>
          <ac:graphicFrameMkLst>
            <pc:docMk/>
            <pc:sldMk cId="4111514042" sldId="403"/>
            <ac:graphicFrameMk id="9" creationId="{518394D3-C72E-AA5E-049B-FEA1802F6358}"/>
          </ac:graphicFrameMkLst>
        </pc:graphicFrameChg>
        <pc:cxnChg chg="add mod">
          <ac:chgData name="Ali, Syed Waqqas" userId="1b3a5f44-9498-4738-8c4e-8127257d744d" providerId="ADAL" clId="{9CAA0501-EB80-4C41-8847-7B9FD08F90DD}" dt="2024-03-31T23:37:57.028" v="17139" actId="692"/>
          <ac:cxnSpMkLst>
            <pc:docMk/>
            <pc:sldMk cId="4111514042" sldId="403"/>
            <ac:cxnSpMk id="27" creationId="{ABAA361D-FC4C-87A9-198E-8DE13F37D12B}"/>
          </ac:cxnSpMkLst>
        </pc:cxnChg>
        <pc:cxnChg chg="add mod">
          <ac:chgData name="Ali, Syed Waqqas" userId="1b3a5f44-9498-4738-8c4e-8127257d744d" providerId="ADAL" clId="{9CAA0501-EB80-4C41-8847-7B9FD08F90DD}" dt="2024-03-31T23:38:07.752" v="17142" actId="196"/>
          <ac:cxnSpMkLst>
            <pc:docMk/>
            <pc:sldMk cId="4111514042" sldId="403"/>
            <ac:cxnSpMk id="28" creationId="{FF52492A-2392-4E78-C577-9BC4DDD24884}"/>
          </ac:cxnSpMkLst>
        </pc:cxnChg>
      </pc:sldChg>
      <pc:sldChg chg="addSp modSp add mod ord">
        <pc:chgData name="Ali, Syed Waqqas" userId="1b3a5f44-9498-4738-8c4e-8127257d744d" providerId="ADAL" clId="{9CAA0501-EB80-4C41-8847-7B9FD08F90DD}" dt="2024-03-31T23:41:30.650" v="17319"/>
        <pc:sldMkLst>
          <pc:docMk/>
          <pc:sldMk cId="548353611" sldId="404"/>
        </pc:sldMkLst>
        <pc:spChg chg="mod">
          <ac:chgData name="Ali, Syed Waqqas" userId="1b3a5f44-9498-4738-8c4e-8127257d744d" providerId="ADAL" clId="{9CAA0501-EB80-4C41-8847-7B9FD08F90DD}" dt="2024-03-31T23:41:30.650" v="17319"/>
          <ac:spMkLst>
            <pc:docMk/>
            <pc:sldMk cId="548353611" sldId="404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9CAA0501-EB80-4C41-8847-7B9FD08F90DD}" dt="2024-03-31T23:30:02.063" v="17070" actId="14100"/>
          <ac:spMkLst>
            <pc:docMk/>
            <pc:sldMk cId="548353611" sldId="404"/>
            <ac:spMk id="10" creationId="{E4565BAD-1403-CCAF-740C-960E66398E98}"/>
          </ac:spMkLst>
        </pc:spChg>
        <pc:graphicFrameChg chg="modGraphic">
          <ac:chgData name="Ali, Syed Waqqas" userId="1b3a5f44-9498-4738-8c4e-8127257d744d" providerId="ADAL" clId="{9CAA0501-EB80-4C41-8847-7B9FD08F90DD}" dt="2024-03-31T23:26:47.055" v="17005" actId="6549"/>
          <ac:graphicFrameMkLst>
            <pc:docMk/>
            <pc:sldMk cId="548353611" sldId="404"/>
            <ac:graphicFrameMk id="9" creationId="{518394D3-C72E-AA5E-049B-FEA1802F6358}"/>
          </ac:graphicFrameMkLst>
        </pc:graphicFrame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206287180" sldId="40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241439382" sldId="405"/>
        </pc:sldMkLst>
      </pc:sldChg>
      <pc:sldChg chg="modSp add mod">
        <pc:chgData name="Ali, Syed Waqqas" userId="1b3a5f44-9498-4738-8c4e-8127257d744d" providerId="ADAL" clId="{9CAA0501-EB80-4C41-8847-7B9FD08F90DD}" dt="2024-04-01T00:26:47.134" v="19651" actId="20577"/>
        <pc:sldMkLst>
          <pc:docMk/>
          <pc:sldMk cId="4182951729" sldId="405"/>
        </pc:sldMkLst>
        <pc:spChg chg="mod">
          <ac:chgData name="Ali, Syed Waqqas" userId="1b3a5f44-9498-4738-8c4e-8127257d744d" providerId="ADAL" clId="{9CAA0501-EB80-4C41-8847-7B9FD08F90DD}" dt="2024-03-31T23:40:51.951" v="17149" actId="20577"/>
          <ac:spMkLst>
            <pc:docMk/>
            <pc:sldMk cId="4182951729" sldId="405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26:47.134" v="19651" actId="20577"/>
          <ac:spMkLst>
            <pc:docMk/>
            <pc:sldMk cId="4182951729" sldId="40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80046408" sldId="406"/>
        </pc:sldMkLst>
      </pc:sldChg>
      <pc:sldChg chg="addSp modSp add mod">
        <pc:chgData name="Ali, Syed Waqqas" userId="1b3a5f44-9498-4738-8c4e-8127257d744d" providerId="ADAL" clId="{9CAA0501-EB80-4C41-8847-7B9FD08F90DD}" dt="2024-04-01T01:02:55.693" v="21288" actId="114"/>
        <pc:sldMkLst>
          <pc:docMk/>
          <pc:sldMk cId="2382981030" sldId="406"/>
        </pc:sldMkLst>
        <pc:spChg chg="mod">
          <ac:chgData name="Ali, Syed Waqqas" userId="1b3a5f44-9498-4738-8c4e-8127257d744d" providerId="ADAL" clId="{9CAA0501-EB80-4C41-8847-7B9FD08F90DD}" dt="2024-04-01T00:53:55.243" v="21123" actId="113"/>
          <ac:spMkLst>
            <pc:docMk/>
            <pc:sldMk cId="2382981030" sldId="406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1:02:55.693" v="21288" actId="114"/>
          <ac:spMkLst>
            <pc:docMk/>
            <pc:sldMk cId="2382981030" sldId="406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9CAA0501-EB80-4C41-8847-7B9FD08F90DD}" dt="2024-04-01T01:02:13.527" v="21276" actId="1035"/>
          <ac:picMkLst>
            <pc:docMk/>
            <pc:sldMk cId="2382981030" sldId="406"/>
            <ac:picMk id="10" creationId="{0142A53E-82F9-7963-2491-0CB64D350555}"/>
          </ac:picMkLst>
        </pc:picChg>
        <pc:picChg chg="add mod">
          <ac:chgData name="Ali, Syed Waqqas" userId="1b3a5f44-9498-4738-8c4e-8127257d744d" providerId="ADAL" clId="{9CAA0501-EB80-4C41-8847-7B9FD08F90DD}" dt="2024-04-01T00:59:44.159" v="21204" actId="1037"/>
          <ac:picMkLst>
            <pc:docMk/>
            <pc:sldMk cId="2382981030" sldId="406"/>
            <ac:picMk id="11" creationId="{0ACC0637-155E-EA25-F5FC-B1FE57DD9DD6}"/>
          </ac:picMkLst>
        </pc:picChg>
        <pc:picChg chg="add mod">
          <ac:chgData name="Ali, Syed Waqqas" userId="1b3a5f44-9498-4738-8c4e-8127257d744d" providerId="ADAL" clId="{9CAA0501-EB80-4C41-8847-7B9FD08F90DD}" dt="2024-04-01T00:59:05.676" v="21193" actId="207"/>
          <ac:picMkLst>
            <pc:docMk/>
            <pc:sldMk cId="2382981030" sldId="406"/>
            <ac:picMk id="12" creationId="{DE7D4DB2-399A-A6E2-0B1A-B7A748F753D9}"/>
          </ac:picMkLst>
        </pc:picChg>
        <pc:picChg chg="add mod">
          <ac:chgData name="Ali, Syed Waqqas" userId="1b3a5f44-9498-4738-8c4e-8127257d744d" providerId="ADAL" clId="{9CAA0501-EB80-4C41-8847-7B9FD08F90DD}" dt="2024-04-01T01:02:30.112" v="21282" actId="688"/>
          <ac:picMkLst>
            <pc:docMk/>
            <pc:sldMk cId="2382981030" sldId="406"/>
            <ac:picMk id="13" creationId="{471A7464-CE79-3E2B-3333-594DE321FAE4}"/>
          </ac:picMkLst>
        </pc:picChg>
        <pc:picChg chg="add mod">
          <ac:chgData name="Ali, Syed Waqqas" userId="1b3a5f44-9498-4738-8c4e-8127257d744d" providerId="ADAL" clId="{9CAA0501-EB80-4C41-8847-7B9FD08F90DD}" dt="2024-04-01T00:59:24.801" v="21198" actId="1076"/>
          <ac:picMkLst>
            <pc:docMk/>
            <pc:sldMk cId="2382981030" sldId="406"/>
            <ac:picMk id="15" creationId="{F6BE4AE9-A89A-1367-6AF2-0E0CFEE70108}"/>
          </ac:picMkLst>
        </pc:picChg>
        <pc:picChg chg="add mod">
          <ac:chgData name="Ali, Syed Waqqas" userId="1b3a5f44-9498-4738-8c4e-8127257d744d" providerId="ADAL" clId="{9CAA0501-EB80-4C41-8847-7B9FD08F90DD}" dt="2024-04-01T01:02:41.620" v="21287" actId="1035"/>
          <ac:picMkLst>
            <pc:docMk/>
            <pc:sldMk cId="2382981030" sldId="406"/>
            <ac:picMk id="17" creationId="{9A47A595-4BBC-5BB4-FDFD-2A4CB7CDAF55}"/>
          </ac:picMkLst>
        </pc:picChg>
      </pc:sldChg>
      <pc:sldChg chg="addSp delSp modSp add mod">
        <pc:chgData name="Ali, Syed Waqqas" userId="1b3a5f44-9498-4738-8c4e-8127257d744d" providerId="ADAL" clId="{9CAA0501-EB80-4C41-8847-7B9FD08F90DD}" dt="2024-04-01T00:18:11.750" v="19152" actId="20577"/>
        <pc:sldMkLst>
          <pc:docMk/>
          <pc:sldMk cId="1093160466" sldId="407"/>
        </pc:sldMkLst>
        <pc:spChg chg="mod">
          <ac:chgData name="Ali, Syed Waqqas" userId="1b3a5f44-9498-4738-8c4e-8127257d744d" providerId="ADAL" clId="{9CAA0501-EB80-4C41-8847-7B9FD08F90DD}" dt="2024-04-01T00:18:11.750" v="19152" actId="20577"/>
          <ac:spMkLst>
            <pc:docMk/>
            <pc:sldMk cId="1093160466" sldId="407"/>
            <ac:spMk id="2" creationId="{0F38800C-8A7D-E150-1D69-4C942110B9A3}"/>
          </ac:spMkLst>
        </pc:spChg>
        <pc:spChg chg="del">
          <ac:chgData name="Ali, Syed Waqqas" userId="1b3a5f44-9498-4738-8c4e-8127257d744d" providerId="ADAL" clId="{9CAA0501-EB80-4C41-8847-7B9FD08F90DD}" dt="2024-04-01T00:15:48.395" v="18886"/>
          <ac:spMkLst>
            <pc:docMk/>
            <pc:sldMk cId="1093160466" sldId="40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4-01T00:18:08.394" v="19142" actId="1076"/>
          <ac:spMkLst>
            <pc:docMk/>
            <pc:sldMk cId="1093160466" sldId="407"/>
            <ac:spMk id="10" creationId="{F6A4082D-1495-091E-CCAE-49386C6E7919}"/>
          </ac:spMkLst>
        </pc:spChg>
        <pc:graphicFrameChg chg="add mod modGraphic">
          <ac:chgData name="Ali, Syed Waqqas" userId="1b3a5f44-9498-4738-8c4e-8127257d744d" providerId="ADAL" clId="{9CAA0501-EB80-4C41-8847-7B9FD08F90DD}" dt="2024-04-01T00:17:24.040" v="18980" actId="1076"/>
          <ac:graphicFrameMkLst>
            <pc:docMk/>
            <pc:sldMk cId="1093160466" sldId="407"/>
            <ac:graphicFrameMk id="9" creationId="{4A0E5B09-E97E-6F4C-A301-310B9F3C2C4E}"/>
          </ac:graphicFrameMkLst>
        </pc:graphicFrame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959727223" sldId="407"/>
        </pc:sldMkLst>
      </pc:sldChg>
      <pc:sldChg chg="addSp delSp modSp add mod">
        <pc:chgData name="Ali, Syed Waqqas" userId="1b3a5f44-9498-4738-8c4e-8127257d744d" providerId="ADAL" clId="{9CAA0501-EB80-4C41-8847-7B9FD08F90DD}" dt="2024-04-01T00:26:08.243" v="19650" actId="20577"/>
        <pc:sldMkLst>
          <pc:docMk/>
          <pc:sldMk cId="619671752" sldId="408"/>
        </pc:sldMkLst>
        <pc:spChg chg="mod">
          <ac:chgData name="Ali, Syed Waqqas" userId="1b3a5f44-9498-4738-8c4e-8127257d744d" providerId="ADAL" clId="{9CAA0501-EB80-4C41-8847-7B9FD08F90DD}" dt="2024-04-01T00:21:15.768" v="19362" actId="20577"/>
          <ac:spMkLst>
            <pc:docMk/>
            <pc:sldMk cId="619671752" sldId="408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9CAA0501-EB80-4C41-8847-7B9FD08F90DD}" dt="2024-04-01T00:26:08.243" v="19650" actId="20577"/>
          <ac:spMkLst>
            <pc:docMk/>
            <pc:sldMk cId="619671752" sldId="408"/>
            <ac:spMk id="3" creationId="{F6CE0250-D500-D168-740B-D8B4EC8F47EE}"/>
          </ac:spMkLst>
        </pc:spChg>
        <pc:spChg chg="del mod">
          <ac:chgData name="Ali, Syed Waqqas" userId="1b3a5f44-9498-4738-8c4e-8127257d744d" providerId="ADAL" clId="{9CAA0501-EB80-4C41-8847-7B9FD08F90DD}" dt="2024-04-01T00:18:21.410" v="19155" actId="478"/>
          <ac:spMkLst>
            <pc:docMk/>
            <pc:sldMk cId="619671752" sldId="408"/>
            <ac:spMk id="10" creationId="{F6A4082D-1495-091E-CCAE-49386C6E7919}"/>
          </ac:spMkLst>
        </pc:spChg>
        <pc:graphicFrameChg chg="mod modGraphic">
          <ac:chgData name="Ali, Syed Waqqas" userId="1b3a5f44-9498-4738-8c4e-8127257d744d" providerId="ADAL" clId="{9CAA0501-EB80-4C41-8847-7B9FD08F90DD}" dt="2024-04-01T00:25:51.370" v="19638" actId="20577"/>
          <ac:graphicFrameMkLst>
            <pc:docMk/>
            <pc:sldMk cId="619671752" sldId="408"/>
            <ac:graphicFrameMk id="9" creationId="{4A0E5B09-E97E-6F4C-A301-310B9F3C2C4E}"/>
          </ac:graphicFrameMkLst>
        </pc:graphicFrame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109737915" sldId="40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959518215" sldId="409"/>
        </pc:sldMkLst>
      </pc:sldChg>
      <pc:sldChg chg="modSp add mod ord">
        <pc:chgData name="Ali, Syed Waqqas" userId="1b3a5f44-9498-4738-8c4e-8127257d744d" providerId="ADAL" clId="{9CAA0501-EB80-4C41-8847-7B9FD08F90DD}" dt="2024-04-01T00:29:26.579" v="19725"/>
        <pc:sldMkLst>
          <pc:docMk/>
          <pc:sldMk cId="2379159601" sldId="409"/>
        </pc:sldMkLst>
        <pc:spChg chg="mod">
          <ac:chgData name="Ali, Syed Waqqas" userId="1b3a5f44-9498-4738-8c4e-8127257d744d" providerId="ADAL" clId="{9CAA0501-EB80-4C41-8847-7B9FD08F90DD}" dt="2024-04-01T00:27:10.492" v="19658" actId="1076"/>
          <ac:spMkLst>
            <pc:docMk/>
            <pc:sldMk cId="2379159601" sldId="409"/>
            <ac:spMk id="10" creationId="{F6A4082D-1495-091E-CCAE-49386C6E7919}"/>
          </ac:spMkLst>
        </pc:spChg>
      </pc:sldChg>
      <pc:sldChg chg="modSp add mod">
        <pc:chgData name="Ali, Syed Waqqas" userId="1b3a5f44-9498-4738-8c4e-8127257d744d" providerId="ADAL" clId="{9CAA0501-EB80-4C41-8847-7B9FD08F90DD}" dt="2024-04-01T00:52:10.298" v="20851" actId="20577"/>
        <pc:sldMkLst>
          <pc:docMk/>
          <pc:sldMk cId="679364800" sldId="410"/>
        </pc:sldMkLst>
        <pc:spChg chg="mod">
          <ac:chgData name="Ali, Syed Waqqas" userId="1b3a5f44-9498-4738-8c4e-8127257d744d" providerId="ADAL" clId="{9CAA0501-EB80-4C41-8847-7B9FD08F90DD}" dt="2024-04-01T00:33:05.986" v="20141" actId="20577"/>
          <ac:spMkLst>
            <pc:docMk/>
            <pc:sldMk cId="679364800" sldId="410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52:10.298" v="20851" actId="20577"/>
          <ac:spMkLst>
            <pc:docMk/>
            <pc:sldMk cId="679364800" sldId="41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242804647" sldId="410"/>
        </pc:sldMkLst>
      </pc:sldChg>
      <pc:sldChg chg="modSp add mod">
        <pc:chgData name="Ali, Syed Waqqas" userId="1b3a5f44-9498-4738-8c4e-8127257d744d" providerId="ADAL" clId="{9CAA0501-EB80-4C41-8847-7B9FD08F90DD}" dt="2024-04-01T00:45:45.459" v="20586" actId="122"/>
        <pc:sldMkLst>
          <pc:docMk/>
          <pc:sldMk cId="1617050389" sldId="411"/>
        </pc:sldMkLst>
        <pc:spChg chg="mod">
          <ac:chgData name="Ali, Syed Waqqas" userId="1b3a5f44-9498-4738-8c4e-8127257d744d" providerId="ADAL" clId="{9CAA0501-EB80-4C41-8847-7B9FD08F90DD}" dt="2024-04-01T00:44:19.706" v="20402" actId="20577"/>
          <ac:spMkLst>
            <pc:docMk/>
            <pc:sldMk cId="1617050389" sldId="411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45:45.459" v="20586" actId="122"/>
          <ac:spMkLst>
            <pc:docMk/>
            <pc:sldMk cId="1617050389" sldId="41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798017070" sldId="411"/>
        </pc:sldMkLst>
      </pc:sldChg>
      <pc:sldChg chg="add del">
        <pc:chgData name="Ali, Syed Waqqas" userId="1b3a5f44-9498-4738-8c4e-8127257d744d" providerId="ADAL" clId="{9CAA0501-EB80-4C41-8847-7B9FD08F90DD}" dt="2024-04-01T00:44:14.671" v="20397" actId="47"/>
        <pc:sldMkLst>
          <pc:docMk/>
          <pc:sldMk cId="4172556145" sldId="411"/>
        </pc:sldMkLst>
      </pc:sldChg>
      <pc:sldChg chg="modSp add mod">
        <pc:chgData name="Ali, Syed Waqqas" userId="1b3a5f44-9498-4738-8c4e-8127257d744d" providerId="ADAL" clId="{9CAA0501-EB80-4C41-8847-7B9FD08F90DD}" dt="2024-04-01T00:53:27.022" v="21116" actId="20577"/>
        <pc:sldMkLst>
          <pc:docMk/>
          <pc:sldMk cId="410302969" sldId="412"/>
        </pc:sldMkLst>
        <pc:spChg chg="mod">
          <ac:chgData name="Ali, Syed Waqqas" userId="1b3a5f44-9498-4738-8c4e-8127257d744d" providerId="ADAL" clId="{9CAA0501-EB80-4C41-8847-7B9FD08F90DD}" dt="2024-04-01T00:52:21.615" v="20861" actId="20577"/>
          <ac:spMkLst>
            <pc:docMk/>
            <pc:sldMk cId="410302969" sldId="412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53:27.022" v="21116" actId="20577"/>
          <ac:spMkLst>
            <pc:docMk/>
            <pc:sldMk cId="410302969" sldId="41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792207435" sldId="41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23213333" sldId="41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138335724" sldId="41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698113481" sldId="41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02854014" sldId="41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66660005" sldId="41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632819412" sldId="41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68357654" sldId="41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683233817" sldId="42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623211101" sldId="421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705942676" sldId="42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600286270" sldId="42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185042234" sldId="42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077791204" sldId="42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632331326" sldId="42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697240832" sldId="42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64727595" sldId="42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97042459" sldId="42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238027617" sldId="43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434562971" sldId="431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38872185" sldId="43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360058927" sldId="43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630844286" sldId="43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08045778" sldId="43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437497143" sldId="43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462490955" sldId="43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32428483" sldId="43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540762833" sldId="43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129143699" sldId="44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630649592" sldId="44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991177409" sldId="44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374616806" sldId="44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559452480" sldId="44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675712250" sldId="44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142447213" sldId="44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64985720" sldId="44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001980157" sldId="44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118339422" sldId="45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003685368" sldId="451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059392393" sldId="45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198551179" sldId="45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981021606" sldId="45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71691666" sldId="45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53352811" sldId="45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395092928" sldId="45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954106151" sldId="45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812580875" sldId="45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04335343" sldId="46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015716429" sldId="461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409704546" sldId="46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65790037" sldId="46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162673185" sldId="46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275142105" sldId="46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208305608" sldId="46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981258260" sldId="46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152761375" sldId="46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913596186" sldId="46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01233639" sldId="47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682112431" sldId="471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962790017" sldId="47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69036042" sldId="47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819611432" sldId="47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590292343" sldId="47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55360708" sldId="476"/>
        </pc:sldMkLst>
      </pc:sldChg>
      <pc:sldMasterChg chg="setBg modSldLayout">
        <pc:chgData name="Ali, Syed Waqqas" userId="1b3a5f44-9498-4738-8c4e-8127257d744d" providerId="ADAL" clId="{9CAA0501-EB80-4C41-8847-7B9FD08F90DD}" dt="2024-03-31T15:38:49.018" v="42"/>
        <pc:sldMasterMkLst>
          <pc:docMk/>
          <pc:sldMasterMk cId="2101065570" sldId="2147483648"/>
        </pc:sldMasterMkLst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2694149761" sldId="2147483649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1264225330" sldId="2147483650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2994194533" sldId="2147483651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467501069" sldId="2147483652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3609608311" sldId="2147483653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303640969" sldId="2147483654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1326671971" sldId="2147483655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2298915919" sldId="2147483656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925243157" sldId="2147483657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3378620054" sldId="2147483658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380691428" sldId="2147483659"/>
          </pc:sldLayoutMkLst>
        </pc:sldLayoutChg>
      </pc:sldMasterChg>
    </pc:docChg>
  </pc:docChgLst>
  <pc:docChgLst>
    <pc:chgData name="Ali, Syed Waqqas" userId="1b3a5f44-9498-4738-8c4e-8127257d744d" providerId="ADAL" clId="{2AD63BCF-471B-43C3-985C-2B87DBEA5A13}"/>
    <pc:docChg chg="undo custSel addSld delSld modSld sldOrd">
      <pc:chgData name="Ali, Syed Waqqas" userId="1b3a5f44-9498-4738-8c4e-8127257d744d" providerId="ADAL" clId="{2AD63BCF-471B-43C3-985C-2B87DBEA5A13}" dt="2024-03-05T17:50:36.217" v="16945" actId="6549"/>
      <pc:docMkLst>
        <pc:docMk/>
      </pc:docMkLst>
      <pc:sldChg chg="modSp mod">
        <pc:chgData name="Ali, Syed Waqqas" userId="1b3a5f44-9498-4738-8c4e-8127257d744d" providerId="ADAL" clId="{2AD63BCF-471B-43C3-985C-2B87DBEA5A13}" dt="2024-03-04T23:44:38.026" v="99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2AD63BCF-471B-43C3-985C-2B87DBEA5A13}" dt="2024-03-04T23:44:38.026" v="99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add mod">
        <pc:chgData name="Ali, Syed Waqqas" userId="1b3a5f44-9498-4738-8c4e-8127257d744d" providerId="ADAL" clId="{2AD63BCF-471B-43C3-985C-2B87DBEA5A13}" dt="2024-03-05T03:51:39.530" v="9106" actId="20577"/>
        <pc:sldMkLst>
          <pc:docMk/>
          <pc:sldMk cId="841143101" sldId="333"/>
        </pc:sldMkLst>
        <pc:spChg chg="mod">
          <ac:chgData name="Ali, Syed Waqqas" userId="1b3a5f44-9498-4738-8c4e-8127257d744d" providerId="ADAL" clId="{2AD63BCF-471B-43C3-985C-2B87DBEA5A13}" dt="2024-03-05T03:51:24.449" v="9104" actId="20577"/>
          <ac:spMkLst>
            <pc:docMk/>
            <pc:sldMk cId="841143101" sldId="333"/>
            <ac:spMk id="2" creationId="{E3D9B6C3-3B7D-4F07-B3A0-CAF6431A49B7}"/>
          </ac:spMkLst>
        </pc:spChg>
        <pc:spChg chg="mod">
          <ac:chgData name="Ali, Syed Waqqas" userId="1b3a5f44-9498-4738-8c4e-8127257d744d" providerId="ADAL" clId="{2AD63BCF-471B-43C3-985C-2B87DBEA5A13}" dt="2024-03-05T03:51:39.530" v="9106" actId="20577"/>
          <ac:spMkLst>
            <pc:docMk/>
            <pc:sldMk cId="841143101" sldId="333"/>
            <ac:spMk id="3" creationId="{3888C87F-C0AA-C01D-853B-AB04EFCFC564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1:48:06.690" v="1982" actId="14100"/>
        <pc:sldMkLst>
          <pc:docMk/>
          <pc:sldMk cId="3760366224" sldId="334"/>
        </pc:sldMkLst>
        <pc:spChg chg="mod">
          <ac:chgData name="Ali, Syed Waqqas" userId="1b3a5f44-9498-4738-8c4e-8127257d744d" providerId="ADAL" clId="{2AD63BCF-471B-43C3-985C-2B87DBEA5A13}" dt="2024-03-05T01:48:00.076" v="1981" actId="20577"/>
          <ac:spMkLst>
            <pc:docMk/>
            <pc:sldMk cId="3760366224" sldId="334"/>
            <ac:spMk id="3" creationId="{5FA338E4-9BB6-E295-2523-E626017ABE94}"/>
          </ac:spMkLst>
        </pc:spChg>
        <pc:spChg chg="add mod">
          <ac:chgData name="Ali, Syed Waqqas" userId="1b3a5f44-9498-4738-8c4e-8127257d744d" providerId="ADAL" clId="{2AD63BCF-471B-43C3-985C-2B87DBEA5A13}" dt="2024-03-05T01:48:06.690" v="1982" actId="14100"/>
          <ac:spMkLst>
            <pc:docMk/>
            <pc:sldMk cId="3760366224" sldId="334"/>
            <ac:spMk id="9" creationId="{21E36059-3321-426B-B126-E537C4231D5C}"/>
          </ac:spMkLst>
        </pc:spChg>
        <pc:spChg chg="add mod">
          <ac:chgData name="Ali, Syed Waqqas" userId="1b3a5f44-9498-4738-8c4e-8127257d744d" providerId="ADAL" clId="{2AD63BCF-471B-43C3-985C-2B87DBEA5A13}" dt="2024-03-04T23:50:22.818" v="522" actId="20577"/>
          <ac:spMkLst>
            <pc:docMk/>
            <pc:sldMk cId="3760366224" sldId="334"/>
            <ac:spMk id="10" creationId="{F3943D5E-09ED-A469-C43D-E5E9D6674D5A}"/>
          </ac:spMkLst>
        </pc:spChg>
        <pc:spChg chg="add del">
          <ac:chgData name="Ali, Syed Waqqas" userId="1b3a5f44-9498-4738-8c4e-8127257d744d" providerId="ADAL" clId="{2AD63BCF-471B-43C3-985C-2B87DBEA5A13}" dt="2024-03-04T23:49:37.631" v="492" actId="478"/>
          <ac:spMkLst>
            <pc:docMk/>
            <pc:sldMk cId="3760366224" sldId="334"/>
            <ac:spMk id="11" creationId="{C97884E6-49C0-A882-4116-CF88264FB5DC}"/>
          </ac:spMkLst>
        </pc:spChg>
        <pc:spChg chg="add del">
          <ac:chgData name="Ali, Syed Waqqas" userId="1b3a5f44-9498-4738-8c4e-8127257d744d" providerId="ADAL" clId="{2AD63BCF-471B-43C3-985C-2B87DBEA5A13}" dt="2024-03-04T23:49:56.472" v="494" actId="478"/>
          <ac:spMkLst>
            <pc:docMk/>
            <pc:sldMk cId="3760366224" sldId="334"/>
            <ac:spMk id="12" creationId="{1A4FCC0C-119E-4973-CBEF-5F5967B9187D}"/>
          </ac:spMkLst>
        </pc:spChg>
        <pc:spChg chg="add mod">
          <ac:chgData name="Ali, Syed Waqqas" userId="1b3a5f44-9498-4738-8c4e-8127257d744d" providerId="ADAL" clId="{2AD63BCF-471B-43C3-985C-2B87DBEA5A13}" dt="2024-03-04T23:50:17.117" v="514" actId="692"/>
          <ac:spMkLst>
            <pc:docMk/>
            <pc:sldMk cId="3760366224" sldId="334"/>
            <ac:spMk id="13" creationId="{C723C251-022F-6276-BA23-10BDFA8588B1}"/>
          </ac:spMkLst>
        </pc:spChg>
      </pc:sldChg>
      <pc:sldChg chg="modSp add mod">
        <pc:chgData name="Ali, Syed Waqqas" userId="1b3a5f44-9498-4738-8c4e-8127257d744d" providerId="ADAL" clId="{2AD63BCF-471B-43C3-985C-2B87DBEA5A13}" dt="2024-03-05T02:17:00.544" v="3067" actId="20577"/>
        <pc:sldMkLst>
          <pc:docMk/>
          <pc:sldMk cId="3804784315" sldId="335"/>
        </pc:sldMkLst>
        <pc:spChg chg="mod">
          <ac:chgData name="Ali, Syed Waqqas" userId="1b3a5f44-9498-4738-8c4e-8127257d744d" providerId="ADAL" clId="{2AD63BCF-471B-43C3-985C-2B87DBEA5A13}" dt="2024-03-05T01:48:10.887" v="1986" actId="20577"/>
          <ac:spMkLst>
            <pc:docMk/>
            <pc:sldMk cId="3804784315" sldId="335"/>
            <ac:spMk id="3" creationId="{46F06FA6-D062-439F-0F53-B6393A01078E}"/>
          </ac:spMkLst>
        </pc:spChg>
        <pc:spChg chg="mod">
          <ac:chgData name="Ali, Syed Waqqas" userId="1b3a5f44-9498-4738-8c4e-8127257d744d" providerId="ADAL" clId="{2AD63BCF-471B-43C3-985C-2B87DBEA5A13}" dt="2024-03-04T23:58:18.955" v="654" actId="207"/>
          <ac:spMkLst>
            <pc:docMk/>
            <pc:sldMk cId="3804784315" sldId="335"/>
            <ac:spMk id="9" creationId="{017C80F6-B88D-2EC2-6A94-5B305F1601EA}"/>
          </ac:spMkLst>
        </pc:spChg>
        <pc:spChg chg="mod">
          <ac:chgData name="Ali, Syed Waqqas" userId="1b3a5f44-9498-4738-8c4e-8127257d744d" providerId="ADAL" clId="{2AD63BCF-471B-43C3-985C-2B87DBEA5A13}" dt="2024-03-05T02:17:00.544" v="3067" actId="20577"/>
          <ac:spMkLst>
            <pc:docMk/>
            <pc:sldMk cId="3804784315" sldId="335"/>
            <ac:spMk id="10" creationId="{D5AB429A-2B97-E9FE-5D72-EDB6BE72B901}"/>
          </ac:spMkLst>
        </pc:spChg>
        <pc:spChg chg="mod">
          <ac:chgData name="Ali, Syed Waqqas" userId="1b3a5f44-9498-4738-8c4e-8127257d744d" providerId="ADAL" clId="{2AD63BCF-471B-43C3-985C-2B87DBEA5A13}" dt="2024-03-04T23:52:44.806" v="559" actId="1076"/>
          <ac:spMkLst>
            <pc:docMk/>
            <pc:sldMk cId="3804784315" sldId="335"/>
            <ac:spMk id="13" creationId="{FEB3CFCE-4DB6-2BB3-5322-AC6CF6C3947F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1:48:14.975" v="1990" actId="20577"/>
        <pc:sldMkLst>
          <pc:docMk/>
          <pc:sldMk cId="625854631" sldId="336"/>
        </pc:sldMkLst>
        <pc:spChg chg="mod">
          <ac:chgData name="Ali, Syed Waqqas" userId="1b3a5f44-9498-4738-8c4e-8127257d744d" providerId="ADAL" clId="{2AD63BCF-471B-43C3-985C-2B87DBEA5A13}" dt="2024-03-05T01:48:14.975" v="1990" actId="20577"/>
          <ac:spMkLst>
            <pc:docMk/>
            <pc:sldMk cId="625854631" sldId="336"/>
            <ac:spMk id="3" creationId="{AADB00D1-FC42-97CE-A2EB-26E12A4E3651}"/>
          </ac:spMkLst>
        </pc:spChg>
        <pc:spChg chg="mod">
          <ac:chgData name="Ali, Syed Waqqas" userId="1b3a5f44-9498-4738-8c4e-8127257d744d" providerId="ADAL" clId="{2AD63BCF-471B-43C3-985C-2B87DBEA5A13}" dt="2024-03-04T23:58:24.462" v="664" actId="207"/>
          <ac:spMkLst>
            <pc:docMk/>
            <pc:sldMk cId="625854631" sldId="336"/>
            <ac:spMk id="9" creationId="{26E539BF-6491-41E1-63E7-D8F1E82A87F7}"/>
          </ac:spMkLst>
        </pc:spChg>
        <pc:spChg chg="mod">
          <ac:chgData name="Ali, Syed Waqqas" userId="1b3a5f44-9498-4738-8c4e-8127257d744d" providerId="ADAL" clId="{2AD63BCF-471B-43C3-985C-2B87DBEA5A13}" dt="2024-03-04T23:53:29.536" v="625" actId="1076"/>
          <ac:spMkLst>
            <pc:docMk/>
            <pc:sldMk cId="625854631" sldId="336"/>
            <ac:spMk id="10" creationId="{5AF19417-B79C-86E3-C507-7961FAEF80F6}"/>
          </ac:spMkLst>
        </pc:spChg>
        <pc:spChg chg="add mod">
          <ac:chgData name="Ali, Syed Waqqas" userId="1b3a5f44-9498-4738-8c4e-8127257d744d" providerId="ADAL" clId="{2AD63BCF-471B-43C3-985C-2B87DBEA5A13}" dt="2024-03-05T00:01:37.995" v="784" actId="207"/>
          <ac:spMkLst>
            <pc:docMk/>
            <pc:sldMk cId="625854631" sldId="336"/>
            <ac:spMk id="11" creationId="{591429A8-CCCE-E74D-C595-58371CD12D62}"/>
          </ac:spMkLst>
        </pc:spChg>
        <pc:spChg chg="del">
          <ac:chgData name="Ali, Syed Waqqas" userId="1b3a5f44-9498-4738-8c4e-8127257d744d" providerId="ADAL" clId="{2AD63BCF-471B-43C3-985C-2B87DBEA5A13}" dt="2024-03-04T23:53:17.715" v="612" actId="478"/>
          <ac:spMkLst>
            <pc:docMk/>
            <pc:sldMk cId="625854631" sldId="336"/>
            <ac:spMk id="13" creationId="{7CA09BD5-E88C-9247-F28F-5582725B7BD8}"/>
          </ac:spMkLst>
        </pc:spChg>
      </pc:sldChg>
      <pc:sldChg chg="modSp add mod ord">
        <pc:chgData name="Ali, Syed Waqqas" userId="1b3a5f44-9498-4738-8c4e-8127257d744d" providerId="ADAL" clId="{2AD63BCF-471B-43C3-985C-2B87DBEA5A13}" dt="2024-03-05T00:02:59.127" v="843"/>
        <pc:sldMkLst>
          <pc:docMk/>
          <pc:sldMk cId="2107246092" sldId="337"/>
        </pc:sldMkLst>
        <pc:spChg chg="mod">
          <ac:chgData name="Ali, Syed Waqqas" userId="1b3a5f44-9498-4738-8c4e-8127257d744d" providerId="ADAL" clId="{2AD63BCF-471B-43C3-985C-2B87DBEA5A13}" dt="2024-03-05T00:01:57.439" v="806" actId="20577"/>
          <ac:spMkLst>
            <pc:docMk/>
            <pc:sldMk cId="2107246092" sldId="337"/>
            <ac:spMk id="2" creationId="{041896E0-A3DF-53E5-F564-D6A9496203C0}"/>
          </ac:spMkLst>
        </pc:spChg>
        <pc:spChg chg="mod">
          <ac:chgData name="Ali, Syed Waqqas" userId="1b3a5f44-9498-4738-8c4e-8127257d744d" providerId="ADAL" clId="{2AD63BCF-471B-43C3-985C-2B87DBEA5A13}" dt="2024-03-05T00:02:06.078" v="841" actId="20577"/>
          <ac:spMkLst>
            <pc:docMk/>
            <pc:sldMk cId="2107246092" sldId="337"/>
            <ac:spMk id="3" creationId="{28550B1E-0D4C-BF79-6D02-C74BB0385657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11.684" v="3247" actId="1076"/>
        <pc:sldMkLst>
          <pc:docMk/>
          <pc:sldMk cId="1004506611" sldId="338"/>
        </pc:sldMkLst>
        <pc:spChg chg="mod">
          <ac:chgData name="Ali, Syed Waqqas" userId="1b3a5f44-9498-4738-8c4e-8127257d744d" providerId="ADAL" clId="{2AD63BCF-471B-43C3-985C-2B87DBEA5A13}" dt="2024-03-05T00:08:06.501" v="912" actId="403"/>
          <ac:spMkLst>
            <pc:docMk/>
            <pc:sldMk cId="1004506611" sldId="338"/>
            <ac:spMk id="2" creationId="{0235333D-B811-1DB2-8B9B-A6505C71486F}"/>
          </ac:spMkLst>
        </pc:spChg>
        <pc:spChg chg="mod">
          <ac:chgData name="Ali, Syed Waqqas" userId="1b3a5f44-9498-4738-8c4e-8127257d744d" providerId="ADAL" clId="{2AD63BCF-471B-43C3-985C-2B87DBEA5A13}" dt="2024-03-05T00:17:02.168" v="1175" actId="20577"/>
          <ac:spMkLst>
            <pc:docMk/>
            <pc:sldMk cId="1004506611" sldId="338"/>
            <ac:spMk id="3" creationId="{71B147D5-6231-99B2-A917-3759B79163FF}"/>
          </ac:spMkLst>
        </pc:spChg>
        <pc:spChg chg="add mod">
          <ac:chgData name="Ali, Syed Waqqas" userId="1b3a5f44-9498-4738-8c4e-8127257d744d" providerId="ADAL" clId="{2AD63BCF-471B-43C3-985C-2B87DBEA5A13}" dt="2024-03-05T02:27:11.684" v="3247" actId="1076"/>
          <ac:spMkLst>
            <pc:docMk/>
            <pc:sldMk cId="1004506611" sldId="338"/>
            <ac:spMk id="9" creationId="{DA6D785C-30AA-3250-D4E3-BBE56F8F9087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2:27:15.313" v="3249"/>
        <pc:sldMkLst>
          <pc:docMk/>
          <pc:sldMk cId="3552878617" sldId="339"/>
        </pc:sldMkLst>
        <pc:spChg chg="mod">
          <ac:chgData name="Ali, Syed Waqqas" userId="1b3a5f44-9498-4738-8c4e-8127257d744d" providerId="ADAL" clId="{2AD63BCF-471B-43C3-985C-2B87DBEA5A13}" dt="2024-03-05T00:17:11.146" v="1202" actId="20577"/>
          <ac:spMkLst>
            <pc:docMk/>
            <pc:sldMk cId="3552878617" sldId="339"/>
            <ac:spMk id="2" creationId="{616A3A8B-E784-20B7-D687-A3336CDFBE25}"/>
          </ac:spMkLst>
        </pc:spChg>
        <pc:spChg chg="del mod">
          <ac:chgData name="Ali, Syed Waqqas" userId="1b3a5f44-9498-4738-8c4e-8127257d744d" providerId="ADAL" clId="{2AD63BCF-471B-43C3-985C-2B87DBEA5A13}" dt="2024-03-05T00:18:03.844" v="1239"/>
          <ac:spMkLst>
            <pc:docMk/>
            <pc:sldMk cId="3552878617" sldId="339"/>
            <ac:spMk id="3" creationId="{5A85F201-2BC6-EA20-C0C9-E726E225F132}"/>
          </ac:spMkLst>
        </pc:spChg>
        <pc:spChg chg="add mod">
          <ac:chgData name="Ali, Syed Waqqas" userId="1b3a5f44-9498-4738-8c4e-8127257d744d" providerId="ADAL" clId="{2AD63BCF-471B-43C3-985C-2B87DBEA5A13}" dt="2024-03-05T00:18:30.468" v="1256" actId="478"/>
          <ac:spMkLst>
            <pc:docMk/>
            <pc:sldMk cId="3552878617" sldId="339"/>
            <ac:spMk id="11" creationId="{C90D765E-60EB-78E9-CF83-BF07374C86AC}"/>
          </ac:spMkLst>
        </pc:spChg>
        <pc:spChg chg="add del mod">
          <ac:chgData name="Ali, Syed Waqqas" userId="1b3a5f44-9498-4738-8c4e-8127257d744d" providerId="ADAL" clId="{2AD63BCF-471B-43C3-985C-2B87DBEA5A13}" dt="2024-03-05T02:27:14.542" v="3248" actId="478"/>
          <ac:spMkLst>
            <pc:docMk/>
            <pc:sldMk cId="3552878617" sldId="339"/>
            <ac:spMk id="12" creationId="{80DB29DB-6593-828B-FF08-A900B97F222B}"/>
          </ac:spMkLst>
        </pc:spChg>
        <pc:spChg chg="add mod">
          <ac:chgData name="Ali, Syed Waqqas" userId="1b3a5f44-9498-4738-8c4e-8127257d744d" providerId="ADAL" clId="{2AD63BCF-471B-43C3-985C-2B87DBEA5A13}" dt="2024-03-05T02:27:15.313" v="3249"/>
          <ac:spMkLst>
            <pc:docMk/>
            <pc:sldMk cId="3552878617" sldId="339"/>
            <ac:spMk id="13" creationId="{07CD7C15-187D-40D7-4CCE-962ADB3EAE4C}"/>
          </ac:spMkLst>
        </pc:spChg>
        <pc:graphicFrameChg chg="add del mod modGraphic">
          <ac:chgData name="Ali, Syed Waqqas" userId="1b3a5f44-9498-4738-8c4e-8127257d744d" providerId="ADAL" clId="{2AD63BCF-471B-43C3-985C-2B87DBEA5A13}" dt="2024-03-05T00:18:30.468" v="1256" actId="478"/>
          <ac:graphicFrameMkLst>
            <pc:docMk/>
            <pc:sldMk cId="3552878617" sldId="339"/>
            <ac:graphicFrameMk id="9" creationId="{1A6287EA-3EFC-34E0-06DD-371A4DFAA1F0}"/>
          </ac:graphicFrameMkLst>
        </pc:graphicFrameChg>
      </pc:sldChg>
      <pc:sldChg chg="addSp delSp modSp add mod">
        <pc:chgData name="Ali, Syed Waqqas" userId="1b3a5f44-9498-4738-8c4e-8127257d744d" providerId="ADAL" clId="{2AD63BCF-471B-43C3-985C-2B87DBEA5A13}" dt="2024-03-05T02:27:19.249" v="3251"/>
        <pc:sldMkLst>
          <pc:docMk/>
          <pc:sldMk cId="673437369" sldId="340"/>
        </pc:sldMkLst>
        <pc:spChg chg="add del mod">
          <ac:chgData name="Ali, Syed Waqqas" userId="1b3a5f44-9498-4738-8c4e-8127257d744d" providerId="ADAL" clId="{2AD63BCF-471B-43C3-985C-2B87DBEA5A13}" dt="2024-03-05T02:27:18.492" v="3250" actId="478"/>
          <ac:spMkLst>
            <pc:docMk/>
            <pc:sldMk cId="673437369" sldId="340"/>
            <ac:spMk id="3" creationId="{93B4A8C6-8DF9-9B5E-E01F-03ACEC55FE18}"/>
          </ac:spMkLst>
        </pc:spChg>
        <pc:spChg chg="add mod">
          <ac:chgData name="Ali, Syed Waqqas" userId="1b3a5f44-9498-4738-8c4e-8127257d744d" providerId="ADAL" clId="{2AD63BCF-471B-43C3-985C-2B87DBEA5A13}" dt="2024-03-05T02:27:19.249" v="3251"/>
          <ac:spMkLst>
            <pc:docMk/>
            <pc:sldMk cId="673437369" sldId="340"/>
            <ac:spMk id="10" creationId="{DD372E0C-99BB-D054-9E1C-7E44071198E6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2:27:22.611" v="3253"/>
        <pc:sldMkLst>
          <pc:docMk/>
          <pc:sldMk cId="490934367" sldId="341"/>
        </pc:sldMkLst>
        <pc:spChg chg="mod">
          <ac:chgData name="Ali, Syed Waqqas" userId="1b3a5f44-9498-4738-8c4e-8127257d744d" providerId="ADAL" clId="{2AD63BCF-471B-43C3-985C-2B87DBEA5A13}" dt="2024-03-05T01:08:30.492" v="1298" actId="20577"/>
          <ac:spMkLst>
            <pc:docMk/>
            <pc:sldMk cId="490934367" sldId="341"/>
            <ac:spMk id="2" creationId="{EED5AA61-8D2B-1C4F-7384-840AF5ECBE11}"/>
          </ac:spMkLst>
        </pc:spChg>
        <pc:spChg chg="del">
          <ac:chgData name="Ali, Syed Waqqas" userId="1b3a5f44-9498-4738-8c4e-8127257d744d" providerId="ADAL" clId="{2AD63BCF-471B-43C3-985C-2B87DBEA5A13}" dt="2024-03-05T01:08:40.637" v="1299" actId="478"/>
          <ac:spMkLst>
            <pc:docMk/>
            <pc:sldMk cId="490934367" sldId="341"/>
            <ac:spMk id="3" creationId="{35492349-8524-05B5-D332-29BAA3C1B7BA}"/>
          </ac:spMkLst>
        </pc:spChg>
        <pc:spChg chg="add mod">
          <ac:chgData name="Ali, Syed Waqqas" userId="1b3a5f44-9498-4738-8c4e-8127257d744d" providerId="ADAL" clId="{2AD63BCF-471B-43C3-985C-2B87DBEA5A13}" dt="2024-03-05T01:10:04.422" v="1343" actId="122"/>
          <ac:spMkLst>
            <pc:docMk/>
            <pc:sldMk cId="490934367" sldId="341"/>
            <ac:spMk id="9" creationId="{425411F7-173A-D8B8-C054-4BA169B5BD5E}"/>
          </ac:spMkLst>
        </pc:spChg>
        <pc:spChg chg="add mod">
          <ac:chgData name="Ali, Syed Waqqas" userId="1b3a5f44-9498-4738-8c4e-8127257d744d" providerId="ADAL" clId="{2AD63BCF-471B-43C3-985C-2B87DBEA5A13}" dt="2024-03-05T01:10:04.422" v="1343" actId="122"/>
          <ac:spMkLst>
            <pc:docMk/>
            <pc:sldMk cId="490934367" sldId="341"/>
            <ac:spMk id="10" creationId="{6696444E-90F7-8C3B-B1F6-6400E2FB8D4A}"/>
          </ac:spMkLst>
        </pc:spChg>
        <pc:spChg chg="add mod">
          <ac:chgData name="Ali, Syed Waqqas" userId="1b3a5f44-9498-4738-8c4e-8127257d744d" providerId="ADAL" clId="{2AD63BCF-471B-43C3-985C-2B87DBEA5A13}" dt="2024-03-05T01:10:04.422" v="1343" actId="122"/>
          <ac:spMkLst>
            <pc:docMk/>
            <pc:sldMk cId="490934367" sldId="341"/>
            <ac:spMk id="11" creationId="{4F7BE4F7-BA10-C256-571B-DB5BE831A4FE}"/>
          </ac:spMkLst>
        </pc:spChg>
        <pc:spChg chg="add mod">
          <ac:chgData name="Ali, Syed Waqqas" userId="1b3a5f44-9498-4738-8c4e-8127257d744d" providerId="ADAL" clId="{2AD63BCF-471B-43C3-985C-2B87DBEA5A13}" dt="2024-03-05T01:10:04.422" v="1343" actId="122"/>
          <ac:spMkLst>
            <pc:docMk/>
            <pc:sldMk cId="490934367" sldId="341"/>
            <ac:spMk id="12" creationId="{3CC02C44-A23E-DD56-D079-E6F1E61328C1}"/>
          </ac:spMkLst>
        </pc:spChg>
        <pc:spChg chg="add mod">
          <ac:chgData name="Ali, Syed Waqqas" userId="1b3a5f44-9498-4738-8c4e-8127257d744d" providerId="ADAL" clId="{2AD63BCF-471B-43C3-985C-2B87DBEA5A13}" dt="2024-03-05T01:09:13.374" v="1330" actId="571"/>
          <ac:spMkLst>
            <pc:docMk/>
            <pc:sldMk cId="490934367" sldId="341"/>
            <ac:spMk id="13" creationId="{8A4FDEB3-BB0C-E96F-7EFD-F6ADF3679EF8}"/>
          </ac:spMkLst>
        </pc:spChg>
        <pc:spChg chg="add mod">
          <ac:chgData name="Ali, Syed Waqqas" userId="1b3a5f44-9498-4738-8c4e-8127257d744d" providerId="ADAL" clId="{2AD63BCF-471B-43C3-985C-2B87DBEA5A13}" dt="2024-03-05T01:09:13.374" v="1330" actId="571"/>
          <ac:spMkLst>
            <pc:docMk/>
            <pc:sldMk cId="490934367" sldId="341"/>
            <ac:spMk id="14" creationId="{723A0E9A-28AC-2203-29E5-62ADA9710FC8}"/>
          </ac:spMkLst>
        </pc:spChg>
        <pc:spChg chg="add mod">
          <ac:chgData name="Ali, Syed Waqqas" userId="1b3a5f44-9498-4738-8c4e-8127257d744d" providerId="ADAL" clId="{2AD63BCF-471B-43C3-985C-2B87DBEA5A13}" dt="2024-03-05T01:09:13.374" v="1330" actId="571"/>
          <ac:spMkLst>
            <pc:docMk/>
            <pc:sldMk cId="490934367" sldId="341"/>
            <ac:spMk id="15" creationId="{1953558A-66E5-E19F-6AE0-58A3FC16AB48}"/>
          </ac:spMkLst>
        </pc:spChg>
        <pc:spChg chg="add mod">
          <ac:chgData name="Ali, Syed Waqqas" userId="1b3a5f44-9498-4738-8c4e-8127257d744d" providerId="ADAL" clId="{2AD63BCF-471B-43C3-985C-2B87DBEA5A13}" dt="2024-03-05T01:09:13.374" v="1330" actId="571"/>
          <ac:spMkLst>
            <pc:docMk/>
            <pc:sldMk cId="490934367" sldId="341"/>
            <ac:spMk id="16" creationId="{997255C4-3D81-CDAD-88D6-2A64C925A4D1}"/>
          </ac:spMkLst>
        </pc:spChg>
        <pc:spChg chg="add mod">
          <ac:chgData name="Ali, Syed Waqqas" userId="1b3a5f44-9498-4738-8c4e-8127257d744d" providerId="ADAL" clId="{2AD63BCF-471B-43C3-985C-2B87DBEA5A13}" dt="2024-03-05T02:27:22.611" v="3253"/>
          <ac:spMkLst>
            <pc:docMk/>
            <pc:sldMk cId="490934367" sldId="341"/>
            <ac:spMk id="17" creationId="{D8D9E888-EE55-6A43-08E0-E416A21D5612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24.360" v="3254"/>
        <pc:sldMkLst>
          <pc:docMk/>
          <pc:sldMk cId="1471040520" sldId="342"/>
        </pc:sldMkLst>
        <pc:spChg chg="add mod">
          <ac:chgData name="Ali, Syed Waqqas" userId="1b3a5f44-9498-4738-8c4e-8127257d744d" providerId="ADAL" clId="{2AD63BCF-471B-43C3-985C-2B87DBEA5A13}" dt="2024-03-05T02:27:24.360" v="3254"/>
          <ac:spMkLst>
            <pc:docMk/>
            <pc:sldMk cId="1471040520" sldId="342"/>
            <ac:spMk id="3" creationId="{5744B22B-D3AE-F20A-E974-26CCF26CDDC1}"/>
          </ac:spMkLst>
        </pc:spChg>
        <pc:spChg chg="mod">
          <ac:chgData name="Ali, Syed Waqqas" userId="1b3a5f44-9498-4738-8c4e-8127257d744d" providerId="ADAL" clId="{2AD63BCF-471B-43C3-985C-2B87DBEA5A13}" dt="2024-03-05T01:11:36.357" v="1386" actId="207"/>
          <ac:spMkLst>
            <pc:docMk/>
            <pc:sldMk cId="1471040520" sldId="342"/>
            <ac:spMk id="9" creationId="{5301742A-9779-D49A-5A9E-D16F58F8F3B0}"/>
          </ac:spMkLst>
        </pc:spChg>
        <pc:spChg chg="mod">
          <ac:chgData name="Ali, Syed Waqqas" userId="1b3a5f44-9498-4738-8c4e-8127257d744d" providerId="ADAL" clId="{2AD63BCF-471B-43C3-985C-2B87DBEA5A13}" dt="2024-03-05T01:11:38.798" v="1388" actId="207"/>
          <ac:spMkLst>
            <pc:docMk/>
            <pc:sldMk cId="1471040520" sldId="342"/>
            <ac:spMk id="10" creationId="{EEF8121B-7379-0C43-1979-4DDEDC4EC14E}"/>
          </ac:spMkLst>
        </pc:spChg>
        <pc:spChg chg="mod">
          <ac:chgData name="Ali, Syed Waqqas" userId="1b3a5f44-9498-4738-8c4e-8127257d744d" providerId="ADAL" clId="{2AD63BCF-471B-43C3-985C-2B87DBEA5A13}" dt="2024-03-05T01:10:47.835" v="1359" actId="20577"/>
          <ac:spMkLst>
            <pc:docMk/>
            <pc:sldMk cId="1471040520" sldId="342"/>
            <ac:spMk id="11" creationId="{548BF712-6D3F-545D-0B3E-5F7A692D5202}"/>
          </ac:spMkLst>
        </pc:spChg>
        <pc:spChg chg="mod">
          <ac:chgData name="Ali, Syed Waqqas" userId="1b3a5f44-9498-4738-8c4e-8127257d744d" providerId="ADAL" clId="{2AD63BCF-471B-43C3-985C-2B87DBEA5A13}" dt="2024-03-05T01:10:50.228" v="1362" actId="20577"/>
          <ac:spMkLst>
            <pc:docMk/>
            <pc:sldMk cId="1471040520" sldId="342"/>
            <ac:spMk id="12" creationId="{DCE58D6C-C561-C6B7-B5AD-3F4EE0084BBF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25.469" v="3255"/>
        <pc:sldMkLst>
          <pc:docMk/>
          <pc:sldMk cId="3555030679" sldId="343"/>
        </pc:sldMkLst>
        <pc:spChg chg="add mod">
          <ac:chgData name="Ali, Syed Waqqas" userId="1b3a5f44-9498-4738-8c4e-8127257d744d" providerId="ADAL" clId="{2AD63BCF-471B-43C3-985C-2B87DBEA5A13}" dt="2024-03-05T02:27:25.469" v="3255"/>
          <ac:spMkLst>
            <pc:docMk/>
            <pc:sldMk cId="3555030679" sldId="343"/>
            <ac:spMk id="3" creationId="{6D1F6D4C-014A-F73E-02BE-250BFAA376B5}"/>
          </ac:spMkLst>
        </pc:spChg>
        <pc:spChg chg="mod">
          <ac:chgData name="Ali, Syed Waqqas" userId="1b3a5f44-9498-4738-8c4e-8127257d744d" providerId="ADAL" clId="{2AD63BCF-471B-43C3-985C-2B87DBEA5A13}" dt="2024-03-05T01:11:26.024" v="1382" actId="207"/>
          <ac:spMkLst>
            <pc:docMk/>
            <pc:sldMk cId="3555030679" sldId="343"/>
            <ac:spMk id="9" creationId="{83E5EEEA-EF71-9643-A267-1E9271B9A5C5}"/>
          </ac:spMkLst>
        </pc:spChg>
        <pc:spChg chg="mod">
          <ac:chgData name="Ali, Syed Waqqas" userId="1b3a5f44-9498-4738-8c4e-8127257d744d" providerId="ADAL" clId="{2AD63BCF-471B-43C3-985C-2B87DBEA5A13}" dt="2024-03-05T01:11:24.127" v="1380" actId="207"/>
          <ac:spMkLst>
            <pc:docMk/>
            <pc:sldMk cId="3555030679" sldId="343"/>
            <ac:spMk id="10" creationId="{E9017EE6-66A3-417A-57BE-6C76A8F4751F}"/>
          </ac:spMkLst>
        </pc:spChg>
        <pc:spChg chg="mod">
          <ac:chgData name="Ali, Syed Waqqas" userId="1b3a5f44-9498-4738-8c4e-8127257d744d" providerId="ADAL" clId="{2AD63BCF-471B-43C3-985C-2B87DBEA5A13}" dt="2024-03-05T01:11:21.675" v="1378" actId="207"/>
          <ac:spMkLst>
            <pc:docMk/>
            <pc:sldMk cId="3555030679" sldId="343"/>
            <ac:spMk id="11" creationId="{98D9036D-F03F-98A6-9387-2542F9C0ACC6}"/>
          </ac:spMkLst>
        </pc:spChg>
        <pc:spChg chg="mod">
          <ac:chgData name="Ali, Syed Waqqas" userId="1b3a5f44-9498-4738-8c4e-8127257d744d" providerId="ADAL" clId="{2AD63BCF-471B-43C3-985C-2B87DBEA5A13}" dt="2024-03-05T01:11:19.211" v="1376" actId="207"/>
          <ac:spMkLst>
            <pc:docMk/>
            <pc:sldMk cId="3555030679" sldId="343"/>
            <ac:spMk id="12" creationId="{47BD98A8-E5E6-387D-6F79-53E387DA5035}"/>
          </ac:spMkLst>
        </pc:spChg>
      </pc:sldChg>
      <pc:sldChg chg="add del">
        <pc:chgData name="Ali, Syed Waqqas" userId="1b3a5f44-9498-4738-8c4e-8127257d744d" providerId="ADAL" clId="{2AD63BCF-471B-43C3-985C-2B87DBEA5A13}" dt="2024-03-05T01:11:31.653" v="1383" actId="47"/>
        <pc:sldMkLst>
          <pc:docMk/>
          <pc:sldMk cId="2055680392" sldId="344"/>
        </pc:sldMkLst>
      </pc:sldChg>
      <pc:sldChg chg="addSp modSp add mod">
        <pc:chgData name="Ali, Syed Waqqas" userId="1b3a5f44-9498-4738-8c4e-8127257d744d" providerId="ADAL" clId="{2AD63BCF-471B-43C3-985C-2B87DBEA5A13}" dt="2024-03-05T02:27:27.149" v="3256"/>
        <pc:sldMkLst>
          <pc:docMk/>
          <pc:sldMk cId="2761096397" sldId="344"/>
        </pc:sldMkLst>
        <pc:spChg chg="mod">
          <ac:chgData name="Ali, Syed Waqqas" userId="1b3a5f44-9498-4738-8c4e-8127257d744d" providerId="ADAL" clId="{2AD63BCF-471B-43C3-985C-2B87DBEA5A13}" dt="2024-03-05T01:12:07.967" v="1446" actId="20577"/>
          <ac:spMkLst>
            <pc:docMk/>
            <pc:sldMk cId="2761096397" sldId="344"/>
            <ac:spMk id="2" creationId="{D0CF2C88-8C19-347A-FEE3-FBD5B2B195F7}"/>
          </ac:spMkLst>
        </pc:spChg>
        <pc:spChg chg="mod">
          <ac:chgData name="Ali, Syed Waqqas" userId="1b3a5f44-9498-4738-8c4e-8127257d744d" providerId="ADAL" clId="{2AD63BCF-471B-43C3-985C-2B87DBEA5A13}" dt="2024-03-05T01:17:11.148" v="1680" actId="113"/>
          <ac:spMkLst>
            <pc:docMk/>
            <pc:sldMk cId="2761096397" sldId="344"/>
            <ac:spMk id="3" creationId="{9495F0DB-7553-4924-EB70-91F9864D3A4C}"/>
          </ac:spMkLst>
        </pc:spChg>
        <pc:spChg chg="add mod">
          <ac:chgData name="Ali, Syed Waqqas" userId="1b3a5f44-9498-4738-8c4e-8127257d744d" providerId="ADAL" clId="{2AD63BCF-471B-43C3-985C-2B87DBEA5A13}" dt="2024-03-05T02:27:27.149" v="3256"/>
          <ac:spMkLst>
            <pc:docMk/>
            <pc:sldMk cId="2761096397" sldId="344"/>
            <ac:spMk id="9" creationId="{673E8C3F-398F-6B39-7305-078644215829}"/>
          </ac:spMkLst>
        </pc:spChg>
      </pc:sldChg>
      <pc:sldChg chg="add del">
        <pc:chgData name="Ali, Syed Waqqas" userId="1b3a5f44-9498-4738-8c4e-8127257d744d" providerId="ADAL" clId="{2AD63BCF-471B-43C3-985C-2B87DBEA5A13}" dt="2024-03-05T01:11:32.885" v="1384" actId="47"/>
        <pc:sldMkLst>
          <pc:docMk/>
          <pc:sldMk cId="483291971" sldId="345"/>
        </pc:sldMkLst>
      </pc:sldChg>
      <pc:sldChg chg="addSp modSp add mod">
        <pc:chgData name="Ali, Syed Waqqas" userId="1b3a5f44-9498-4738-8c4e-8127257d744d" providerId="ADAL" clId="{2AD63BCF-471B-43C3-985C-2B87DBEA5A13}" dt="2024-03-05T02:27:28.292" v="3257"/>
        <pc:sldMkLst>
          <pc:docMk/>
          <pc:sldMk cId="1076596199" sldId="345"/>
        </pc:sldMkLst>
        <pc:spChg chg="add mod">
          <ac:chgData name="Ali, Syed Waqqas" userId="1b3a5f44-9498-4738-8c4e-8127257d744d" providerId="ADAL" clId="{2AD63BCF-471B-43C3-985C-2B87DBEA5A13}" dt="2024-03-05T02:27:28.292" v="3257"/>
          <ac:spMkLst>
            <pc:docMk/>
            <pc:sldMk cId="1076596199" sldId="345"/>
            <ac:spMk id="3" creationId="{C18BB130-9207-366F-A9B2-EA80EDA5715E}"/>
          </ac:spMkLst>
        </pc:spChg>
        <pc:spChg chg="mod">
          <ac:chgData name="Ali, Syed Waqqas" userId="1b3a5f44-9498-4738-8c4e-8127257d744d" providerId="ADAL" clId="{2AD63BCF-471B-43C3-985C-2B87DBEA5A13}" dt="2024-03-05T01:15:00.854" v="1558" actId="20577"/>
          <ac:spMkLst>
            <pc:docMk/>
            <pc:sldMk cId="1076596199" sldId="345"/>
            <ac:spMk id="9" creationId="{397DAF2B-4198-FD92-503F-1549E59855F2}"/>
          </ac:spMkLst>
        </pc:spChg>
        <pc:spChg chg="mod">
          <ac:chgData name="Ali, Syed Waqqas" userId="1b3a5f44-9498-4738-8c4e-8127257d744d" providerId="ADAL" clId="{2AD63BCF-471B-43C3-985C-2B87DBEA5A13}" dt="2024-03-05T01:15:03.017" v="1561" actId="20577"/>
          <ac:spMkLst>
            <pc:docMk/>
            <pc:sldMk cId="1076596199" sldId="345"/>
            <ac:spMk id="10" creationId="{3A8DF0C0-8B88-8945-8D33-C048C3EBD547}"/>
          </ac:spMkLst>
        </pc:spChg>
        <pc:spChg chg="mod">
          <ac:chgData name="Ali, Syed Waqqas" userId="1b3a5f44-9498-4738-8c4e-8127257d744d" providerId="ADAL" clId="{2AD63BCF-471B-43C3-985C-2B87DBEA5A13}" dt="2024-03-05T01:15:04.993" v="1564" actId="20577"/>
          <ac:spMkLst>
            <pc:docMk/>
            <pc:sldMk cId="1076596199" sldId="345"/>
            <ac:spMk id="11" creationId="{CF151CC8-3DD3-8A05-AD20-66686DA417DE}"/>
          </ac:spMkLst>
        </pc:spChg>
        <pc:spChg chg="mod">
          <ac:chgData name="Ali, Syed Waqqas" userId="1b3a5f44-9498-4738-8c4e-8127257d744d" providerId="ADAL" clId="{2AD63BCF-471B-43C3-985C-2B87DBEA5A13}" dt="2024-03-05T01:15:08.166" v="1571" actId="20577"/>
          <ac:spMkLst>
            <pc:docMk/>
            <pc:sldMk cId="1076596199" sldId="345"/>
            <ac:spMk id="12" creationId="{26D4F107-F3DF-0FCC-6E78-34A8F8FD0EFB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21.335" v="3252"/>
        <pc:sldMkLst>
          <pc:docMk/>
          <pc:sldMk cId="1126293728" sldId="346"/>
        </pc:sldMkLst>
        <pc:spChg chg="mod">
          <ac:chgData name="Ali, Syed Waqqas" userId="1b3a5f44-9498-4738-8c4e-8127257d744d" providerId="ADAL" clId="{2AD63BCF-471B-43C3-985C-2B87DBEA5A13}" dt="2024-03-05T01:16:52.687" v="1678" actId="20577"/>
          <ac:spMkLst>
            <pc:docMk/>
            <pc:sldMk cId="1126293728" sldId="346"/>
            <ac:spMk id="2" creationId="{7C384837-A79E-1FF3-1E42-EDDB65B83093}"/>
          </ac:spMkLst>
        </pc:spChg>
        <pc:spChg chg="mod">
          <ac:chgData name="Ali, Syed Waqqas" userId="1b3a5f44-9498-4738-8c4e-8127257d744d" providerId="ADAL" clId="{2AD63BCF-471B-43C3-985C-2B87DBEA5A13}" dt="2024-03-05T01:39:49.804" v="1949" actId="115"/>
          <ac:spMkLst>
            <pc:docMk/>
            <pc:sldMk cId="1126293728" sldId="346"/>
            <ac:spMk id="3" creationId="{FD97CB2C-20C2-BD0B-426D-962B77EA0AD5}"/>
          </ac:spMkLst>
        </pc:spChg>
        <pc:spChg chg="add mod">
          <ac:chgData name="Ali, Syed Waqqas" userId="1b3a5f44-9498-4738-8c4e-8127257d744d" providerId="ADAL" clId="{2AD63BCF-471B-43C3-985C-2B87DBEA5A13}" dt="2024-03-05T02:27:21.335" v="3252"/>
          <ac:spMkLst>
            <pc:docMk/>
            <pc:sldMk cId="1126293728" sldId="346"/>
            <ac:spMk id="9" creationId="{D1BE5363-AC3B-E42D-55A9-ABC2BDCC5E7A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30.042" v="3258"/>
        <pc:sldMkLst>
          <pc:docMk/>
          <pc:sldMk cId="4061857027" sldId="347"/>
        </pc:sldMkLst>
        <pc:spChg chg="mod">
          <ac:chgData name="Ali, Syed Waqqas" userId="1b3a5f44-9498-4738-8c4e-8127257d744d" providerId="ADAL" clId="{2AD63BCF-471B-43C3-985C-2B87DBEA5A13}" dt="2024-03-05T01:18:39.482" v="1749" actId="113"/>
          <ac:spMkLst>
            <pc:docMk/>
            <pc:sldMk cId="4061857027" sldId="347"/>
            <ac:spMk id="3" creationId="{38F16B11-B4D3-A0B3-E75B-446DF3041720}"/>
          </ac:spMkLst>
        </pc:spChg>
        <pc:spChg chg="add mod">
          <ac:chgData name="Ali, Syed Waqqas" userId="1b3a5f44-9498-4738-8c4e-8127257d744d" providerId="ADAL" clId="{2AD63BCF-471B-43C3-985C-2B87DBEA5A13}" dt="2024-03-05T01:18:47.932" v="1750" actId="1076"/>
          <ac:spMkLst>
            <pc:docMk/>
            <pc:sldMk cId="4061857027" sldId="347"/>
            <ac:spMk id="9" creationId="{2EFC5E4F-3173-2419-BDB1-A3C7D45757D1}"/>
          </ac:spMkLst>
        </pc:spChg>
        <pc:spChg chg="add mod">
          <ac:chgData name="Ali, Syed Waqqas" userId="1b3a5f44-9498-4738-8c4e-8127257d744d" providerId="ADAL" clId="{2AD63BCF-471B-43C3-985C-2B87DBEA5A13}" dt="2024-03-05T02:27:30.042" v="3258"/>
          <ac:spMkLst>
            <pc:docMk/>
            <pc:sldMk cId="4061857027" sldId="347"/>
            <ac:spMk id="10" creationId="{0671A144-B5D1-616C-6B65-E4C9B22E008E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2:27:31.221" v="3259"/>
        <pc:sldMkLst>
          <pc:docMk/>
          <pc:sldMk cId="2531624842" sldId="348"/>
        </pc:sldMkLst>
        <pc:spChg chg="add mod">
          <ac:chgData name="Ali, Syed Waqqas" userId="1b3a5f44-9498-4738-8c4e-8127257d744d" providerId="ADAL" clId="{2AD63BCF-471B-43C3-985C-2B87DBEA5A13}" dt="2024-03-05T02:27:31.221" v="3259"/>
          <ac:spMkLst>
            <pc:docMk/>
            <pc:sldMk cId="2531624842" sldId="348"/>
            <ac:spMk id="3" creationId="{36503BA9-4FD8-204D-9BD9-92C4BB0BBC69}"/>
          </ac:spMkLst>
        </pc:spChg>
        <pc:spChg chg="mod">
          <ac:chgData name="Ali, Syed Waqqas" userId="1b3a5f44-9498-4738-8c4e-8127257d744d" providerId="ADAL" clId="{2AD63BCF-471B-43C3-985C-2B87DBEA5A13}" dt="2024-03-05T01:21:14.359" v="1877" actId="403"/>
          <ac:spMkLst>
            <pc:docMk/>
            <pc:sldMk cId="2531624842" sldId="348"/>
            <ac:spMk id="9" creationId="{D09FFE60-F02D-B691-94A2-09C3CA927FF9}"/>
          </ac:spMkLst>
        </pc:spChg>
        <pc:spChg chg="mod">
          <ac:chgData name="Ali, Syed Waqqas" userId="1b3a5f44-9498-4738-8c4e-8127257d744d" providerId="ADAL" clId="{2AD63BCF-471B-43C3-985C-2B87DBEA5A13}" dt="2024-03-05T01:20:21.932" v="1848" actId="408"/>
          <ac:spMkLst>
            <pc:docMk/>
            <pc:sldMk cId="2531624842" sldId="348"/>
            <ac:spMk id="10" creationId="{C9F3509B-35FC-0EBF-6C3D-58ECA7F487F4}"/>
          </ac:spMkLst>
        </pc:spChg>
        <pc:spChg chg="del mod">
          <ac:chgData name="Ali, Syed Waqqas" userId="1b3a5f44-9498-4738-8c4e-8127257d744d" providerId="ADAL" clId="{2AD63BCF-471B-43C3-985C-2B87DBEA5A13}" dt="2024-03-05T01:20:13.857" v="1847" actId="478"/>
          <ac:spMkLst>
            <pc:docMk/>
            <pc:sldMk cId="2531624842" sldId="348"/>
            <ac:spMk id="11" creationId="{9D7003EC-426C-A641-6DC4-3D3C5A22A1C7}"/>
          </ac:spMkLst>
        </pc:spChg>
        <pc:spChg chg="add del mod">
          <ac:chgData name="Ali, Syed Waqqas" userId="1b3a5f44-9498-4738-8c4e-8127257d744d" providerId="ADAL" clId="{2AD63BCF-471B-43C3-985C-2B87DBEA5A13}" dt="2024-03-05T01:20:12.272" v="1846" actId="20577"/>
          <ac:spMkLst>
            <pc:docMk/>
            <pc:sldMk cId="2531624842" sldId="348"/>
            <ac:spMk id="12" creationId="{54B7C856-BFD3-BC8C-2548-B8B465ECA5EF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32.883" v="3260"/>
        <pc:sldMkLst>
          <pc:docMk/>
          <pc:sldMk cId="616024301" sldId="349"/>
        </pc:sldMkLst>
        <pc:spChg chg="add mod">
          <ac:chgData name="Ali, Syed Waqqas" userId="1b3a5f44-9498-4738-8c4e-8127257d744d" providerId="ADAL" clId="{2AD63BCF-471B-43C3-985C-2B87DBEA5A13}" dt="2024-03-05T02:27:32.883" v="3260"/>
          <ac:spMkLst>
            <pc:docMk/>
            <pc:sldMk cId="616024301" sldId="349"/>
            <ac:spMk id="3" creationId="{0BD3A5E7-6B97-355A-36AA-681571B75D3B}"/>
          </ac:spMkLst>
        </pc:spChg>
        <pc:spChg chg="mod">
          <ac:chgData name="Ali, Syed Waqqas" userId="1b3a5f44-9498-4738-8c4e-8127257d744d" providerId="ADAL" clId="{2AD63BCF-471B-43C3-985C-2B87DBEA5A13}" dt="2024-03-05T01:20:47.071" v="1863" actId="207"/>
          <ac:spMkLst>
            <pc:docMk/>
            <pc:sldMk cId="616024301" sldId="349"/>
            <ac:spMk id="9" creationId="{731FB18A-C0F4-1C4F-2D18-9287885D55AF}"/>
          </ac:spMkLst>
        </pc:spChg>
        <pc:spChg chg="mod">
          <ac:chgData name="Ali, Syed Waqqas" userId="1b3a5f44-9498-4738-8c4e-8127257d744d" providerId="ADAL" clId="{2AD63BCF-471B-43C3-985C-2B87DBEA5A13}" dt="2024-03-05T01:20:51.106" v="1864" actId="207"/>
          <ac:spMkLst>
            <pc:docMk/>
            <pc:sldMk cId="616024301" sldId="349"/>
            <ac:spMk id="10" creationId="{B538AC45-E82C-4780-B8EE-587AAC859A3A}"/>
          </ac:spMkLst>
        </pc:spChg>
        <pc:spChg chg="mod">
          <ac:chgData name="Ali, Syed Waqqas" userId="1b3a5f44-9498-4738-8c4e-8127257d744d" providerId="ADAL" clId="{2AD63BCF-471B-43C3-985C-2B87DBEA5A13}" dt="2024-03-05T01:20:58.462" v="1869" actId="20577"/>
          <ac:spMkLst>
            <pc:docMk/>
            <pc:sldMk cId="616024301" sldId="349"/>
            <ac:spMk id="12" creationId="{6B9A4333-F86A-4B8C-68DB-559782F0F05F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2:27:33.941" v="3261"/>
        <pc:sldMkLst>
          <pc:docMk/>
          <pc:sldMk cId="145808814" sldId="350"/>
        </pc:sldMkLst>
        <pc:spChg chg="mod">
          <ac:chgData name="Ali, Syed Waqqas" userId="1b3a5f44-9498-4738-8c4e-8127257d744d" providerId="ADAL" clId="{2AD63BCF-471B-43C3-985C-2B87DBEA5A13}" dt="2024-03-05T01:24:58.250" v="1948" actId="20577"/>
          <ac:spMkLst>
            <pc:docMk/>
            <pc:sldMk cId="145808814" sldId="350"/>
            <ac:spMk id="3" creationId="{4B678490-5217-06D6-8EF7-008B9D9C56DB}"/>
          </ac:spMkLst>
        </pc:spChg>
        <pc:spChg chg="del">
          <ac:chgData name="Ali, Syed Waqqas" userId="1b3a5f44-9498-4738-8c4e-8127257d744d" providerId="ADAL" clId="{2AD63BCF-471B-43C3-985C-2B87DBEA5A13}" dt="2024-03-05T01:21:49.941" v="1879" actId="478"/>
          <ac:spMkLst>
            <pc:docMk/>
            <pc:sldMk cId="145808814" sldId="350"/>
            <ac:spMk id="9" creationId="{1BE1B59E-2555-ABF3-3BA9-6D4EF940E1A7}"/>
          </ac:spMkLst>
        </pc:spChg>
        <pc:spChg chg="add del mod">
          <ac:chgData name="Ali, Syed Waqqas" userId="1b3a5f44-9498-4738-8c4e-8127257d744d" providerId="ADAL" clId="{2AD63BCF-471B-43C3-985C-2B87DBEA5A13}" dt="2024-03-05T01:42:09.819" v="1962" actId="478"/>
          <ac:spMkLst>
            <pc:docMk/>
            <pc:sldMk cId="145808814" sldId="350"/>
            <ac:spMk id="10" creationId="{5751B185-0E94-5D7D-3B99-FB015C3F39A2}"/>
          </ac:spMkLst>
        </pc:spChg>
        <pc:spChg chg="add mod">
          <ac:chgData name="Ali, Syed Waqqas" userId="1b3a5f44-9498-4738-8c4e-8127257d744d" providerId="ADAL" clId="{2AD63BCF-471B-43C3-985C-2B87DBEA5A13}" dt="2024-03-05T01:42:12.410" v="1970" actId="1037"/>
          <ac:spMkLst>
            <pc:docMk/>
            <pc:sldMk cId="145808814" sldId="350"/>
            <ac:spMk id="11" creationId="{2AD7D59D-3B87-80C7-DE16-C2F15BB49BFA}"/>
          </ac:spMkLst>
        </pc:spChg>
        <pc:spChg chg="add mod">
          <ac:chgData name="Ali, Syed Waqqas" userId="1b3a5f44-9498-4738-8c4e-8127257d744d" providerId="ADAL" clId="{2AD63BCF-471B-43C3-985C-2B87DBEA5A13}" dt="2024-03-05T01:42:03.518" v="1959" actId="1076"/>
          <ac:spMkLst>
            <pc:docMk/>
            <pc:sldMk cId="145808814" sldId="350"/>
            <ac:spMk id="12" creationId="{401DB7D1-0127-11A6-22E2-CE59B2F0A650}"/>
          </ac:spMkLst>
        </pc:spChg>
        <pc:spChg chg="add mod">
          <ac:chgData name="Ali, Syed Waqqas" userId="1b3a5f44-9498-4738-8c4e-8127257d744d" providerId="ADAL" clId="{2AD63BCF-471B-43C3-985C-2B87DBEA5A13}" dt="2024-03-05T01:42:08.186" v="1961" actId="1076"/>
          <ac:spMkLst>
            <pc:docMk/>
            <pc:sldMk cId="145808814" sldId="350"/>
            <ac:spMk id="13" creationId="{99F59189-7AA2-99B0-5EE0-EDE6433E9CD8}"/>
          </ac:spMkLst>
        </pc:spChg>
        <pc:spChg chg="add mod">
          <ac:chgData name="Ali, Syed Waqqas" userId="1b3a5f44-9498-4738-8c4e-8127257d744d" providerId="ADAL" clId="{2AD63BCF-471B-43C3-985C-2B87DBEA5A13}" dt="2024-03-05T02:27:33.941" v="3261"/>
          <ac:spMkLst>
            <pc:docMk/>
            <pc:sldMk cId="145808814" sldId="350"/>
            <ac:spMk id="14" creationId="{987BCA18-899C-7809-79CF-F4C9A6712F92}"/>
          </ac:spMkLst>
        </pc:spChg>
      </pc:sldChg>
      <pc:sldChg chg="addSp delSp modSp add del mod">
        <pc:chgData name="Ali, Syed Waqqas" userId="1b3a5f44-9498-4738-8c4e-8127257d744d" providerId="ADAL" clId="{2AD63BCF-471B-43C3-985C-2B87DBEA5A13}" dt="2024-03-05T01:54:53.036" v="2118" actId="47"/>
        <pc:sldMkLst>
          <pc:docMk/>
          <pc:sldMk cId="1667636678" sldId="351"/>
        </pc:sldMkLst>
        <pc:spChg chg="mod">
          <ac:chgData name="Ali, Syed Waqqas" userId="1b3a5f44-9498-4738-8c4e-8127257d744d" providerId="ADAL" clId="{2AD63BCF-471B-43C3-985C-2B87DBEA5A13}" dt="2024-03-05T01:51:05.278" v="2033" actId="20577"/>
          <ac:spMkLst>
            <pc:docMk/>
            <pc:sldMk cId="1667636678" sldId="351"/>
            <ac:spMk id="2" creationId="{7404E019-655C-F34E-03F2-94253C6E5DCF}"/>
          </ac:spMkLst>
        </pc:spChg>
        <pc:spChg chg="del">
          <ac:chgData name="Ali, Syed Waqqas" userId="1b3a5f44-9498-4738-8c4e-8127257d744d" providerId="ADAL" clId="{2AD63BCF-471B-43C3-985C-2B87DBEA5A13}" dt="2024-03-05T01:51:50.142" v="2034" actId="3680"/>
          <ac:spMkLst>
            <pc:docMk/>
            <pc:sldMk cId="1667636678" sldId="351"/>
            <ac:spMk id="3" creationId="{ACA63CAD-8B06-5A8F-7294-D053C2FBDE9A}"/>
          </ac:spMkLst>
        </pc:spChg>
        <pc:graphicFrameChg chg="add mod ord modGraphic">
          <ac:chgData name="Ali, Syed Waqqas" userId="1b3a5f44-9498-4738-8c4e-8127257d744d" providerId="ADAL" clId="{2AD63BCF-471B-43C3-985C-2B87DBEA5A13}" dt="2024-03-05T01:53:29.051" v="2097" actId="207"/>
          <ac:graphicFrameMkLst>
            <pc:docMk/>
            <pc:sldMk cId="1667636678" sldId="351"/>
            <ac:graphicFrameMk id="9" creationId="{E51A701F-2C2A-49D3-1EF9-D8B1677AD849}"/>
          </ac:graphicFrameMkLst>
        </pc:graphicFrameChg>
      </pc:sldChg>
      <pc:sldChg chg="addSp modSp add mod">
        <pc:chgData name="Ali, Syed Waqqas" userId="1b3a5f44-9498-4738-8c4e-8127257d744d" providerId="ADAL" clId="{2AD63BCF-471B-43C3-985C-2B87DBEA5A13}" dt="2024-03-05T02:27:35.562" v="3262"/>
        <pc:sldMkLst>
          <pc:docMk/>
          <pc:sldMk cId="4155532971" sldId="352"/>
        </pc:sldMkLst>
        <pc:spChg chg="add mod">
          <ac:chgData name="Ali, Syed Waqqas" userId="1b3a5f44-9498-4738-8c4e-8127257d744d" providerId="ADAL" clId="{2AD63BCF-471B-43C3-985C-2B87DBEA5A13}" dt="2024-03-05T02:27:35.562" v="3262"/>
          <ac:spMkLst>
            <pc:docMk/>
            <pc:sldMk cId="4155532971" sldId="352"/>
            <ac:spMk id="3" creationId="{E02E326A-E9A0-DE86-F18D-B2E2E0F4F0A3}"/>
          </ac:spMkLst>
        </pc:spChg>
        <pc:graphicFrameChg chg="modGraphic">
          <ac:chgData name="Ali, Syed Waqqas" userId="1b3a5f44-9498-4738-8c4e-8127257d744d" providerId="ADAL" clId="{2AD63BCF-471B-43C3-985C-2B87DBEA5A13}" dt="2024-03-05T01:55:05.010" v="2120" actId="113"/>
          <ac:graphicFrameMkLst>
            <pc:docMk/>
            <pc:sldMk cId="4155532971" sldId="352"/>
            <ac:graphicFrameMk id="9" creationId="{A35AEDEC-1A4A-42A7-1D97-DDEEFB5736DC}"/>
          </ac:graphicFrameMkLst>
        </pc:graphicFrameChg>
      </pc:sldChg>
      <pc:sldChg chg="addSp modSp add mod">
        <pc:chgData name="Ali, Syed Waqqas" userId="1b3a5f44-9498-4738-8c4e-8127257d744d" providerId="ADAL" clId="{2AD63BCF-471B-43C3-985C-2B87DBEA5A13}" dt="2024-03-05T02:27:37.517" v="3263"/>
        <pc:sldMkLst>
          <pc:docMk/>
          <pc:sldMk cId="2908519484" sldId="353"/>
        </pc:sldMkLst>
        <pc:spChg chg="add mod">
          <ac:chgData name="Ali, Syed Waqqas" userId="1b3a5f44-9498-4738-8c4e-8127257d744d" providerId="ADAL" clId="{2AD63BCF-471B-43C3-985C-2B87DBEA5A13}" dt="2024-03-05T01:57:53.782" v="2261" actId="20577"/>
          <ac:spMkLst>
            <pc:docMk/>
            <pc:sldMk cId="2908519484" sldId="353"/>
            <ac:spMk id="3" creationId="{3E480B92-2372-F46D-3D17-5455524AB854}"/>
          </ac:spMkLst>
        </pc:spChg>
        <pc:spChg chg="add mod">
          <ac:chgData name="Ali, Syed Waqqas" userId="1b3a5f44-9498-4738-8c4e-8127257d744d" providerId="ADAL" clId="{2AD63BCF-471B-43C3-985C-2B87DBEA5A13}" dt="2024-03-05T02:27:37.517" v="3263"/>
          <ac:spMkLst>
            <pc:docMk/>
            <pc:sldMk cId="2908519484" sldId="353"/>
            <ac:spMk id="10" creationId="{F34AA040-EA2D-746C-D945-A0AC24DE2201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39.361" v="3264"/>
        <pc:sldMkLst>
          <pc:docMk/>
          <pc:sldMk cId="2547584458" sldId="354"/>
        </pc:sldMkLst>
        <pc:spChg chg="mod">
          <ac:chgData name="Ali, Syed Waqqas" userId="1b3a5f44-9498-4738-8c4e-8127257d744d" providerId="ADAL" clId="{2AD63BCF-471B-43C3-985C-2B87DBEA5A13}" dt="2024-03-05T01:58:30.228" v="2332" actId="20577"/>
          <ac:spMkLst>
            <pc:docMk/>
            <pc:sldMk cId="2547584458" sldId="354"/>
            <ac:spMk id="3" creationId="{F1757370-857C-F237-B02A-70C8171C34E7}"/>
          </ac:spMkLst>
        </pc:spChg>
        <pc:spChg chg="add mod">
          <ac:chgData name="Ali, Syed Waqqas" userId="1b3a5f44-9498-4738-8c4e-8127257d744d" providerId="ADAL" clId="{2AD63BCF-471B-43C3-985C-2B87DBEA5A13}" dt="2024-03-05T02:27:39.361" v="3264"/>
          <ac:spMkLst>
            <pc:docMk/>
            <pc:sldMk cId="2547584458" sldId="354"/>
            <ac:spMk id="10" creationId="{A1AF33CB-249C-3214-0F6A-A566FF819B86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41.014" v="3265"/>
        <pc:sldMkLst>
          <pc:docMk/>
          <pc:sldMk cId="1037033433" sldId="355"/>
        </pc:sldMkLst>
        <pc:spChg chg="mod">
          <ac:chgData name="Ali, Syed Waqqas" userId="1b3a5f44-9498-4738-8c4e-8127257d744d" providerId="ADAL" clId="{2AD63BCF-471B-43C3-985C-2B87DBEA5A13}" dt="2024-03-05T01:59:07.818" v="2362" actId="20577"/>
          <ac:spMkLst>
            <pc:docMk/>
            <pc:sldMk cId="1037033433" sldId="355"/>
            <ac:spMk id="2" creationId="{410E9D89-BDC4-B87A-D44D-2DAD23F6F40E}"/>
          </ac:spMkLst>
        </pc:spChg>
        <pc:spChg chg="mod">
          <ac:chgData name="Ali, Syed Waqqas" userId="1b3a5f44-9498-4738-8c4e-8127257d744d" providerId="ADAL" clId="{2AD63BCF-471B-43C3-985C-2B87DBEA5A13}" dt="2024-03-05T02:02:30.774" v="2497" actId="403"/>
          <ac:spMkLst>
            <pc:docMk/>
            <pc:sldMk cId="1037033433" sldId="355"/>
            <ac:spMk id="3" creationId="{C4DCE97C-320E-C4B6-1A33-8219D5EBC157}"/>
          </ac:spMkLst>
        </pc:spChg>
        <pc:spChg chg="add">
          <ac:chgData name="Ali, Syed Waqqas" userId="1b3a5f44-9498-4738-8c4e-8127257d744d" providerId="ADAL" clId="{2AD63BCF-471B-43C3-985C-2B87DBEA5A13}" dt="2024-03-05T02:00:55.186" v="2440"/>
          <ac:spMkLst>
            <pc:docMk/>
            <pc:sldMk cId="1037033433" sldId="355"/>
            <ac:spMk id="9" creationId="{975F9A6E-F312-AE46-F251-3886E128F5B4}"/>
          </ac:spMkLst>
        </pc:spChg>
        <pc:spChg chg="add mod">
          <ac:chgData name="Ali, Syed Waqqas" userId="1b3a5f44-9498-4738-8c4e-8127257d744d" providerId="ADAL" clId="{2AD63BCF-471B-43C3-985C-2B87DBEA5A13}" dt="2024-03-05T02:00:59.363" v="2442"/>
          <ac:spMkLst>
            <pc:docMk/>
            <pc:sldMk cId="1037033433" sldId="355"/>
            <ac:spMk id="10" creationId="{0D69E834-F604-F4B5-73FB-C8204BAB9A4D}"/>
          </ac:spMkLst>
        </pc:spChg>
        <pc:spChg chg="add">
          <ac:chgData name="Ali, Syed Waqqas" userId="1b3a5f44-9498-4738-8c4e-8127257d744d" providerId="ADAL" clId="{2AD63BCF-471B-43C3-985C-2B87DBEA5A13}" dt="2024-03-05T02:01:01.332" v="2443"/>
          <ac:spMkLst>
            <pc:docMk/>
            <pc:sldMk cId="1037033433" sldId="355"/>
            <ac:spMk id="11" creationId="{5E640DD2-A59B-61AC-A8AB-2EFCBC925B45}"/>
          </ac:spMkLst>
        </pc:spChg>
        <pc:spChg chg="add">
          <ac:chgData name="Ali, Syed Waqqas" userId="1b3a5f44-9498-4738-8c4e-8127257d744d" providerId="ADAL" clId="{2AD63BCF-471B-43C3-985C-2B87DBEA5A13}" dt="2024-03-05T02:01:03.688" v="2444"/>
          <ac:spMkLst>
            <pc:docMk/>
            <pc:sldMk cId="1037033433" sldId="355"/>
            <ac:spMk id="12" creationId="{02B69323-638A-1F2E-AD6A-3E37BC5D95D7}"/>
          </ac:spMkLst>
        </pc:spChg>
        <pc:spChg chg="add mod">
          <ac:chgData name="Ali, Syed Waqqas" userId="1b3a5f44-9498-4738-8c4e-8127257d744d" providerId="ADAL" clId="{2AD63BCF-471B-43C3-985C-2B87DBEA5A13}" dt="2024-03-05T02:27:41.014" v="3265"/>
          <ac:spMkLst>
            <pc:docMk/>
            <pc:sldMk cId="1037033433" sldId="355"/>
            <ac:spMk id="13" creationId="{4544BD71-4BDD-9A38-C4D3-009E8166C857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14:08:40.090" v="9111" actId="1038"/>
        <pc:sldMkLst>
          <pc:docMk/>
          <pc:sldMk cId="2823674837" sldId="356"/>
        </pc:sldMkLst>
        <pc:spChg chg="mod">
          <ac:chgData name="Ali, Syed Waqqas" userId="1b3a5f44-9498-4738-8c4e-8127257d744d" providerId="ADAL" clId="{2AD63BCF-471B-43C3-985C-2B87DBEA5A13}" dt="2024-03-05T02:06:16.268" v="2565" actId="1076"/>
          <ac:spMkLst>
            <pc:docMk/>
            <pc:sldMk cId="2823674837" sldId="356"/>
            <ac:spMk id="2" creationId="{DB271017-FD8A-0094-5634-911CAEB8E0ED}"/>
          </ac:spMkLst>
        </pc:spChg>
        <pc:spChg chg="del">
          <ac:chgData name="Ali, Syed Waqqas" userId="1b3a5f44-9498-4738-8c4e-8127257d744d" providerId="ADAL" clId="{2AD63BCF-471B-43C3-985C-2B87DBEA5A13}" dt="2024-03-05T02:03:11.771" v="2515" actId="478"/>
          <ac:spMkLst>
            <pc:docMk/>
            <pc:sldMk cId="2823674837" sldId="356"/>
            <ac:spMk id="3" creationId="{CFFBD2D3-4F4D-8077-4BBE-868735BD60F7}"/>
          </ac:spMkLst>
        </pc:spChg>
        <pc:spChg chg="add mod">
          <ac:chgData name="Ali, Syed Waqqas" userId="1b3a5f44-9498-4738-8c4e-8127257d744d" providerId="ADAL" clId="{2AD63BCF-471B-43C3-985C-2B87DBEA5A13}" dt="2024-03-05T02:10:07.936" v="2670" actId="1076"/>
          <ac:spMkLst>
            <pc:docMk/>
            <pc:sldMk cId="2823674837" sldId="356"/>
            <ac:spMk id="13" creationId="{3A6B2FCB-B763-6F99-1920-7EE1486C2DC8}"/>
          </ac:spMkLst>
        </pc:spChg>
        <pc:spChg chg="add mod">
          <ac:chgData name="Ali, Syed Waqqas" userId="1b3a5f44-9498-4738-8c4e-8127257d744d" providerId="ADAL" clId="{2AD63BCF-471B-43C3-985C-2B87DBEA5A13}" dt="2024-03-05T02:10:07.936" v="2670" actId="1076"/>
          <ac:spMkLst>
            <pc:docMk/>
            <pc:sldMk cId="2823674837" sldId="356"/>
            <ac:spMk id="16" creationId="{0F810F41-97A2-3152-AD6A-170648341AC5}"/>
          </ac:spMkLst>
        </pc:spChg>
        <pc:spChg chg="add mod">
          <ac:chgData name="Ali, Syed Waqqas" userId="1b3a5f44-9498-4738-8c4e-8127257d744d" providerId="ADAL" clId="{2AD63BCF-471B-43C3-985C-2B87DBEA5A13}" dt="2024-03-05T02:10:07.936" v="2670" actId="1076"/>
          <ac:spMkLst>
            <pc:docMk/>
            <pc:sldMk cId="2823674837" sldId="356"/>
            <ac:spMk id="17" creationId="{E2C8F2D6-7276-7533-E5E7-61749FDE500E}"/>
          </ac:spMkLst>
        </pc:spChg>
        <pc:spChg chg="add del">
          <ac:chgData name="Ali, Syed Waqqas" userId="1b3a5f44-9498-4738-8c4e-8127257d744d" providerId="ADAL" clId="{2AD63BCF-471B-43C3-985C-2B87DBEA5A13}" dt="2024-03-05T02:06:59.744" v="2568" actId="22"/>
          <ac:spMkLst>
            <pc:docMk/>
            <pc:sldMk cId="2823674837" sldId="356"/>
            <ac:spMk id="19" creationId="{102F2AC7-CC11-F784-75B0-778A7214DE26}"/>
          </ac:spMkLst>
        </pc:spChg>
        <pc:spChg chg="add mod">
          <ac:chgData name="Ali, Syed Waqqas" userId="1b3a5f44-9498-4738-8c4e-8127257d744d" providerId="ADAL" clId="{2AD63BCF-471B-43C3-985C-2B87DBEA5A13}" dt="2024-03-05T02:10:01.851" v="2669" actId="1076"/>
          <ac:spMkLst>
            <pc:docMk/>
            <pc:sldMk cId="2823674837" sldId="356"/>
            <ac:spMk id="23" creationId="{22CA6A5B-31F9-CEFA-49E3-0BEBB188C4C7}"/>
          </ac:spMkLst>
        </pc:spChg>
        <pc:spChg chg="add mod">
          <ac:chgData name="Ali, Syed Waqqas" userId="1b3a5f44-9498-4738-8c4e-8127257d744d" providerId="ADAL" clId="{2AD63BCF-471B-43C3-985C-2B87DBEA5A13}" dt="2024-03-05T02:10:01.851" v="2669" actId="1076"/>
          <ac:spMkLst>
            <pc:docMk/>
            <pc:sldMk cId="2823674837" sldId="356"/>
            <ac:spMk id="25" creationId="{AD7EAC24-660C-52B2-22F8-B8CF06AFB344}"/>
          </ac:spMkLst>
        </pc:spChg>
        <pc:spChg chg="add mod">
          <ac:chgData name="Ali, Syed Waqqas" userId="1b3a5f44-9498-4738-8c4e-8127257d744d" providerId="ADAL" clId="{2AD63BCF-471B-43C3-985C-2B87DBEA5A13}" dt="2024-03-05T02:10:01.851" v="2669" actId="1076"/>
          <ac:spMkLst>
            <pc:docMk/>
            <pc:sldMk cId="2823674837" sldId="356"/>
            <ac:spMk id="27" creationId="{23AFC5E8-C70A-12E3-AE58-DE218F5303C1}"/>
          </ac:spMkLst>
        </pc:spChg>
        <pc:spChg chg="add mod">
          <ac:chgData name="Ali, Syed Waqqas" userId="1b3a5f44-9498-4738-8c4e-8127257d744d" providerId="ADAL" clId="{2AD63BCF-471B-43C3-985C-2B87DBEA5A13}" dt="2024-03-05T02:10:01.851" v="2669" actId="1076"/>
          <ac:spMkLst>
            <pc:docMk/>
            <pc:sldMk cId="2823674837" sldId="356"/>
            <ac:spMk id="30" creationId="{78A7ED58-A5DC-EE53-9DA0-223641334B94}"/>
          </ac:spMkLst>
        </pc:spChg>
        <pc:spChg chg="add mod">
          <ac:chgData name="Ali, Syed Waqqas" userId="1b3a5f44-9498-4738-8c4e-8127257d744d" providerId="ADAL" clId="{2AD63BCF-471B-43C3-985C-2B87DBEA5A13}" dt="2024-03-05T02:27:42.578" v="3266"/>
          <ac:spMkLst>
            <pc:docMk/>
            <pc:sldMk cId="2823674837" sldId="356"/>
            <ac:spMk id="37" creationId="{97672D26-31E3-1CDB-55A8-336014D0B0B2}"/>
          </ac:spMkLst>
        </pc:spChg>
        <pc:picChg chg="add mod">
          <ac:chgData name="Ali, Syed Waqqas" userId="1b3a5f44-9498-4738-8c4e-8127257d744d" providerId="ADAL" clId="{2AD63BCF-471B-43C3-985C-2B87DBEA5A13}" dt="2024-03-05T02:10:07.936" v="2670" actId="1076"/>
          <ac:picMkLst>
            <pc:docMk/>
            <pc:sldMk cId="2823674837" sldId="356"/>
            <ac:picMk id="10" creationId="{74BDF8EF-08E4-B029-CB9F-E779AEDE2D8D}"/>
          </ac:picMkLst>
        </pc:picChg>
        <pc:picChg chg="add del mod">
          <ac:chgData name="Ali, Syed Waqqas" userId="1b3a5f44-9498-4738-8c4e-8127257d744d" providerId="ADAL" clId="{2AD63BCF-471B-43C3-985C-2B87DBEA5A13}" dt="2024-03-05T02:04:34.227" v="2523" actId="478"/>
          <ac:picMkLst>
            <pc:docMk/>
            <pc:sldMk cId="2823674837" sldId="356"/>
            <ac:picMk id="11" creationId="{36E5A533-71A2-DBE8-8B32-B22F229F468B}"/>
          </ac:picMkLst>
        </pc:picChg>
        <pc:picChg chg="add mod">
          <ac:chgData name="Ali, Syed Waqqas" userId="1b3a5f44-9498-4738-8c4e-8127257d744d" providerId="ADAL" clId="{2AD63BCF-471B-43C3-985C-2B87DBEA5A13}" dt="2024-03-05T02:10:07.936" v="2670" actId="1076"/>
          <ac:picMkLst>
            <pc:docMk/>
            <pc:sldMk cId="2823674837" sldId="356"/>
            <ac:picMk id="12" creationId="{03462A9F-B725-F3F9-2E72-4B8878F16F12}"/>
          </ac:picMkLst>
        </pc:picChg>
        <pc:picChg chg="add mod">
          <ac:chgData name="Ali, Syed Waqqas" userId="1b3a5f44-9498-4738-8c4e-8127257d744d" providerId="ADAL" clId="{2AD63BCF-471B-43C3-985C-2B87DBEA5A13}" dt="2024-03-05T02:10:01.851" v="2669" actId="1076"/>
          <ac:picMkLst>
            <pc:docMk/>
            <pc:sldMk cId="2823674837" sldId="356"/>
            <ac:picMk id="21" creationId="{68293667-FB2A-7136-175D-91A029D1F20F}"/>
          </ac:picMkLst>
        </pc:picChg>
        <pc:picChg chg="add mod">
          <ac:chgData name="Ali, Syed Waqqas" userId="1b3a5f44-9498-4738-8c4e-8127257d744d" providerId="ADAL" clId="{2AD63BCF-471B-43C3-985C-2B87DBEA5A13}" dt="2024-03-05T02:10:01.851" v="2669" actId="1076"/>
          <ac:picMkLst>
            <pc:docMk/>
            <pc:sldMk cId="2823674837" sldId="356"/>
            <ac:picMk id="22" creationId="{94B68A25-5217-62F5-426E-A2CDC21BC3FA}"/>
          </ac:picMkLst>
        </pc:picChg>
        <pc:picChg chg="add mod">
          <ac:chgData name="Ali, Syed Waqqas" userId="1b3a5f44-9498-4738-8c4e-8127257d744d" providerId="ADAL" clId="{2AD63BCF-471B-43C3-985C-2B87DBEA5A13}" dt="2024-03-05T02:10:01.851" v="2669" actId="1076"/>
          <ac:picMkLst>
            <pc:docMk/>
            <pc:sldMk cId="2823674837" sldId="356"/>
            <ac:picMk id="26" creationId="{E48AD21D-D666-7E7D-098D-969DB23765EB}"/>
          </ac:picMkLst>
        </pc:picChg>
        <pc:picChg chg="add mod">
          <ac:chgData name="Ali, Syed Waqqas" userId="1b3a5f44-9498-4738-8c4e-8127257d744d" providerId="ADAL" clId="{2AD63BCF-471B-43C3-985C-2B87DBEA5A13}" dt="2024-03-05T02:10:01.851" v="2669" actId="1076"/>
          <ac:picMkLst>
            <pc:docMk/>
            <pc:sldMk cId="2823674837" sldId="356"/>
            <ac:picMk id="29" creationId="{B2E03196-F096-98FD-9648-2CEA82878F37}"/>
          </ac:picMkLst>
        </pc:picChg>
        <pc:cxnChg chg="add mod">
          <ac:chgData name="Ali, Syed Waqqas" userId="1b3a5f44-9498-4738-8c4e-8127257d744d" providerId="ADAL" clId="{2AD63BCF-471B-43C3-985C-2B87DBEA5A13}" dt="2024-03-05T14:08:40.090" v="9111" actId="1038"/>
          <ac:cxnSpMkLst>
            <pc:docMk/>
            <pc:sldMk cId="2823674837" sldId="356"/>
            <ac:cxnSpMk id="15" creationId="{0C7678D5-F161-3CE5-825B-7D0CA9F156E7}"/>
          </ac:cxnSpMkLst>
        </pc:cxnChg>
        <pc:cxnChg chg="add mod">
          <ac:chgData name="Ali, Syed Waqqas" userId="1b3a5f44-9498-4738-8c4e-8127257d744d" providerId="ADAL" clId="{2AD63BCF-471B-43C3-985C-2B87DBEA5A13}" dt="2024-03-05T14:08:35.198" v="9110" actId="1038"/>
          <ac:cxnSpMkLst>
            <pc:docMk/>
            <pc:sldMk cId="2823674837" sldId="356"/>
            <ac:cxnSpMk id="24" creationId="{5A459966-A883-8B2E-0832-BDF36467B2A7}"/>
          </ac:cxnSpMkLst>
        </pc:cxnChg>
        <pc:cxnChg chg="add mod">
          <ac:chgData name="Ali, Syed Waqqas" userId="1b3a5f44-9498-4738-8c4e-8127257d744d" providerId="ADAL" clId="{2AD63BCF-471B-43C3-985C-2B87DBEA5A13}" dt="2024-03-05T02:10:01.851" v="2669" actId="1076"/>
          <ac:cxnSpMkLst>
            <pc:docMk/>
            <pc:sldMk cId="2823674837" sldId="356"/>
            <ac:cxnSpMk id="31" creationId="{E8198144-5A97-DAFB-712C-5D4F2583C124}"/>
          </ac:cxnSpMkLst>
        </pc:cxnChg>
        <pc:cxnChg chg="add mod">
          <ac:chgData name="Ali, Syed Waqqas" userId="1b3a5f44-9498-4738-8c4e-8127257d744d" providerId="ADAL" clId="{2AD63BCF-471B-43C3-985C-2B87DBEA5A13}" dt="2024-03-05T02:10:01.851" v="2669" actId="1076"/>
          <ac:cxnSpMkLst>
            <pc:docMk/>
            <pc:sldMk cId="2823674837" sldId="356"/>
            <ac:cxnSpMk id="34" creationId="{080850F1-5216-E3EE-6866-D26D499DA719}"/>
          </ac:cxnSpMkLst>
        </pc:cxnChg>
      </pc:sldChg>
      <pc:sldChg chg="addSp delSp modSp add mod">
        <pc:chgData name="Ali, Syed Waqqas" userId="1b3a5f44-9498-4738-8c4e-8127257d744d" providerId="ADAL" clId="{2AD63BCF-471B-43C3-985C-2B87DBEA5A13}" dt="2024-03-05T16:38:01.634" v="14578" actId="1036"/>
        <pc:sldMkLst>
          <pc:docMk/>
          <pc:sldMk cId="1178511457" sldId="357"/>
        </pc:sldMkLst>
        <pc:spChg chg="mod">
          <ac:chgData name="Ali, Syed Waqqas" userId="1b3a5f44-9498-4738-8c4e-8127257d744d" providerId="ADAL" clId="{2AD63BCF-471B-43C3-985C-2B87DBEA5A13}" dt="2024-03-05T02:11:22.993" v="2719" actId="20577"/>
          <ac:spMkLst>
            <pc:docMk/>
            <pc:sldMk cId="1178511457" sldId="357"/>
            <ac:spMk id="2" creationId="{6A3489C6-1D48-3007-834F-D767D7EFFD56}"/>
          </ac:spMkLst>
        </pc:spChg>
        <pc:spChg chg="del">
          <ac:chgData name="Ali, Syed Waqqas" userId="1b3a5f44-9498-4738-8c4e-8127257d744d" providerId="ADAL" clId="{2AD63BCF-471B-43C3-985C-2B87DBEA5A13}" dt="2024-03-05T02:10:20.338" v="2685" actId="478"/>
          <ac:spMkLst>
            <pc:docMk/>
            <pc:sldMk cId="1178511457" sldId="357"/>
            <ac:spMk id="3" creationId="{64443AD1-8EE5-0EB4-21C6-9B65E4C0AEFC}"/>
          </ac:spMkLst>
        </pc:spChg>
        <pc:spChg chg="add mod">
          <ac:chgData name="Ali, Syed Waqqas" userId="1b3a5f44-9498-4738-8c4e-8127257d744d" providerId="ADAL" clId="{2AD63BCF-471B-43C3-985C-2B87DBEA5A13}" dt="2024-03-05T02:10:43.410" v="2691" actId="207"/>
          <ac:spMkLst>
            <pc:docMk/>
            <pc:sldMk cId="1178511457" sldId="357"/>
            <ac:spMk id="9" creationId="{583F4843-B794-2475-FF1F-6E5E2C8D827A}"/>
          </ac:spMkLst>
        </pc:spChg>
        <pc:spChg chg="add mod">
          <ac:chgData name="Ali, Syed Waqqas" userId="1b3a5f44-9498-4738-8c4e-8127257d744d" providerId="ADAL" clId="{2AD63BCF-471B-43C3-985C-2B87DBEA5A13}" dt="2024-03-05T02:11:00.616" v="2704" actId="1076"/>
          <ac:spMkLst>
            <pc:docMk/>
            <pc:sldMk cId="1178511457" sldId="357"/>
            <ac:spMk id="10" creationId="{FF6D8796-73DD-00A7-433A-C60D7ECDF022}"/>
          </ac:spMkLst>
        </pc:spChg>
        <pc:spChg chg="add mod">
          <ac:chgData name="Ali, Syed Waqqas" userId="1b3a5f44-9498-4738-8c4e-8127257d744d" providerId="ADAL" clId="{2AD63BCF-471B-43C3-985C-2B87DBEA5A13}" dt="2024-03-05T16:38:01.634" v="14578" actId="1036"/>
          <ac:spMkLst>
            <pc:docMk/>
            <pc:sldMk cId="1178511457" sldId="357"/>
            <ac:spMk id="11" creationId="{F1CE1600-7172-68F3-E350-077ABED99EBA}"/>
          </ac:spMkLst>
        </pc:spChg>
        <pc:spChg chg="add mod">
          <ac:chgData name="Ali, Syed Waqqas" userId="1b3a5f44-9498-4738-8c4e-8127257d744d" providerId="ADAL" clId="{2AD63BCF-471B-43C3-985C-2B87DBEA5A13}" dt="2024-03-05T02:11:36.625" v="2747" actId="1037"/>
          <ac:spMkLst>
            <pc:docMk/>
            <pc:sldMk cId="1178511457" sldId="357"/>
            <ac:spMk id="12" creationId="{F42E8199-6F55-128E-9C85-FFE7F6CC5EC3}"/>
          </ac:spMkLst>
        </pc:spChg>
        <pc:spChg chg="add mod">
          <ac:chgData name="Ali, Syed Waqqas" userId="1b3a5f44-9498-4738-8c4e-8127257d744d" providerId="ADAL" clId="{2AD63BCF-471B-43C3-985C-2B87DBEA5A13}" dt="2024-03-05T02:11:49.321" v="2759" actId="1076"/>
          <ac:spMkLst>
            <pc:docMk/>
            <pc:sldMk cId="1178511457" sldId="357"/>
            <ac:spMk id="13" creationId="{D73A1B58-0295-3A7B-675E-FE32AE6339A3}"/>
          </ac:spMkLst>
        </pc:spChg>
        <pc:spChg chg="add mod">
          <ac:chgData name="Ali, Syed Waqqas" userId="1b3a5f44-9498-4738-8c4e-8127257d744d" providerId="ADAL" clId="{2AD63BCF-471B-43C3-985C-2B87DBEA5A13}" dt="2024-03-05T02:27:43.841" v="3267"/>
          <ac:spMkLst>
            <pc:docMk/>
            <pc:sldMk cId="1178511457" sldId="357"/>
            <ac:spMk id="23" creationId="{7F05EE96-8372-3665-CB05-39C271B508F1}"/>
          </ac:spMkLst>
        </pc:spChg>
        <pc:cxnChg chg="add mod">
          <ac:chgData name="Ali, Syed Waqqas" userId="1b3a5f44-9498-4738-8c4e-8127257d744d" providerId="ADAL" clId="{2AD63BCF-471B-43C3-985C-2B87DBEA5A13}" dt="2024-03-05T02:12:53.744" v="2793" actId="692"/>
          <ac:cxnSpMkLst>
            <pc:docMk/>
            <pc:sldMk cId="1178511457" sldId="357"/>
            <ac:cxnSpMk id="15" creationId="{E2B35D6C-F544-F9CE-2FF0-D1EB5197C22A}"/>
          </ac:cxnSpMkLst>
        </pc:cxnChg>
        <pc:cxnChg chg="add mod">
          <ac:chgData name="Ali, Syed Waqqas" userId="1b3a5f44-9498-4738-8c4e-8127257d744d" providerId="ADAL" clId="{2AD63BCF-471B-43C3-985C-2B87DBEA5A13}" dt="2024-03-05T02:12:58.878" v="2794" actId="692"/>
          <ac:cxnSpMkLst>
            <pc:docMk/>
            <pc:sldMk cId="1178511457" sldId="357"/>
            <ac:cxnSpMk id="16" creationId="{EF3F4920-E638-9B26-A8A6-2FC71D14E985}"/>
          </ac:cxnSpMkLst>
        </pc:cxnChg>
        <pc:cxnChg chg="add mod">
          <ac:chgData name="Ali, Syed Waqqas" userId="1b3a5f44-9498-4738-8c4e-8127257d744d" providerId="ADAL" clId="{2AD63BCF-471B-43C3-985C-2B87DBEA5A13}" dt="2024-03-05T02:13:02.425" v="2795" actId="692"/>
          <ac:cxnSpMkLst>
            <pc:docMk/>
            <pc:sldMk cId="1178511457" sldId="357"/>
            <ac:cxnSpMk id="17" creationId="{F78D4A0F-F71F-3B76-70C2-FFA18F1F9623}"/>
          </ac:cxnSpMkLst>
        </pc:cxnChg>
        <pc:cxnChg chg="add mod">
          <ac:chgData name="Ali, Syed Waqqas" userId="1b3a5f44-9498-4738-8c4e-8127257d744d" providerId="ADAL" clId="{2AD63BCF-471B-43C3-985C-2B87DBEA5A13}" dt="2024-03-05T02:12:46.032" v="2790" actId="692"/>
          <ac:cxnSpMkLst>
            <pc:docMk/>
            <pc:sldMk cId="1178511457" sldId="357"/>
            <ac:cxnSpMk id="19" creationId="{8D4119D9-FA8B-702D-2DB5-9682CA11294E}"/>
          </ac:cxnSpMkLst>
        </pc:cxnChg>
        <pc:cxnChg chg="add mod">
          <ac:chgData name="Ali, Syed Waqqas" userId="1b3a5f44-9498-4738-8c4e-8127257d744d" providerId="ADAL" clId="{2AD63BCF-471B-43C3-985C-2B87DBEA5A13}" dt="2024-03-05T02:12:42.095" v="2789" actId="692"/>
          <ac:cxnSpMkLst>
            <pc:docMk/>
            <pc:sldMk cId="1178511457" sldId="357"/>
            <ac:cxnSpMk id="22" creationId="{8397BBFD-1EAD-97F8-72FF-575A28D260B3}"/>
          </ac:cxnSpMkLst>
        </pc:cxnChg>
      </pc:sldChg>
      <pc:sldChg chg="addSp delSp modSp add mod">
        <pc:chgData name="Ali, Syed Waqqas" userId="1b3a5f44-9498-4738-8c4e-8127257d744d" providerId="ADAL" clId="{2AD63BCF-471B-43C3-985C-2B87DBEA5A13}" dt="2024-03-05T16:39:31.422" v="14609" actId="692"/>
        <pc:sldMkLst>
          <pc:docMk/>
          <pc:sldMk cId="739196544" sldId="358"/>
        </pc:sldMkLst>
        <pc:spChg chg="mod">
          <ac:chgData name="Ali, Syed Waqqas" userId="1b3a5f44-9498-4738-8c4e-8127257d744d" providerId="ADAL" clId="{2AD63BCF-471B-43C3-985C-2B87DBEA5A13}" dt="2024-03-05T02:13:06.565" v="2798" actId="20577"/>
          <ac:spMkLst>
            <pc:docMk/>
            <pc:sldMk cId="739196544" sldId="358"/>
            <ac:spMk id="2" creationId="{6D6A052C-55CA-1060-7C0E-59660984714A}"/>
          </ac:spMkLst>
        </pc:spChg>
        <pc:spChg chg="add 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3" creationId="{0A475807-85F4-1199-1A59-51E50DB78850}"/>
          </ac:spMkLst>
        </pc:spChg>
        <pc:spChg chg="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9" creationId="{228D3320-68E1-EE6B-C600-AC2860A179BC}"/>
          </ac:spMkLst>
        </pc:spChg>
        <pc:spChg chg="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10" creationId="{356E29BB-62A4-AB82-6DD3-98C975E194CB}"/>
          </ac:spMkLst>
        </pc:spChg>
        <pc:spChg chg="add mod">
          <ac:chgData name="Ali, Syed Waqqas" userId="1b3a5f44-9498-4738-8c4e-8127257d744d" providerId="ADAL" clId="{2AD63BCF-471B-43C3-985C-2B87DBEA5A13}" dt="2024-03-05T14:09:56.394" v="9165"/>
          <ac:spMkLst>
            <pc:docMk/>
            <pc:sldMk cId="739196544" sldId="358"/>
            <ac:spMk id="11" creationId="{C59D2524-E4D7-862D-9B9B-E7761E141408}"/>
          </ac:spMkLst>
        </pc:spChg>
        <pc:spChg chg="del mod">
          <ac:chgData name="Ali, Syed Waqqas" userId="1b3a5f44-9498-4738-8c4e-8127257d744d" providerId="ADAL" clId="{2AD63BCF-471B-43C3-985C-2B87DBEA5A13}" dt="2024-03-05T02:13:16.183" v="2801" actId="478"/>
          <ac:spMkLst>
            <pc:docMk/>
            <pc:sldMk cId="739196544" sldId="358"/>
            <ac:spMk id="11" creationId="{D51E911A-8B9B-0E71-2504-74160DEF42FC}"/>
          </ac:spMkLst>
        </pc:spChg>
        <pc:spChg chg="del mod">
          <ac:chgData name="Ali, Syed Waqqas" userId="1b3a5f44-9498-4738-8c4e-8127257d744d" providerId="ADAL" clId="{2AD63BCF-471B-43C3-985C-2B87DBEA5A13}" dt="2024-03-05T02:13:18.456" v="2802" actId="478"/>
          <ac:spMkLst>
            <pc:docMk/>
            <pc:sldMk cId="739196544" sldId="358"/>
            <ac:spMk id="12" creationId="{FC69ACEB-75D7-0A15-47EC-B9ABA096D44E}"/>
          </ac:spMkLst>
        </pc:spChg>
        <pc:spChg chg="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13" creationId="{6F427827-CDDE-C153-198A-BED3F6F483FF}"/>
          </ac:spMkLst>
        </pc:spChg>
        <pc:spChg chg="add del 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14" creationId="{B290135F-9C9F-C5DC-778C-89DEAC4122DD}"/>
          </ac:spMkLst>
        </pc:spChg>
        <pc:spChg chg="add mod">
          <ac:chgData name="Ali, Syed Waqqas" userId="1b3a5f44-9498-4738-8c4e-8127257d744d" providerId="ADAL" clId="{2AD63BCF-471B-43C3-985C-2B87DBEA5A13}" dt="2024-03-05T14:12:27.382" v="9310" actId="20577"/>
          <ac:spMkLst>
            <pc:docMk/>
            <pc:sldMk cId="739196544" sldId="358"/>
            <ac:spMk id="18" creationId="{3FCA5E31-91AE-7A7E-E44F-8ECC76F7067C}"/>
          </ac:spMkLst>
        </pc:spChg>
        <pc:spChg chg="add del mod">
          <ac:chgData name="Ali, Syed Waqqas" userId="1b3a5f44-9498-4738-8c4e-8127257d744d" providerId="ADAL" clId="{2AD63BCF-471B-43C3-985C-2B87DBEA5A13}" dt="2024-03-05T02:13:26.321" v="2807" actId="478"/>
          <ac:spMkLst>
            <pc:docMk/>
            <pc:sldMk cId="739196544" sldId="358"/>
            <ac:spMk id="18" creationId="{96033F8A-F64C-15B5-3010-9A1863F17C1F}"/>
          </ac:spMkLst>
        </pc:spChg>
        <pc:spChg chg="add del mod ord">
          <ac:chgData name="Ali, Syed Waqqas" userId="1b3a5f44-9498-4738-8c4e-8127257d744d" providerId="ADAL" clId="{2AD63BCF-471B-43C3-985C-2B87DBEA5A13}" dt="2024-03-05T16:39:31.422" v="14609" actId="692"/>
          <ac:spMkLst>
            <pc:docMk/>
            <pc:sldMk cId="739196544" sldId="358"/>
            <ac:spMk id="19" creationId="{96A5B68B-25A5-4127-29B6-C8780C95B467}"/>
          </ac:spMkLst>
        </pc:spChg>
        <pc:spChg chg="add mod">
          <ac:chgData name="Ali, Syed Waqqas" userId="1b3a5f44-9498-4738-8c4e-8127257d744d" providerId="ADAL" clId="{2AD63BCF-471B-43C3-985C-2B87DBEA5A13}" dt="2024-03-05T16:38:56.835" v="14605" actId="692"/>
          <ac:spMkLst>
            <pc:docMk/>
            <pc:sldMk cId="739196544" sldId="358"/>
            <ac:spMk id="20" creationId="{24B05292-AB0B-95CB-7BDC-EA1A7D0DE5CD}"/>
          </ac:spMkLst>
        </pc:spChg>
        <pc:spChg chg="add del mod">
          <ac:chgData name="Ali, Syed Waqqas" userId="1b3a5f44-9498-4738-8c4e-8127257d744d" providerId="ADAL" clId="{2AD63BCF-471B-43C3-985C-2B87DBEA5A13}" dt="2024-03-05T02:13:23.601" v="2805" actId="478"/>
          <ac:spMkLst>
            <pc:docMk/>
            <pc:sldMk cId="739196544" sldId="358"/>
            <ac:spMk id="20" creationId="{AE1C4643-2026-B0AE-DBA5-382F6DDA6F8D}"/>
          </ac:spMkLst>
        </pc:spChg>
        <pc:spChg chg="add 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21" creationId="{18056069-7207-3D0F-8DFF-2F816606415A}"/>
          </ac:spMkLst>
        </pc:spChg>
        <pc:spChg chg="add 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28" creationId="{3E330B0C-19C5-3AE9-9376-81C5460637D8}"/>
          </ac:spMkLst>
        </pc:spChg>
        <pc:spChg chg="add del 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29" creationId="{B171382A-6592-99BC-5122-360EBA188BA0}"/>
          </ac:spMkLst>
        </pc:spChg>
        <pc:spChg chg="add 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30" creationId="{02683870-3F62-CCED-EDD1-FD75EB80B1CD}"/>
          </ac:spMkLst>
        </pc:spChg>
        <pc:spChg chg="add mod">
          <ac:chgData name="Ali, Syed Waqqas" userId="1b3a5f44-9498-4738-8c4e-8127257d744d" providerId="ADAL" clId="{2AD63BCF-471B-43C3-985C-2B87DBEA5A13}" dt="2024-03-05T14:12:11.930" v="9302" actId="1038"/>
          <ac:spMkLst>
            <pc:docMk/>
            <pc:sldMk cId="739196544" sldId="358"/>
            <ac:spMk id="35" creationId="{1C8486EA-A48E-5C44-5892-D40282B4548A}"/>
          </ac:spMkLst>
        </pc:spChg>
        <pc:spChg chg="add mod">
          <ac:chgData name="Ali, Syed Waqqas" userId="1b3a5f44-9498-4738-8c4e-8127257d744d" providerId="ADAL" clId="{2AD63BCF-471B-43C3-985C-2B87DBEA5A13}" dt="2024-03-05T14:12:11.930" v="9302" actId="1038"/>
          <ac:spMkLst>
            <pc:docMk/>
            <pc:sldMk cId="739196544" sldId="358"/>
            <ac:spMk id="36" creationId="{DDEA5043-6001-E672-BA76-EF5BE00977CF}"/>
          </ac:spMkLst>
        </pc:spChg>
        <pc:spChg chg="add mod">
          <ac:chgData name="Ali, Syed Waqqas" userId="1b3a5f44-9498-4738-8c4e-8127257d744d" providerId="ADAL" clId="{2AD63BCF-471B-43C3-985C-2B87DBEA5A13}" dt="2024-03-05T14:12:11.930" v="9302" actId="1038"/>
          <ac:spMkLst>
            <pc:docMk/>
            <pc:sldMk cId="739196544" sldId="358"/>
            <ac:spMk id="37" creationId="{46EFF505-8D96-0758-5083-7E01F8A7769A}"/>
          </ac:spMkLst>
        </pc:spChg>
        <pc:spChg chg="add mod">
          <ac:chgData name="Ali, Syed Waqqas" userId="1b3a5f44-9498-4738-8c4e-8127257d744d" providerId="ADAL" clId="{2AD63BCF-471B-43C3-985C-2B87DBEA5A13}" dt="2024-03-05T02:27:44.933" v="3268"/>
          <ac:spMkLst>
            <pc:docMk/>
            <pc:sldMk cId="739196544" sldId="358"/>
            <ac:spMk id="42" creationId="{D1978F38-9A86-E07E-96FF-9C34CE852CF3}"/>
          </ac:spMkLst>
        </pc:spChg>
        <pc:cxnChg chg="add mod">
          <ac:chgData name="Ali, Syed Waqqas" userId="1b3a5f44-9498-4738-8c4e-8127257d744d" providerId="ADAL" clId="{2AD63BCF-471B-43C3-985C-2B87DBEA5A13}" dt="2024-03-05T14:12:16.273" v="9304" actId="1076"/>
          <ac:cxnSpMkLst>
            <pc:docMk/>
            <pc:sldMk cId="739196544" sldId="358"/>
            <ac:cxnSpMk id="12" creationId="{7A12562F-1CF8-9329-0F8F-05E4B19EB747}"/>
          </ac:cxnSpMkLst>
        </pc:cxnChg>
        <pc:cxnChg chg="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15" creationId="{E540F929-4084-A46C-A1D0-5E893A43B403}"/>
          </ac:cxnSpMkLst>
        </pc:cxnChg>
        <pc:cxnChg chg="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16" creationId="{2DAA48C7-2818-3C04-850A-C8FF7595D013}"/>
          </ac:cxnSpMkLst>
        </pc:cxnChg>
        <pc:cxnChg chg="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17" creationId="{E6F95028-63C6-DF22-3215-0E90666ABCC5}"/>
          </ac:cxnSpMkLst>
        </pc:cxnChg>
        <pc:cxnChg chg="del mod">
          <ac:chgData name="Ali, Syed Waqqas" userId="1b3a5f44-9498-4738-8c4e-8127257d744d" providerId="ADAL" clId="{2AD63BCF-471B-43C3-985C-2B87DBEA5A13}" dt="2024-03-05T02:13:20.014" v="2803" actId="478"/>
          <ac:cxnSpMkLst>
            <pc:docMk/>
            <pc:sldMk cId="739196544" sldId="358"/>
            <ac:cxnSpMk id="19" creationId="{F1DF2EA6-F041-D539-A549-723F6F97B3C3}"/>
          </ac:cxnSpMkLst>
        </pc:cxnChg>
        <pc:cxnChg chg="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22" creationId="{79FA4AB6-F134-251D-7F9E-A2CC96AE3726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23" creationId="{F692D428-8A6A-3433-4405-6BF995CB09CC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24" creationId="{3C06B8A7-7585-7C51-5B5D-DD4004E59BD9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25" creationId="{8AC70F93-2942-1C95-16A2-BA5C002D0350}"/>
          </ac:cxnSpMkLst>
        </pc:cxnChg>
        <pc:cxnChg chg="add del mod">
          <ac:chgData name="Ali, Syed Waqqas" userId="1b3a5f44-9498-4738-8c4e-8127257d744d" providerId="ADAL" clId="{2AD63BCF-471B-43C3-985C-2B87DBEA5A13}" dt="2024-03-05T02:13:24.317" v="2806" actId="478"/>
          <ac:cxnSpMkLst>
            <pc:docMk/>
            <pc:sldMk cId="739196544" sldId="358"/>
            <ac:cxnSpMk id="26" creationId="{6BEC2FE6-7BDC-6201-9461-11892ABC7231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27" creationId="{41FDB8AC-34A7-4945-46BE-906FCC34C8AD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31" creationId="{563CCCE7-8C4D-467B-BDC8-FB8D40539046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32" creationId="{06406BF6-625E-0E7F-3FE0-E9A4291B866A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33" creationId="{0F513510-205B-FB7C-3242-BC05376A2878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34" creationId="{FC32D91F-2D61-077F-9642-59E600211628}"/>
          </ac:cxnSpMkLst>
        </pc:cxnChg>
        <pc:cxnChg chg="add mod">
          <ac:chgData name="Ali, Syed Waqqas" userId="1b3a5f44-9498-4738-8c4e-8127257d744d" providerId="ADAL" clId="{2AD63BCF-471B-43C3-985C-2B87DBEA5A13}" dt="2024-03-05T14:12:11.930" v="9302" actId="1038"/>
          <ac:cxnSpMkLst>
            <pc:docMk/>
            <pc:sldMk cId="739196544" sldId="358"/>
            <ac:cxnSpMk id="38" creationId="{4CFCA83B-B2C6-A0E9-2832-113E4D20DE50}"/>
          </ac:cxnSpMkLst>
        </pc:cxnChg>
        <pc:cxnChg chg="add mod">
          <ac:chgData name="Ali, Syed Waqqas" userId="1b3a5f44-9498-4738-8c4e-8127257d744d" providerId="ADAL" clId="{2AD63BCF-471B-43C3-985C-2B87DBEA5A13}" dt="2024-03-05T14:12:11.930" v="9302" actId="1038"/>
          <ac:cxnSpMkLst>
            <pc:docMk/>
            <pc:sldMk cId="739196544" sldId="358"/>
            <ac:cxnSpMk id="39" creationId="{8116AB9B-65A4-2BF1-E847-9A6A0E4C1BF4}"/>
          </ac:cxnSpMkLst>
        </pc:cxnChg>
        <pc:cxnChg chg="add mod">
          <ac:chgData name="Ali, Syed Waqqas" userId="1b3a5f44-9498-4738-8c4e-8127257d744d" providerId="ADAL" clId="{2AD63BCF-471B-43C3-985C-2B87DBEA5A13}" dt="2024-03-05T14:12:11.930" v="9302" actId="1038"/>
          <ac:cxnSpMkLst>
            <pc:docMk/>
            <pc:sldMk cId="739196544" sldId="358"/>
            <ac:cxnSpMk id="40" creationId="{A3C58B94-05E4-BEE1-7CF5-56B485B00A02}"/>
          </ac:cxnSpMkLst>
        </pc:cxnChg>
        <pc:cxnChg chg="add del mod">
          <ac:chgData name="Ali, Syed Waqqas" userId="1b3a5f44-9498-4738-8c4e-8127257d744d" providerId="ADAL" clId="{2AD63BCF-471B-43C3-985C-2B87DBEA5A13}" dt="2024-03-05T02:13:52.244" v="2814" actId="478"/>
          <ac:cxnSpMkLst>
            <pc:docMk/>
            <pc:sldMk cId="739196544" sldId="358"/>
            <ac:cxnSpMk id="41" creationId="{174B705D-2EE5-A494-6066-2CA79ED1A099}"/>
          </ac:cxnSpMkLst>
        </pc:cxnChg>
      </pc:sldChg>
      <pc:sldChg chg="addSp modSp add mod">
        <pc:chgData name="Ali, Syed Waqqas" userId="1b3a5f44-9498-4738-8c4e-8127257d744d" providerId="ADAL" clId="{2AD63BCF-471B-43C3-985C-2B87DBEA5A13}" dt="2024-03-05T16:43:04.707" v="14762" actId="114"/>
        <pc:sldMkLst>
          <pc:docMk/>
          <pc:sldMk cId="1229655420" sldId="359"/>
        </pc:sldMkLst>
        <pc:spChg chg="mod">
          <ac:chgData name="Ali, Syed Waqqas" userId="1b3a5f44-9498-4738-8c4e-8127257d744d" providerId="ADAL" clId="{2AD63BCF-471B-43C3-985C-2B87DBEA5A13}" dt="2024-03-05T16:43:04.707" v="14762" actId="114"/>
          <ac:spMkLst>
            <pc:docMk/>
            <pc:sldMk cId="1229655420" sldId="359"/>
            <ac:spMk id="2" creationId="{B2AE509A-6449-8AA6-2907-97420D7CB81B}"/>
          </ac:spMkLst>
        </pc:spChg>
        <pc:spChg chg="mod">
          <ac:chgData name="Ali, Syed Waqqas" userId="1b3a5f44-9498-4738-8c4e-8127257d744d" providerId="ADAL" clId="{2AD63BCF-471B-43C3-985C-2B87DBEA5A13}" dt="2024-03-05T02:15:15.329" v="3047" actId="20577"/>
          <ac:spMkLst>
            <pc:docMk/>
            <pc:sldMk cId="1229655420" sldId="359"/>
            <ac:spMk id="3" creationId="{DE9810CE-DA47-B030-CAFB-146C3EC59E41}"/>
          </ac:spMkLst>
        </pc:spChg>
        <pc:spChg chg="add mod">
          <ac:chgData name="Ali, Syed Waqqas" userId="1b3a5f44-9498-4738-8c4e-8127257d744d" providerId="ADAL" clId="{2AD63BCF-471B-43C3-985C-2B87DBEA5A13}" dt="2024-03-05T02:27:46.427" v="3269"/>
          <ac:spMkLst>
            <pc:docMk/>
            <pc:sldMk cId="1229655420" sldId="359"/>
            <ac:spMk id="9" creationId="{1186E67C-CD4B-BDB6-0824-CB6B54F5EBBF}"/>
          </ac:spMkLst>
        </pc:spChg>
      </pc:sldChg>
      <pc:sldChg chg="modSp add mod">
        <pc:chgData name="Ali, Syed Waqqas" userId="1b3a5f44-9498-4738-8c4e-8127257d744d" providerId="ADAL" clId="{2AD63BCF-471B-43C3-985C-2B87DBEA5A13}" dt="2024-03-05T02:15:46.549" v="3066" actId="20577"/>
        <pc:sldMkLst>
          <pc:docMk/>
          <pc:sldMk cId="1345978122" sldId="360"/>
        </pc:sldMkLst>
        <pc:spChg chg="mod">
          <ac:chgData name="Ali, Syed Waqqas" userId="1b3a5f44-9498-4738-8c4e-8127257d744d" providerId="ADAL" clId="{2AD63BCF-471B-43C3-985C-2B87DBEA5A13}" dt="2024-03-05T02:15:46.549" v="3066" actId="20577"/>
          <ac:spMkLst>
            <pc:docMk/>
            <pc:sldMk cId="1345978122" sldId="360"/>
            <ac:spMk id="2" creationId="{225BA0A2-D581-29E8-E77B-E939F53B48D9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2:25:38.313" v="3211" actId="20577"/>
        <pc:sldMkLst>
          <pc:docMk/>
          <pc:sldMk cId="354139799" sldId="361"/>
        </pc:sldMkLst>
        <pc:spChg chg="mod">
          <ac:chgData name="Ali, Syed Waqqas" userId="1b3a5f44-9498-4738-8c4e-8127257d744d" providerId="ADAL" clId="{2AD63BCF-471B-43C3-985C-2B87DBEA5A13}" dt="2024-03-05T02:22:38.509" v="3086" actId="20577"/>
          <ac:spMkLst>
            <pc:docMk/>
            <pc:sldMk cId="354139799" sldId="361"/>
            <ac:spMk id="2" creationId="{D2884510-0018-00B8-E384-39B00A846128}"/>
          </ac:spMkLst>
        </pc:spChg>
        <pc:spChg chg="del">
          <ac:chgData name="Ali, Syed Waqqas" userId="1b3a5f44-9498-4738-8c4e-8127257d744d" providerId="ADAL" clId="{2AD63BCF-471B-43C3-985C-2B87DBEA5A13}" dt="2024-03-05T02:22:27.560" v="3070" actId="478"/>
          <ac:spMkLst>
            <pc:docMk/>
            <pc:sldMk cId="354139799" sldId="361"/>
            <ac:spMk id="3" creationId="{E63D53CE-B3AF-D4C9-CDC3-B5B7DDA3CDD3}"/>
          </ac:spMkLst>
        </pc:spChg>
        <pc:spChg chg="mod">
          <ac:chgData name="Ali, Syed Waqqas" userId="1b3a5f44-9498-4738-8c4e-8127257d744d" providerId="ADAL" clId="{2AD63BCF-471B-43C3-985C-2B87DBEA5A13}" dt="2024-03-05T02:25:01.253" v="3195" actId="20577"/>
          <ac:spMkLst>
            <pc:docMk/>
            <pc:sldMk cId="354139799" sldId="361"/>
            <ac:spMk id="8" creationId="{F5CC197B-FE91-839F-EC88-B80B74BE7CB6}"/>
          </ac:spMkLst>
        </pc:spChg>
        <pc:spChg chg="add mod">
          <ac:chgData name="Ali, Syed Waqqas" userId="1b3a5f44-9498-4738-8c4e-8127257d744d" providerId="ADAL" clId="{2AD63BCF-471B-43C3-985C-2B87DBEA5A13}" dt="2024-03-05T02:25:38.313" v="3211" actId="20577"/>
          <ac:spMkLst>
            <pc:docMk/>
            <pc:sldMk cId="354139799" sldId="361"/>
            <ac:spMk id="10" creationId="{76B540E5-2BC7-BB09-DBF7-379118622ED3}"/>
          </ac:spMkLst>
        </pc:spChg>
        <pc:picChg chg="add mod">
          <ac:chgData name="Ali, Syed Waqqas" userId="1b3a5f44-9498-4738-8c4e-8127257d744d" providerId="ADAL" clId="{2AD63BCF-471B-43C3-985C-2B87DBEA5A13}" dt="2024-03-05T02:22:33.246" v="3071"/>
          <ac:picMkLst>
            <pc:docMk/>
            <pc:sldMk cId="354139799" sldId="361"/>
            <ac:picMk id="9" creationId="{9B688976-FD24-D1CE-785B-D3181C533A88}"/>
          </ac:picMkLst>
        </pc:picChg>
      </pc:sldChg>
      <pc:sldChg chg="modSp add mod">
        <pc:chgData name="Ali, Syed Waqqas" userId="1b3a5f44-9498-4738-8c4e-8127257d744d" providerId="ADAL" clId="{2AD63BCF-471B-43C3-985C-2B87DBEA5A13}" dt="2024-03-05T02:25:05.768" v="3201" actId="20577"/>
        <pc:sldMkLst>
          <pc:docMk/>
          <pc:sldMk cId="920825020" sldId="362"/>
        </pc:sldMkLst>
        <pc:spChg chg="mod">
          <ac:chgData name="Ali, Syed Waqqas" userId="1b3a5f44-9498-4738-8c4e-8127257d744d" providerId="ADAL" clId="{2AD63BCF-471B-43C3-985C-2B87DBEA5A13}" dt="2024-03-05T02:23:36.394" v="3119" actId="403"/>
          <ac:spMkLst>
            <pc:docMk/>
            <pc:sldMk cId="920825020" sldId="362"/>
            <ac:spMk id="2" creationId="{47102452-D737-9C6C-DDE2-4ACCD0D2CE87}"/>
          </ac:spMkLst>
        </pc:spChg>
        <pc:spChg chg="mod">
          <ac:chgData name="Ali, Syed Waqqas" userId="1b3a5f44-9498-4738-8c4e-8127257d744d" providerId="ADAL" clId="{2AD63BCF-471B-43C3-985C-2B87DBEA5A13}" dt="2024-03-05T02:23:48.049" v="3123" actId="403"/>
          <ac:spMkLst>
            <pc:docMk/>
            <pc:sldMk cId="920825020" sldId="362"/>
            <ac:spMk id="3" creationId="{568DEEE9-FB12-B848-637D-F4930ECB6C34}"/>
          </ac:spMkLst>
        </pc:spChg>
        <pc:spChg chg="mod">
          <ac:chgData name="Ali, Syed Waqqas" userId="1b3a5f44-9498-4738-8c4e-8127257d744d" providerId="ADAL" clId="{2AD63BCF-471B-43C3-985C-2B87DBEA5A13}" dt="2024-03-05T02:25:05.768" v="3201" actId="20577"/>
          <ac:spMkLst>
            <pc:docMk/>
            <pc:sldMk cId="920825020" sldId="362"/>
            <ac:spMk id="8" creationId="{C5AC303F-D1F9-A1E4-2E99-69EC82F99CA3}"/>
          </ac:spMkLst>
        </pc:spChg>
      </pc:sldChg>
      <pc:sldChg chg="modSp add mod">
        <pc:chgData name="Ali, Syed Waqqas" userId="1b3a5f44-9498-4738-8c4e-8127257d744d" providerId="ADAL" clId="{2AD63BCF-471B-43C3-985C-2B87DBEA5A13}" dt="2024-03-05T17:50:36.217" v="16945" actId="6549"/>
        <pc:sldMkLst>
          <pc:docMk/>
          <pc:sldMk cId="1682064878" sldId="363"/>
        </pc:sldMkLst>
        <pc:spChg chg="mod">
          <ac:chgData name="Ali, Syed Waqqas" userId="1b3a5f44-9498-4738-8c4e-8127257d744d" providerId="ADAL" clId="{2AD63BCF-471B-43C3-985C-2B87DBEA5A13}" dt="2024-03-05T02:30:39.366" v="3318" actId="20577"/>
          <ac:spMkLst>
            <pc:docMk/>
            <pc:sldMk cId="1682064878" sldId="363"/>
            <ac:spMk id="2" creationId="{955FF960-2EB3-0524-E108-6977DB6BE105}"/>
          </ac:spMkLst>
        </pc:spChg>
        <pc:spChg chg="mod">
          <ac:chgData name="Ali, Syed Waqqas" userId="1b3a5f44-9498-4738-8c4e-8127257d744d" providerId="ADAL" clId="{2AD63BCF-471B-43C3-985C-2B87DBEA5A13}" dt="2024-03-05T17:50:36.217" v="16945" actId="6549"/>
          <ac:spMkLst>
            <pc:docMk/>
            <pc:sldMk cId="1682064878" sldId="363"/>
            <ac:spMk id="3" creationId="{F1055F4A-67DC-56E5-A802-0B4D5754252B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16:44:55.659" v="14926" actId="1076"/>
        <pc:sldMkLst>
          <pc:docMk/>
          <pc:sldMk cId="1849912665" sldId="364"/>
        </pc:sldMkLst>
        <pc:spChg chg="mod">
          <ac:chgData name="Ali, Syed Waqqas" userId="1b3a5f44-9498-4738-8c4e-8127257d744d" providerId="ADAL" clId="{2AD63BCF-471B-43C3-985C-2B87DBEA5A13}" dt="2024-03-05T02:35:09.757" v="3773" actId="27636"/>
          <ac:spMkLst>
            <pc:docMk/>
            <pc:sldMk cId="1849912665" sldId="364"/>
            <ac:spMk id="2" creationId="{1ACB2F39-6E79-2459-98E3-581F4ADF1B9A}"/>
          </ac:spMkLst>
        </pc:spChg>
        <pc:spChg chg="mod">
          <ac:chgData name="Ali, Syed Waqqas" userId="1b3a5f44-9498-4738-8c4e-8127257d744d" providerId="ADAL" clId="{2AD63BCF-471B-43C3-985C-2B87DBEA5A13}" dt="2024-03-05T02:37:18.696" v="4009" actId="20577"/>
          <ac:spMkLst>
            <pc:docMk/>
            <pc:sldMk cId="1849912665" sldId="364"/>
            <ac:spMk id="3" creationId="{A32854B3-31E6-51DF-458F-6D3DEBE769AE}"/>
          </ac:spMkLst>
        </pc:spChg>
        <pc:spChg chg="add mod">
          <ac:chgData name="Ali, Syed Waqqas" userId="1b3a5f44-9498-4738-8c4e-8127257d744d" providerId="ADAL" clId="{2AD63BCF-471B-43C3-985C-2B87DBEA5A13}" dt="2024-03-05T16:44:55.659" v="14926" actId="1076"/>
          <ac:spMkLst>
            <pc:docMk/>
            <pc:sldMk cId="1849912665" sldId="364"/>
            <ac:spMk id="9" creationId="{F14699BD-735F-DE75-5535-93C12952A933}"/>
          </ac:spMkLst>
        </pc:spChg>
        <pc:spChg chg="add mod ord">
          <ac:chgData name="Ali, Syed Waqqas" userId="1b3a5f44-9498-4738-8c4e-8127257d744d" providerId="ADAL" clId="{2AD63BCF-471B-43C3-985C-2B87DBEA5A13}" dt="2024-03-05T16:44:45.565" v="14924" actId="167"/>
          <ac:spMkLst>
            <pc:docMk/>
            <pc:sldMk cId="1849912665" sldId="364"/>
            <ac:spMk id="10" creationId="{6C1212A3-8FA4-E13F-FF35-E32159D72C39}"/>
          </ac:spMkLst>
        </pc:spChg>
      </pc:sldChg>
      <pc:sldChg chg="modSp add mod">
        <pc:chgData name="Ali, Syed Waqqas" userId="1b3a5f44-9498-4738-8c4e-8127257d744d" providerId="ADAL" clId="{2AD63BCF-471B-43C3-985C-2B87DBEA5A13}" dt="2024-03-05T16:45:43.922" v="14927" actId="207"/>
        <pc:sldMkLst>
          <pc:docMk/>
          <pc:sldMk cId="4204330396" sldId="365"/>
        </pc:sldMkLst>
        <pc:spChg chg="mod">
          <ac:chgData name="Ali, Syed Waqqas" userId="1b3a5f44-9498-4738-8c4e-8127257d744d" providerId="ADAL" clId="{2AD63BCF-471B-43C3-985C-2B87DBEA5A13}" dt="2024-03-05T02:51:53.381" v="4028" actId="403"/>
          <ac:spMkLst>
            <pc:docMk/>
            <pc:sldMk cId="4204330396" sldId="365"/>
            <ac:spMk id="2" creationId="{D7BD4946-E813-3BDA-04DF-D48D80200E3B}"/>
          </ac:spMkLst>
        </pc:spChg>
        <pc:spChg chg="mod">
          <ac:chgData name="Ali, Syed Waqqas" userId="1b3a5f44-9498-4738-8c4e-8127257d744d" providerId="ADAL" clId="{2AD63BCF-471B-43C3-985C-2B87DBEA5A13}" dt="2024-03-05T16:45:43.922" v="14927" actId="207"/>
          <ac:spMkLst>
            <pc:docMk/>
            <pc:sldMk cId="4204330396" sldId="365"/>
            <ac:spMk id="3" creationId="{49F26708-3430-0572-C68A-00000354D667}"/>
          </ac:spMkLst>
        </pc:spChg>
      </pc:sldChg>
      <pc:sldChg chg="modSp add mod">
        <pc:chgData name="Ali, Syed Waqqas" userId="1b3a5f44-9498-4738-8c4e-8127257d744d" providerId="ADAL" clId="{2AD63BCF-471B-43C3-985C-2B87DBEA5A13}" dt="2024-03-05T16:45:52.048" v="14928" actId="207"/>
        <pc:sldMkLst>
          <pc:docMk/>
          <pc:sldMk cId="1358197729" sldId="366"/>
        </pc:sldMkLst>
        <pc:spChg chg="mod">
          <ac:chgData name="Ali, Syed Waqqas" userId="1b3a5f44-9498-4738-8c4e-8127257d744d" providerId="ADAL" clId="{2AD63BCF-471B-43C3-985C-2B87DBEA5A13}" dt="2024-03-05T02:53:30.990" v="4266" actId="20577"/>
          <ac:spMkLst>
            <pc:docMk/>
            <pc:sldMk cId="1358197729" sldId="366"/>
            <ac:spMk id="2" creationId="{38207834-77A6-8324-A15A-824949AF1BCC}"/>
          </ac:spMkLst>
        </pc:spChg>
        <pc:spChg chg="mod">
          <ac:chgData name="Ali, Syed Waqqas" userId="1b3a5f44-9498-4738-8c4e-8127257d744d" providerId="ADAL" clId="{2AD63BCF-471B-43C3-985C-2B87DBEA5A13}" dt="2024-03-05T16:45:52.048" v="14928" actId="207"/>
          <ac:spMkLst>
            <pc:docMk/>
            <pc:sldMk cId="1358197729" sldId="366"/>
            <ac:spMk id="3" creationId="{BCCA1A23-65C9-2BED-1BDA-BDBB2360E267}"/>
          </ac:spMkLst>
        </pc:spChg>
      </pc:sldChg>
      <pc:sldChg chg="modSp add mod">
        <pc:chgData name="Ali, Syed Waqqas" userId="1b3a5f44-9498-4738-8c4e-8127257d744d" providerId="ADAL" clId="{2AD63BCF-471B-43C3-985C-2B87DBEA5A13}" dt="2024-03-05T16:45:59.459" v="14929" actId="207"/>
        <pc:sldMkLst>
          <pc:docMk/>
          <pc:sldMk cId="3307584896" sldId="367"/>
        </pc:sldMkLst>
        <pc:spChg chg="mod">
          <ac:chgData name="Ali, Syed Waqqas" userId="1b3a5f44-9498-4738-8c4e-8127257d744d" providerId="ADAL" clId="{2AD63BCF-471B-43C3-985C-2B87DBEA5A13}" dt="2024-03-05T16:45:59.459" v="14929" actId="207"/>
          <ac:spMkLst>
            <pc:docMk/>
            <pc:sldMk cId="3307584896" sldId="367"/>
            <ac:spMk id="3" creationId="{9669B624-936E-FF87-6882-554993AB0D36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2:59:04.794" v="4518"/>
        <pc:sldMkLst>
          <pc:docMk/>
          <pc:sldMk cId="2629620729" sldId="368"/>
        </pc:sldMkLst>
        <pc:spChg chg="mod">
          <ac:chgData name="Ali, Syed Waqqas" userId="1b3a5f44-9498-4738-8c4e-8127257d744d" providerId="ADAL" clId="{2AD63BCF-471B-43C3-985C-2B87DBEA5A13}" dt="2024-03-05T02:56:42.455" v="4455" actId="20577"/>
          <ac:spMkLst>
            <pc:docMk/>
            <pc:sldMk cId="2629620729" sldId="368"/>
            <ac:spMk id="2" creationId="{AFDC9727-0428-79F2-769F-21C76E33F974}"/>
          </ac:spMkLst>
        </pc:spChg>
        <pc:spChg chg="del">
          <ac:chgData name="Ali, Syed Waqqas" userId="1b3a5f44-9498-4738-8c4e-8127257d744d" providerId="ADAL" clId="{2AD63BCF-471B-43C3-985C-2B87DBEA5A13}" dt="2024-03-05T02:58:27.312" v="4456" actId="22"/>
          <ac:spMkLst>
            <pc:docMk/>
            <pc:sldMk cId="2629620729" sldId="368"/>
            <ac:spMk id="3" creationId="{472AC328-A312-9095-089C-1F03BFB4B202}"/>
          </ac:spMkLst>
        </pc:spChg>
        <pc:spChg chg="add del mod">
          <ac:chgData name="Ali, Syed Waqqas" userId="1b3a5f44-9498-4738-8c4e-8127257d744d" providerId="ADAL" clId="{2AD63BCF-471B-43C3-985C-2B87DBEA5A13}" dt="2024-03-05T02:59:04.794" v="4518"/>
          <ac:spMkLst>
            <pc:docMk/>
            <pc:sldMk cId="2629620729" sldId="368"/>
            <ac:spMk id="11" creationId="{858CF80E-BD65-7B72-6EBB-1E98BCDB41E3}"/>
          </ac:spMkLst>
        </pc:spChg>
        <pc:spChg chg="add mod">
          <ac:chgData name="Ali, Syed Waqqas" userId="1b3a5f44-9498-4738-8c4e-8127257d744d" providerId="ADAL" clId="{2AD63BCF-471B-43C3-985C-2B87DBEA5A13}" dt="2024-03-05T02:59:02.865" v="4516" actId="1076"/>
          <ac:spMkLst>
            <pc:docMk/>
            <pc:sldMk cId="2629620729" sldId="368"/>
            <ac:spMk id="12" creationId="{2F396035-D5E3-0A5A-54E0-EF73663F8525}"/>
          </ac:spMkLst>
        </pc:spChg>
        <pc:picChg chg="add mod ord">
          <ac:chgData name="Ali, Syed Waqqas" userId="1b3a5f44-9498-4738-8c4e-8127257d744d" providerId="ADAL" clId="{2AD63BCF-471B-43C3-985C-2B87DBEA5A13}" dt="2024-03-05T02:58:37.674" v="4460" actId="1076"/>
          <ac:picMkLst>
            <pc:docMk/>
            <pc:sldMk cId="2629620729" sldId="368"/>
            <ac:picMk id="10" creationId="{44C0411E-4953-8177-2445-436CA878C865}"/>
          </ac:picMkLst>
        </pc:picChg>
      </pc:sldChg>
      <pc:sldChg chg="addSp delSp modSp add mod">
        <pc:chgData name="Ali, Syed Waqqas" userId="1b3a5f44-9498-4738-8c4e-8127257d744d" providerId="ADAL" clId="{2AD63BCF-471B-43C3-985C-2B87DBEA5A13}" dt="2024-03-05T03:02:35.515" v="4659" actId="14100"/>
        <pc:sldMkLst>
          <pc:docMk/>
          <pc:sldMk cId="293680938" sldId="369"/>
        </pc:sldMkLst>
        <pc:spChg chg="add mod">
          <ac:chgData name="Ali, Syed Waqqas" userId="1b3a5f44-9498-4738-8c4e-8127257d744d" providerId="ADAL" clId="{2AD63BCF-471B-43C3-985C-2B87DBEA5A13}" dt="2024-03-05T03:00:08.917" v="4557" actId="207"/>
          <ac:spMkLst>
            <pc:docMk/>
            <pc:sldMk cId="293680938" sldId="369"/>
            <ac:spMk id="3" creationId="{CC0C4C4D-1E22-E4DF-60A3-3CF31E61546D}"/>
          </ac:spMkLst>
        </pc:spChg>
        <pc:spChg chg="add mod">
          <ac:chgData name="Ali, Syed Waqqas" userId="1b3a5f44-9498-4738-8c4e-8127257d744d" providerId="ADAL" clId="{2AD63BCF-471B-43C3-985C-2B87DBEA5A13}" dt="2024-03-05T03:00:15.997" v="4560" actId="14100"/>
          <ac:spMkLst>
            <pc:docMk/>
            <pc:sldMk cId="293680938" sldId="369"/>
            <ac:spMk id="9" creationId="{D7C5F66B-D245-5389-3A38-52A3F733B1BB}"/>
          </ac:spMkLst>
        </pc:spChg>
        <pc:spChg chg="add mod">
          <ac:chgData name="Ali, Syed Waqqas" userId="1b3a5f44-9498-4738-8c4e-8127257d744d" providerId="ADAL" clId="{2AD63BCF-471B-43C3-985C-2B87DBEA5A13}" dt="2024-03-05T03:00:22.817" v="4563" actId="14100"/>
          <ac:spMkLst>
            <pc:docMk/>
            <pc:sldMk cId="293680938" sldId="369"/>
            <ac:spMk id="11" creationId="{31B7A6DD-F9D9-4E31-0DA3-11A54D72CF81}"/>
          </ac:spMkLst>
        </pc:spChg>
        <pc:spChg chg="del">
          <ac:chgData name="Ali, Syed Waqqas" userId="1b3a5f44-9498-4738-8c4e-8127257d744d" providerId="ADAL" clId="{2AD63BCF-471B-43C3-985C-2B87DBEA5A13}" dt="2024-03-05T03:01:13.512" v="4583" actId="478"/>
          <ac:spMkLst>
            <pc:docMk/>
            <pc:sldMk cId="293680938" sldId="369"/>
            <ac:spMk id="12" creationId="{C13805D7-D0E1-CDA7-FDF0-EF7740DB3090}"/>
          </ac:spMkLst>
        </pc:spChg>
        <pc:spChg chg="add del mod">
          <ac:chgData name="Ali, Syed Waqqas" userId="1b3a5f44-9498-4738-8c4e-8127257d744d" providerId="ADAL" clId="{2AD63BCF-471B-43C3-985C-2B87DBEA5A13}" dt="2024-03-05T03:00:30.712" v="4566" actId="478"/>
          <ac:spMkLst>
            <pc:docMk/>
            <pc:sldMk cId="293680938" sldId="369"/>
            <ac:spMk id="13" creationId="{E1B26DDB-E5ED-60A2-B065-0846CA4FA89A}"/>
          </ac:spMkLst>
        </pc:spChg>
        <pc:spChg chg="add mod">
          <ac:chgData name="Ali, Syed Waqqas" userId="1b3a5f44-9498-4738-8c4e-8127257d744d" providerId="ADAL" clId="{2AD63BCF-471B-43C3-985C-2B87DBEA5A13}" dt="2024-03-05T03:00:55.147" v="4574" actId="207"/>
          <ac:spMkLst>
            <pc:docMk/>
            <pc:sldMk cId="293680938" sldId="369"/>
            <ac:spMk id="14" creationId="{C2352D8F-C376-BE3D-13E1-E048E17E541A}"/>
          </ac:spMkLst>
        </pc:spChg>
        <pc:spChg chg="add mod">
          <ac:chgData name="Ali, Syed Waqqas" userId="1b3a5f44-9498-4738-8c4e-8127257d744d" providerId="ADAL" clId="{2AD63BCF-471B-43C3-985C-2B87DBEA5A13}" dt="2024-03-05T03:00:59.933" v="4577" actId="14100"/>
          <ac:spMkLst>
            <pc:docMk/>
            <pc:sldMk cId="293680938" sldId="369"/>
            <ac:spMk id="15" creationId="{330CDAE8-0AD6-FD28-C565-66D6CB4E6DA8}"/>
          </ac:spMkLst>
        </pc:spChg>
        <pc:spChg chg="add mod">
          <ac:chgData name="Ali, Syed Waqqas" userId="1b3a5f44-9498-4738-8c4e-8127257d744d" providerId="ADAL" clId="{2AD63BCF-471B-43C3-985C-2B87DBEA5A13}" dt="2024-03-05T03:01:03.702" v="4579" actId="1076"/>
          <ac:spMkLst>
            <pc:docMk/>
            <pc:sldMk cId="293680938" sldId="369"/>
            <ac:spMk id="16" creationId="{F76BB6E0-836F-7AAE-7F6D-780280FE60D1}"/>
          </ac:spMkLst>
        </pc:spChg>
        <pc:spChg chg="add mod">
          <ac:chgData name="Ali, Syed Waqqas" userId="1b3a5f44-9498-4738-8c4e-8127257d744d" providerId="ADAL" clId="{2AD63BCF-471B-43C3-985C-2B87DBEA5A13}" dt="2024-03-05T03:01:09.250" v="4582" actId="14100"/>
          <ac:spMkLst>
            <pc:docMk/>
            <pc:sldMk cId="293680938" sldId="369"/>
            <ac:spMk id="17" creationId="{FC3C0D5F-9525-2FC8-EA59-B7B9E67B9778}"/>
          </ac:spMkLst>
        </pc:spChg>
        <pc:spChg chg="add mod">
          <ac:chgData name="Ali, Syed Waqqas" userId="1b3a5f44-9498-4738-8c4e-8127257d744d" providerId="ADAL" clId="{2AD63BCF-471B-43C3-985C-2B87DBEA5A13}" dt="2024-03-05T03:01:41.172" v="4629" actId="113"/>
          <ac:spMkLst>
            <pc:docMk/>
            <pc:sldMk cId="293680938" sldId="369"/>
            <ac:spMk id="18" creationId="{5880B0CA-5B8A-6C81-7EFA-68AEE429B8BD}"/>
          </ac:spMkLst>
        </pc:spChg>
        <pc:spChg chg="add mod">
          <ac:chgData name="Ali, Syed Waqqas" userId="1b3a5f44-9498-4738-8c4e-8127257d744d" providerId="ADAL" clId="{2AD63BCF-471B-43C3-985C-2B87DBEA5A13}" dt="2024-03-05T03:01:41.172" v="4629" actId="113"/>
          <ac:spMkLst>
            <pc:docMk/>
            <pc:sldMk cId="293680938" sldId="369"/>
            <ac:spMk id="19" creationId="{6C0A7E92-53C2-E1AA-FDF9-167D6829F9CE}"/>
          </ac:spMkLst>
        </pc:spChg>
        <pc:picChg chg="mod">
          <ac:chgData name="Ali, Syed Waqqas" userId="1b3a5f44-9498-4738-8c4e-8127257d744d" providerId="ADAL" clId="{2AD63BCF-471B-43C3-985C-2B87DBEA5A13}" dt="2024-03-05T03:02:23.474" v="4653" actId="1076"/>
          <ac:picMkLst>
            <pc:docMk/>
            <pc:sldMk cId="293680938" sldId="369"/>
            <ac:picMk id="10" creationId="{F41C56B5-F2AF-A13D-7077-1833D3CB8493}"/>
          </ac:picMkLst>
        </pc:picChg>
        <pc:cxnChg chg="add mod">
          <ac:chgData name="Ali, Syed Waqqas" userId="1b3a5f44-9498-4738-8c4e-8127257d744d" providerId="ADAL" clId="{2AD63BCF-471B-43C3-985C-2B87DBEA5A13}" dt="2024-03-05T03:02:13.684" v="4649" actId="692"/>
          <ac:cxnSpMkLst>
            <pc:docMk/>
            <pc:sldMk cId="293680938" sldId="369"/>
            <ac:cxnSpMk id="21" creationId="{3AFB48B3-517D-02B4-EACD-24A48874A9E5}"/>
          </ac:cxnSpMkLst>
        </pc:cxnChg>
        <pc:cxnChg chg="add mod">
          <ac:chgData name="Ali, Syed Waqqas" userId="1b3a5f44-9498-4738-8c4e-8127257d744d" providerId="ADAL" clId="{2AD63BCF-471B-43C3-985C-2B87DBEA5A13}" dt="2024-03-05T03:02:13.684" v="4649" actId="692"/>
          <ac:cxnSpMkLst>
            <pc:docMk/>
            <pc:sldMk cId="293680938" sldId="369"/>
            <ac:cxnSpMk id="22" creationId="{524A3535-825A-D453-F0F4-190B4B449E66}"/>
          </ac:cxnSpMkLst>
        </pc:cxnChg>
        <pc:cxnChg chg="add mod">
          <ac:chgData name="Ali, Syed Waqqas" userId="1b3a5f44-9498-4738-8c4e-8127257d744d" providerId="ADAL" clId="{2AD63BCF-471B-43C3-985C-2B87DBEA5A13}" dt="2024-03-05T03:02:13.684" v="4649" actId="692"/>
          <ac:cxnSpMkLst>
            <pc:docMk/>
            <pc:sldMk cId="293680938" sldId="369"/>
            <ac:cxnSpMk id="24" creationId="{C0C5A6DC-EE9F-6233-BCB4-70C6DE3D6AA1}"/>
          </ac:cxnSpMkLst>
        </pc:cxnChg>
        <pc:cxnChg chg="add mod">
          <ac:chgData name="Ali, Syed Waqqas" userId="1b3a5f44-9498-4738-8c4e-8127257d744d" providerId="ADAL" clId="{2AD63BCF-471B-43C3-985C-2B87DBEA5A13}" dt="2024-03-05T03:02:35.515" v="4659" actId="14100"/>
          <ac:cxnSpMkLst>
            <pc:docMk/>
            <pc:sldMk cId="293680938" sldId="369"/>
            <ac:cxnSpMk id="26" creationId="{206F312E-68DA-325B-F546-FEE0CCE44211}"/>
          </ac:cxnSpMkLst>
        </pc:cxnChg>
        <pc:cxnChg chg="add mod">
          <ac:chgData name="Ali, Syed Waqqas" userId="1b3a5f44-9498-4738-8c4e-8127257d744d" providerId="ADAL" clId="{2AD63BCF-471B-43C3-985C-2B87DBEA5A13}" dt="2024-03-05T03:02:32.415" v="4658" actId="14100"/>
          <ac:cxnSpMkLst>
            <pc:docMk/>
            <pc:sldMk cId="293680938" sldId="369"/>
            <ac:cxnSpMk id="28" creationId="{D38062A1-D9BD-1C6C-B84D-4029C439D052}"/>
          </ac:cxnSpMkLst>
        </pc:cxnChg>
      </pc:sldChg>
      <pc:sldChg chg="addSp modSp add mod">
        <pc:chgData name="Ali, Syed Waqqas" userId="1b3a5f44-9498-4738-8c4e-8127257d744d" providerId="ADAL" clId="{2AD63BCF-471B-43C3-985C-2B87DBEA5A13}" dt="2024-03-05T03:07:00.725" v="5145" actId="20577"/>
        <pc:sldMkLst>
          <pc:docMk/>
          <pc:sldMk cId="1887110225" sldId="370"/>
        </pc:sldMkLst>
        <pc:spChg chg="mod">
          <ac:chgData name="Ali, Syed Waqqas" userId="1b3a5f44-9498-4738-8c4e-8127257d744d" providerId="ADAL" clId="{2AD63BCF-471B-43C3-985C-2B87DBEA5A13}" dt="2024-03-05T03:03:08.858" v="4721" actId="27636"/>
          <ac:spMkLst>
            <pc:docMk/>
            <pc:sldMk cId="1887110225" sldId="370"/>
            <ac:spMk id="2" creationId="{1EACC885-228D-90B7-806B-5C3EEDC19845}"/>
          </ac:spMkLst>
        </pc:spChg>
        <pc:spChg chg="mod">
          <ac:chgData name="Ali, Syed Waqqas" userId="1b3a5f44-9498-4738-8c4e-8127257d744d" providerId="ADAL" clId="{2AD63BCF-471B-43C3-985C-2B87DBEA5A13}" dt="2024-03-05T03:07:00.725" v="5145" actId="20577"/>
          <ac:spMkLst>
            <pc:docMk/>
            <pc:sldMk cId="1887110225" sldId="370"/>
            <ac:spMk id="3" creationId="{337D2B22-9EC2-CD4D-177D-3D19DB24758D}"/>
          </ac:spMkLst>
        </pc:spChg>
        <pc:picChg chg="add mod">
          <ac:chgData name="Ali, Syed Waqqas" userId="1b3a5f44-9498-4738-8c4e-8127257d744d" providerId="ADAL" clId="{2AD63BCF-471B-43C3-985C-2B87DBEA5A13}" dt="2024-03-05T03:04:32.004" v="4859" actId="1076"/>
          <ac:picMkLst>
            <pc:docMk/>
            <pc:sldMk cId="1887110225" sldId="370"/>
            <ac:picMk id="10" creationId="{701A9E7A-2A5A-6593-F76B-418F2F08D9D2}"/>
          </ac:picMkLst>
        </pc:picChg>
      </pc:sldChg>
      <pc:sldChg chg="modSp add mod">
        <pc:chgData name="Ali, Syed Waqqas" userId="1b3a5f44-9498-4738-8c4e-8127257d744d" providerId="ADAL" clId="{2AD63BCF-471B-43C3-985C-2B87DBEA5A13}" dt="2024-03-05T03:11:20.272" v="5581" actId="20577"/>
        <pc:sldMkLst>
          <pc:docMk/>
          <pc:sldMk cId="2077504926" sldId="371"/>
        </pc:sldMkLst>
        <pc:spChg chg="mod">
          <ac:chgData name="Ali, Syed Waqqas" userId="1b3a5f44-9498-4738-8c4e-8127257d744d" providerId="ADAL" clId="{2AD63BCF-471B-43C3-985C-2B87DBEA5A13}" dt="2024-03-05T03:08:14.313" v="5178" actId="20577"/>
          <ac:spMkLst>
            <pc:docMk/>
            <pc:sldMk cId="2077504926" sldId="371"/>
            <ac:spMk id="2" creationId="{8CBD3153-89CD-42C9-33B5-357EE8BE684D}"/>
          </ac:spMkLst>
        </pc:spChg>
        <pc:spChg chg="mod">
          <ac:chgData name="Ali, Syed Waqqas" userId="1b3a5f44-9498-4738-8c4e-8127257d744d" providerId="ADAL" clId="{2AD63BCF-471B-43C3-985C-2B87DBEA5A13}" dt="2024-03-05T03:11:20.272" v="5581" actId="20577"/>
          <ac:spMkLst>
            <pc:docMk/>
            <pc:sldMk cId="2077504926" sldId="371"/>
            <ac:spMk id="3" creationId="{E3F600FF-062E-E2E3-AB3C-5E692FF46F63}"/>
          </ac:spMkLst>
        </pc:spChg>
      </pc:sldChg>
      <pc:sldChg chg="modSp add mod">
        <pc:chgData name="Ali, Syed Waqqas" userId="1b3a5f44-9498-4738-8c4e-8127257d744d" providerId="ADAL" clId="{2AD63BCF-471B-43C3-985C-2B87DBEA5A13}" dt="2024-03-05T16:46:44.296" v="14931" actId="207"/>
        <pc:sldMkLst>
          <pc:docMk/>
          <pc:sldMk cId="2916339836" sldId="372"/>
        </pc:sldMkLst>
        <pc:spChg chg="mod">
          <ac:chgData name="Ali, Syed Waqqas" userId="1b3a5f44-9498-4738-8c4e-8127257d744d" providerId="ADAL" clId="{2AD63BCF-471B-43C3-985C-2B87DBEA5A13}" dt="2024-03-05T16:46:44.296" v="14931" actId="207"/>
          <ac:spMkLst>
            <pc:docMk/>
            <pc:sldMk cId="2916339836" sldId="372"/>
            <ac:spMk id="3" creationId="{F99E470D-7BC4-CAC1-ED0C-7C0D313FDC30}"/>
          </ac:spMkLst>
        </pc:spChg>
      </pc:sldChg>
      <pc:sldChg chg="modSp add mod">
        <pc:chgData name="Ali, Syed Waqqas" userId="1b3a5f44-9498-4738-8c4e-8127257d744d" providerId="ADAL" clId="{2AD63BCF-471B-43C3-985C-2B87DBEA5A13}" dt="2024-03-05T03:13:58.859" v="5714" actId="403"/>
        <pc:sldMkLst>
          <pc:docMk/>
          <pc:sldMk cId="1481235140" sldId="373"/>
        </pc:sldMkLst>
        <pc:spChg chg="mod">
          <ac:chgData name="Ali, Syed Waqqas" userId="1b3a5f44-9498-4738-8c4e-8127257d744d" providerId="ADAL" clId="{2AD63BCF-471B-43C3-985C-2B87DBEA5A13}" dt="2024-03-05T03:13:58.859" v="5714" actId="403"/>
          <ac:spMkLst>
            <pc:docMk/>
            <pc:sldMk cId="1481235140" sldId="373"/>
            <ac:spMk id="2" creationId="{1B50151E-98AD-6A64-2704-770D4235EBD4}"/>
          </ac:spMkLst>
        </pc:spChg>
        <pc:spChg chg="mod">
          <ac:chgData name="Ali, Syed Waqqas" userId="1b3a5f44-9498-4738-8c4e-8127257d744d" providerId="ADAL" clId="{2AD63BCF-471B-43C3-985C-2B87DBEA5A13}" dt="2024-03-05T03:13:53.195" v="5711" actId="20577"/>
          <ac:spMkLst>
            <pc:docMk/>
            <pc:sldMk cId="1481235140" sldId="373"/>
            <ac:spMk id="3" creationId="{F71CD460-0E13-C45E-C025-084833E5C127}"/>
          </ac:spMkLst>
        </pc:spChg>
      </pc:sldChg>
      <pc:sldChg chg="modSp add mod">
        <pc:chgData name="Ali, Syed Waqqas" userId="1b3a5f44-9498-4738-8c4e-8127257d744d" providerId="ADAL" clId="{2AD63BCF-471B-43C3-985C-2B87DBEA5A13}" dt="2024-03-05T03:32:38.687" v="7345" actId="20577"/>
        <pc:sldMkLst>
          <pc:docMk/>
          <pc:sldMk cId="1881559593" sldId="374"/>
        </pc:sldMkLst>
        <pc:spChg chg="mod">
          <ac:chgData name="Ali, Syed Waqqas" userId="1b3a5f44-9498-4738-8c4e-8127257d744d" providerId="ADAL" clId="{2AD63BCF-471B-43C3-985C-2B87DBEA5A13}" dt="2024-03-05T03:32:38.687" v="7345" actId="20577"/>
          <ac:spMkLst>
            <pc:docMk/>
            <pc:sldMk cId="1881559593" sldId="374"/>
            <ac:spMk id="2" creationId="{7CA4A415-3E35-72AD-4FEF-4DD40741C90F}"/>
          </ac:spMkLst>
        </pc:spChg>
      </pc:sldChg>
      <pc:sldChg chg="modSp add mod">
        <pc:chgData name="Ali, Syed Waqqas" userId="1b3a5f44-9498-4738-8c4e-8127257d744d" providerId="ADAL" clId="{2AD63BCF-471B-43C3-985C-2B87DBEA5A13}" dt="2024-03-05T03:16:44.621" v="5932" actId="20577"/>
        <pc:sldMkLst>
          <pc:docMk/>
          <pc:sldMk cId="3855634652" sldId="375"/>
        </pc:sldMkLst>
        <pc:spChg chg="mod">
          <ac:chgData name="Ali, Syed Waqqas" userId="1b3a5f44-9498-4738-8c4e-8127257d744d" providerId="ADAL" clId="{2AD63BCF-471B-43C3-985C-2B87DBEA5A13}" dt="2024-03-05T03:15:44.993" v="5762" actId="403"/>
          <ac:spMkLst>
            <pc:docMk/>
            <pc:sldMk cId="3855634652" sldId="375"/>
            <ac:spMk id="2" creationId="{1DD36ED7-B808-FA07-D7A6-DBC04043441B}"/>
          </ac:spMkLst>
        </pc:spChg>
        <pc:spChg chg="mod">
          <ac:chgData name="Ali, Syed Waqqas" userId="1b3a5f44-9498-4738-8c4e-8127257d744d" providerId="ADAL" clId="{2AD63BCF-471B-43C3-985C-2B87DBEA5A13}" dt="2024-03-05T03:16:44.621" v="5932" actId="20577"/>
          <ac:spMkLst>
            <pc:docMk/>
            <pc:sldMk cId="3855634652" sldId="375"/>
            <ac:spMk id="3" creationId="{ACD2B3FC-D23D-95DB-404C-58114EABA575}"/>
          </ac:spMkLst>
        </pc:spChg>
      </pc:sldChg>
      <pc:sldChg chg="modSp add mod ord">
        <pc:chgData name="Ali, Syed Waqqas" userId="1b3a5f44-9498-4738-8c4e-8127257d744d" providerId="ADAL" clId="{2AD63BCF-471B-43C3-985C-2B87DBEA5A13}" dt="2024-03-05T03:32:26.670" v="7342"/>
        <pc:sldMkLst>
          <pc:docMk/>
          <pc:sldMk cId="2441395707" sldId="376"/>
        </pc:sldMkLst>
        <pc:spChg chg="mod">
          <ac:chgData name="Ali, Syed Waqqas" userId="1b3a5f44-9498-4738-8c4e-8127257d744d" providerId="ADAL" clId="{2AD63BCF-471B-43C3-985C-2B87DBEA5A13}" dt="2024-03-05T03:18:20.064" v="5965" actId="20577"/>
          <ac:spMkLst>
            <pc:docMk/>
            <pc:sldMk cId="2441395707" sldId="376"/>
            <ac:spMk id="2" creationId="{790C4085-52AD-9A3C-3C38-1DE6CF53FA2E}"/>
          </ac:spMkLst>
        </pc:spChg>
        <pc:spChg chg="mod">
          <ac:chgData name="Ali, Syed Waqqas" userId="1b3a5f44-9498-4738-8c4e-8127257d744d" providerId="ADAL" clId="{2AD63BCF-471B-43C3-985C-2B87DBEA5A13}" dt="2024-03-05T03:18:39.870" v="6103" actId="20577"/>
          <ac:spMkLst>
            <pc:docMk/>
            <pc:sldMk cId="2441395707" sldId="376"/>
            <ac:spMk id="3" creationId="{699066CA-2136-1717-0A7E-7B3675F98B79}"/>
          </ac:spMkLst>
        </pc:spChg>
      </pc:sldChg>
      <pc:sldChg chg="modSp add mod">
        <pc:chgData name="Ali, Syed Waqqas" userId="1b3a5f44-9498-4738-8c4e-8127257d744d" providerId="ADAL" clId="{2AD63BCF-471B-43C3-985C-2B87DBEA5A13}" dt="2024-03-05T03:21:23.451" v="6401" actId="20577"/>
        <pc:sldMkLst>
          <pc:docMk/>
          <pc:sldMk cId="240174292" sldId="377"/>
        </pc:sldMkLst>
        <pc:spChg chg="mod">
          <ac:chgData name="Ali, Syed Waqqas" userId="1b3a5f44-9498-4738-8c4e-8127257d744d" providerId="ADAL" clId="{2AD63BCF-471B-43C3-985C-2B87DBEA5A13}" dt="2024-03-05T03:18:49.748" v="6125" actId="20577"/>
          <ac:spMkLst>
            <pc:docMk/>
            <pc:sldMk cId="240174292" sldId="377"/>
            <ac:spMk id="2" creationId="{6B0D3975-8778-A538-139F-BC1796A4E880}"/>
          </ac:spMkLst>
        </pc:spChg>
        <pc:spChg chg="mod">
          <ac:chgData name="Ali, Syed Waqqas" userId="1b3a5f44-9498-4738-8c4e-8127257d744d" providerId="ADAL" clId="{2AD63BCF-471B-43C3-985C-2B87DBEA5A13}" dt="2024-03-05T03:21:23.451" v="6401" actId="20577"/>
          <ac:spMkLst>
            <pc:docMk/>
            <pc:sldMk cId="240174292" sldId="377"/>
            <ac:spMk id="3" creationId="{7C14DCB9-5D3A-6AB3-8318-3DCA2D07441B}"/>
          </ac:spMkLst>
        </pc:spChg>
      </pc:sldChg>
      <pc:sldChg chg="modSp add mod">
        <pc:chgData name="Ali, Syed Waqqas" userId="1b3a5f44-9498-4738-8c4e-8127257d744d" providerId="ADAL" clId="{2AD63BCF-471B-43C3-985C-2B87DBEA5A13}" dt="2024-03-05T03:23:13.568" v="6452" actId="20577"/>
        <pc:sldMkLst>
          <pc:docMk/>
          <pc:sldMk cId="2689472532" sldId="378"/>
        </pc:sldMkLst>
        <pc:spChg chg="mod">
          <ac:chgData name="Ali, Syed Waqqas" userId="1b3a5f44-9498-4738-8c4e-8127257d744d" providerId="ADAL" clId="{2AD63BCF-471B-43C3-985C-2B87DBEA5A13}" dt="2024-03-05T03:23:13.568" v="6452" actId="20577"/>
          <ac:spMkLst>
            <pc:docMk/>
            <pc:sldMk cId="2689472532" sldId="378"/>
            <ac:spMk id="3" creationId="{F0F3B3CD-BA96-A9B1-7103-86BD15819B9D}"/>
          </ac:spMkLst>
        </pc:spChg>
      </pc:sldChg>
      <pc:sldChg chg="modSp add mod">
        <pc:chgData name="Ali, Syed Waqqas" userId="1b3a5f44-9498-4738-8c4e-8127257d744d" providerId="ADAL" clId="{2AD63BCF-471B-43C3-985C-2B87DBEA5A13}" dt="2024-03-05T03:25:56.014" v="6573" actId="403"/>
        <pc:sldMkLst>
          <pc:docMk/>
          <pc:sldMk cId="4086867693" sldId="379"/>
        </pc:sldMkLst>
        <pc:spChg chg="mod">
          <ac:chgData name="Ali, Syed Waqqas" userId="1b3a5f44-9498-4738-8c4e-8127257d744d" providerId="ADAL" clId="{2AD63BCF-471B-43C3-985C-2B87DBEA5A13}" dt="2024-03-05T03:25:56.014" v="6573" actId="403"/>
          <ac:spMkLst>
            <pc:docMk/>
            <pc:sldMk cId="4086867693" sldId="379"/>
            <ac:spMk id="2" creationId="{9519BFC3-5BEB-6519-55C6-5566D08500B9}"/>
          </ac:spMkLst>
        </pc:spChg>
        <pc:spChg chg="mod">
          <ac:chgData name="Ali, Syed Waqqas" userId="1b3a5f44-9498-4738-8c4e-8127257d744d" providerId="ADAL" clId="{2AD63BCF-471B-43C3-985C-2B87DBEA5A13}" dt="2024-03-05T03:25:38.549" v="6570" actId="20577"/>
          <ac:spMkLst>
            <pc:docMk/>
            <pc:sldMk cId="4086867693" sldId="379"/>
            <ac:spMk id="3" creationId="{51524AE3-4B3A-3A9A-19F8-78F5AC3B129F}"/>
          </ac:spMkLst>
        </pc:spChg>
      </pc:sldChg>
      <pc:sldChg chg="modSp add mod">
        <pc:chgData name="Ali, Syed Waqqas" userId="1b3a5f44-9498-4738-8c4e-8127257d744d" providerId="ADAL" clId="{2AD63BCF-471B-43C3-985C-2B87DBEA5A13}" dt="2024-03-05T03:30:36.883" v="6875" actId="20577"/>
        <pc:sldMkLst>
          <pc:docMk/>
          <pc:sldMk cId="3208585595" sldId="380"/>
        </pc:sldMkLst>
        <pc:spChg chg="mod">
          <ac:chgData name="Ali, Syed Waqqas" userId="1b3a5f44-9498-4738-8c4e-8127257d744d" providerId="ADAL" clId="{2AD63BCF-471B-43C3-985C-2B87DBEA5A13}" dt="2024-03-05T03:28:05.479" v="6592" actId="20577"/>
          <ac:spMkLst>
            <pc:docMk/>
            <pc:sldMk cId="3208585595" sldId="380"/>
            <ac:spMk id="2" creationId="{8091C97A-C9CF-D78A-0FCC-1DC4F80DA79F}"/>
          </ac:spMkLst>
        </pc:spChg>
        <pc:spChg chg="mod">
          <ac:chgData name="Ali, Syed Waqqas" userId="1b3a5f44-9498-4738-8c4e-8127257d744d" providerId="ADAL" clId="{2AD63BCF-471B-43C3-985C-2B87DBEA5A13}" dt="2024-03-05T03:30:36.883" v="6875" actId="20577"/>
          <ac:spMkLst>
            <pc:docMk/>
            <pc:sldMk cId="3208585595" sldId="380"/>
            <ac:spMk id="3" creationId="{AE9B6515-E9FF-F556-4287-8DD68FA8709B}"/>
          </ac:spMkLst>
        </pc:spChg>
      </pc:sldChg>
      <pc:sldChg chg="modSp add mod">
        <pc:chgData name="Ali, Syed Waqqas" userId="1b3a5f44-9498-4738-8c4e-8127257d744d" providerId="ADAL" clId="{2AD63BCF-471B-43C3-985C-2B87DBEA5A13}" dt="2024-03-05T03:34:32.747" v="7426" actId="20577"/>
        <pc:sldMkLst>
          <pc:docMk/>
          <pc:sldMk cId="2895115062" sldId="381"/>
        </pc:sldMkLst>
        <pc:spChg chg="mod">
          <ac:chgData name="Ali, Syed Waqqas" userId="1b3a5f44-9498-4738-8c4e-8127257d744d" providerId="ADAL" clId="{2AD63BCF-471B-43C3-985C-2B87DBEA5A13}" dt="2024-03-05T03:34:32.747" v="7426" actId="20577"/>
          <ac:spMkLst>
            <pc:docMk/>
            <pc:sldMk cId="2895115062" sldId="381"/>
            <ac:spMk id="3" creationId="{F97C6D52-93FE-697D-887C-97EC6D8E3D87}"/>
          </ac:spMkLst>
        </pc:spChg>
      </pc:sldChg>
      <pc:sldChg chg="modSp add mod">
        <pc:chgData name="Ali, Syed Waqqas" userId="1b3a5f44-9498-4738-8c4e-8127257d744d" providerId="ADAL" clId="{2AD63BCF-471B-43C3-985C-2B87DBEA5A13}" dt="2024-03-05T03:31:22.650" v="7089" actId="2711"/>
        <pc:sldMkLst>
          <pc:docMk/>
          <pc:sldMk cId="3529762306" sldId="382"/>
        </pc:sldMkLst>
        <pc:spChg chg="mod">
          <ac:chgData name="Ali, Syed Waqqas" userId="1b3a5f44-9498-4738-8c4e-8127257d744d" providerId="ADAL" clId="{2AD63BCF-471B-43C3-985C-2B87DBEA5A13}" dt="2024-03-05T03:30:51.860" v="6905" actId="20577"/>
          <ac:spMkLst>
            <pc:docMk/>
            <pc:sldMk cId="3529762306" sldId="382"/>
            <ac:spMk id="2" creationId="{DEF20533-A88C-CB99-4FB5-A43CF6DCA115}"/>
          </ac:spMkLst>
        </pc:spChg>
        <pc:spChg chg="mod">
          <ac:chgData name="Ali, Syed Waqqas" userId="1b3a5f44-9498-4738-8c4e-8127257d744d" providerId="ADAL" clId="{2AD63BCF-471B-43C3-985C-2B87DBEA5A13}" dt="2024-03-05T03:31:22.650" v="7089" actId="2711"/>
          <ac:spMkLst>
            <pc:docMk/>
            <pc:sldMk cId="3529762306" sldId="382"/>
            <ac:spMk id="3" creationId="{11B847BB-1B6F-2C44-8426-F5B89460AC28}"/>
          </ac:spMkLst>
        </pc:spChg>
      </pc:sldChg>
      <pc:sldChg chg="modSp add mod">
        <pc:chgData name="Ali, Syed Waqqas" userId="1b3a5f44-9498-4738-8c4e-8127257d744d" providerId="ADAL" clId="{2AD63BCF-471B-43C3-985C-2B87DBEA5A13}" dt="2024-03-05T03:32:14.445" v="7340" actId="20577"/>
        <pc:sldMkLst>
          <pc:docMk/>
          <pc:sldMk cId="3613770476" sldId="383"/>
        </pc:sldMkLst>
        <pc:spChg chg="mod">
          <ac:chgData name="Ali, Syed Waqqas" userId="1b3a5f44-9498-4738-8c4e-8127257d744d" providerId="ADAL" clId="{2AD63BCF-471B-43C3-985C-2B87DBEA5A13}" dt="2024-03-05T03:31:34.069" v="7102" actId="20577"/>
          <ac:spMkLst>
            <pc:docMk/>
            <pc:sldMk cId="3613770476" sldId="383"/>
            <ac:spMk id="2" creationId="{6C00573E-FD37-8125-EDFF-8CF1517A65F4}"/>
          </ac:spMkLst>
        </pc:spChg>
        <pc:spChg chg="mod">
          <ac:chgData name="Ali, Syed Waqqas" userId="1b3a5f44-9498-4738-8c4e-8127257d744d" providerId="ADAL" clId="{2AD63BCF-471B-43C3-985C-2B87DBEA5A13}" dt="2024-03-05T03:32:14.445" v="7340" actId="20577"/>
          <ac:spMkLst>
            <pc:docMk/>
            <pc:sldMk cId="3613770476" sldId="383"/>
            <ac:spMk id="3" creationId="{3FCD4C3C-4411-F202-0F52-D5AC92EED068}"/>
          </ac:spMkLst>
        </pc:spChg>
      </pc:sldChg>
      <pc:sldChg chg="modSp add mod">
        <pc:chgData name="Ali, Syed Waqqas" userId="1b3a5f44-9498-4738-8c4e-8127257d744d" providerId="ADAL" clId="{2AD63BCF-471B-43C3-985C-2B87DBEA5A13}" dt="2024-03-05T03:36:45.345" v="7695" actId="20577"/>
        <pc:sldMkLst>
          <pc:docMk/>
          <pc:sldMk cId="3484458723" sldId="384"/>
        </pc:sldMkLst>
        <pc:spChg chg="mod">
          <ac:chgData name="Ali, Syed Waqqas" userId="1b3a5f44-9498-4738-8c4e-8127257d744d" providerId="ADAL" clId="{2AD63BCF-471B-43C3-985C-2B87DBEA5A13}" dt="2024-03-05T03:35:16.370" v="7437" actId="20577"/>
          <ac:spMkLst>
            <pc:docMk/>
            <pc:sldMk cId="3484458723" sldId="384"/>
            <ac:spMk id="2" creationId="{F13E3A46-FC91-3274-7B1A-A3032B56FBA3}"/>
          </ac:spMkLst>
        </pc:spChg>
        <pc:spChg chg="mod">
          <ac:chgData name="Ali, Syed Waqqas" userId="1b3a5f44-9498-4738-8c4e-8127257d744d" providerId="ADAL" clId="{2AD63BCF-471B-43C3-985C-2B87DBEA5A13}" dt="2024-03-05T03:36:45.345" v="7695" actId="20577"/>
          <ac:spMkLst>
            <pc:docMk/>
            <pc:sldMk cId="3484458723" sldId="384"/>
            <ac:spMk id="3" creationId="{AA94B9E0-1815-85DF-3BD1-0C37F5B7ECAB}"/>
          </ac:spMkLst>
        </pc:spChg>
      </pc:sldChg>
      <pc:sldChg chg="modSp add mod">
        <pc:chgData name="Ali, Syed Waqqas" userId="1b3a5f44-9498-4738-8c4e-8127257d744d" providerId="ADAL" clId="{2AD63BCF-471B-43C3-985C-2B87DBEA5A13}" dt="2024-03-05T14:16:30.727" v="9346" actId="2711"/>
        <pc:sldMkLst>
          <pc:docMk/>
          <pc:sldMk cId="4012767420" sldId="385"/>
        </pc:sldMkLst>
        <pc:spChg chg="mod">
          <ac:chgData name="Ali, Syed Waqqas" userId="1b3a5f44-9498-4738-8c4e-8127257d744d" providerId="ADAL" clId="{2AD63BCF-471B-43C3-985C-2B87DBEA5A13}" dt="2024-03-05T14:16:30.727" v="9346" actId="2711"/>
          <ac:spMkLst>
            <pc:docMk/>
            <pc:sldMk cId="4012767420" sldId="385"/>
            <ac:spMk id="3" creationId="{F75DDF9C-003A-833B-DFEE-1130872367C6}"/>
          </ac:spMkLst>
        </pc:spChg>
      </pc:sldChg>
      <pc:sldChg chg="modSp add mod">
        <pc:chgData name="Ali, Syed Waqqas" userId="1b3a5f44-9498-4738-8c4e-8127257d744d" providerId="ADAL" clId="{2AD63BCF-471B-43C3-985C-2B87DBEA5A13}" dt="2024-03-05T03:39:05.283" v="7825" actId="313"/>
        <pc:sldMkLst>
          <pc:docMk/>
          <pc:sldMk cId="1704586983" sldId="386"/>
        </pc:sldMkLst>
        <pc:spChg chg="mod">
          <ac:chgData name="Ali, Syed Waqqas" userId="1b3a5f44-9498-4738-8c4e-8127257d744d" providerId="ADAL" clId="{2AD63BCF-471B-43C3-985C-2B87DBEA5A13}" dt="2024-03-05T03:39:05.283" v="7825" actId="313"/>
          <ac:spMkLst>
            <pc:docMk/>
            <pc:sldMk cId="1704586983" sldId="386"/>
            <ac:spMk id="3" creationId="{DDFEA1F0-CEB0-0931-1DE9-CEAC4C9E8517}"/>
          </ac:spMkLst>
        </pc:spChg>
      </pc:sldChg>
      <pc:sldChg chg="add del">
        <pc:chgData name="Ali, Syed Waqqas" userId="1b3a5f44-9498-4738-8c4e-8127257d744d" providerId="ADAL" clId="{2AD63BCF-471B-43C3-985C-2B87DBEA5A13}" dt="2024-03-05T03:39:24.992" v="7828" actId="47"/>
        <pc:sldMkLst>
          <pc:docMk/>
          <pc:sldMk cId="2352464508" sldId="387"/>
        </pc:sldMkLst>
      </pc:sldChg>
      <pc:sldChg chg="modSp add mod">
        <pc:chgData name="Ali, Syed Waqqas" userId="1b3a5f44-9498-4738-8c4e-8127257d744d" providerId="ADAL" clId="{2AD63BCF-471B-43C3-985C-2B87DBEA5A13}" dt="2024-03-05T03:43:12.309" v="8146" actId="20577"/>
        <pc:sldMkLst>
          <pc:docMk/>
          <pc:sldMk cId="3279693446" sldId="388"/>
        </pc:sldMkLst>
        <pc:spChg chg="mod">
          <ac:chgData name="Ali, Syed Waqqas" userId="1b3a5f44-9498-4738-8c4e-8127257d744d" providerId="ADAL" clId="{2AD63BCF-471B-43C3-985C-2B87DBEA5A13}" dt="2024-03-05T03:43:12.309" v="8146" actId="20577"/>
          <ac:spMkLst>
            <pc:docMk/>
            <pc:sldMk cId="3279693446" sldId="388"/>
            <ac:spMk id="2" creationId="{953AAC83-FCBB-7545-770C-8A3AE7BA87CE}"/>
          </ac:spMkLst>
        </pc:spChg>
        <pc:spChg chg="mod">
          <ac:chgData name="Ali, Syed Waqqas" userId="1b3a5f44-9498-4738-8c4e-8127257d744d" providerId="ADAL" clId="{2AD63BCF-471B-43C3-985C-2B87DBEA5A13}" dt="2024-03-05T03:43:03.484" v="8119" actId="115"/>
          <ac:spMkLst>
            <pc:docMk/>
            <pc:sldMk cId="3279693446" sldId="388"/>
            <ac:spMk id="3" creationId="{B99F156C-CA2E-9B35-B27C-0723D09BA7A2}"/>
          </ac:spMkLst>
        </pc:spChg>
        <pc:spChg chg="mod">
          <ac:chgData name="Ali, Syed Waqqas" userId="1b3a5f44-9498-4738-8c4e-8127257d744d" providerId="ADAL" clId="{2AD63BCF-471B-43C3-985C-2B87DBEA5A13}" dt="2024-03-05T03:41:57.447" v="8010" actId="20577"/>
          <ac:spMkLst>
            <pc:docMk/>
            <pc:sldMk cId="3279693446" sldId="388"/>
            <ac:spMk id="4" creationId="{59A113F6-924D-7A74-EAB7-0EF7B424B214}"/>
          </ac:spMkLst>
        </pc:spChg>
        <pc:spChg chg="mod">
          <ac:chgData name="Ali, Syed Waqqas" userId="1b3a5f44-9498-4738-8c4e-8127257d744d" providerId="ADAL" clId="{2AD63BCF-471B-43C3-985C-2B87DBEA5A13}" dt="2024-03-05T03:43:06.055" v="8120" actId="115"/>
          <ac:spMkLst>
            <pc:docMk/>
            <pc:sldMk cId="3279693446" sldId="388"/>
            <ac:spMk id="5" creationId="{A6032A06-C47F-7C42-D480-41F587784AD7}"/>
          </ac:spMkLst>
        </pc:spChg>
        <pc:spChg chg="mod">
          <ac:chgData name="Ali, Syed Waqqas" userId="1b3a5f44-9498-4738-8c4e-8127257d744d" providerId="ADAL" clId="{2AD63BCF-471B-43C3-985C-2B87DBEA5A13}" dt="2024-03-05T03:42:39.018" v="8083" actId="207"/>
          <ac:spMkLst>
            <pc:docMk/>
            <pc:sldMk cId="3279693446" sldId="388"/>
            <ac:spMk id="6" creationId="{7199F191-7F5A-BB7F-3AE2-A7D5F63C2936}"/>
          </ac:spMkLst>
        </pc:spChg>
      </pc:sldChg>
      <pc:sldChg chg="modSp add mod">
        <pc:chgData name="Ali, Syed Waqqas" userId="1b3a5f44-9498-4738-8c4e-8127257d744d" providerId="ADAL" clId="{2AD63BCF-471B-43C3-985C-2B87DBEA5A13}" dt="2024-03-05T03:44:05.956" v="8313" actId="20577"/>
        <pc:sldMkLst>
          <pc:docMk/>
          <pc:sldMk cId="2662142997" sldId="389"/>
        </pc:sldMkLst>
        <pc:spChg chg="mod">
          <ac:chgData name="Ali, Syed Waqqas" userId="1b3a5f44-9498-4738-8c4e-8127257d744d" providerId="ADAL" clId="{2AD63BCF-471B-43C3-985C-2B87DBEA5A13}" dt="2024-03-05T03:43:41.040" v="8165" actId="20577"/>
          <ac:spMkLst>
            <pc:docMk/>
            <pc:sldMk cId="2662142997" sldId="389"/>
            <ac:spMk id="2" creationId="{C1AB8707-67A7-FFA3-45BB-3BA74E8C64EC}"/>
          </ac:spMkLst>
        </pc:spChg>
        <pc:spChg chg="mod">
          <ac:chgData name="Ali, Syed Waqqas" userId="1b3a5f44-9498-4738-8c4e-8127257d744d" providerId="ADAL" clId="{2AD63BCF-471B-43C3-985C-2B87DBEA5A13}" dt="2024-03-05T03:44:05.956" v="8313" actId="20577"/>
          <ac:spMkLst>
            <pc:docMk/>
            <pc:sldMk cId="2662142997" sldId="389"/>
            <ac:spMk id="3" creationId="{27CF5E39-342D-7FE9-E554-FCA9869194DF}"/>
          </ac:spMkLst>
        </pc:spChg>
      </pc:sldChg>
      <pc:sldChg chg="modSp add mod">
        <pc:chgData name="Ali, Syed Waqqas" userId="1b3a5f44-9498-4738-8c4e-8127257d744d" providerId="ADAL" clId="{2AD63BCF-471B-43C3-985C-2B87DBEA5A13}" dt="2024-03-05T03:45:03.643" v="8341" actId="20577"/>
        <pc:sldMkLst>
          <pc:docMk/>
          <pc:sldMk cId="3684846655" sldId="390"/>
        </pc:sldMkLst>
        <pc:spChg chg="mod">
          <ac:chgData name="Ali, Syed Waqqas" userId="1b3a5f44-9498-4738-8c4e-8127257d744d" providerId="ADAL" clId="{2AD63BCF-471B-43C3-985C-2B87DBEA5A13}" dt="2024-03-05T03:45:03.643" v="8341" actId="20577"/>
          <ac:spMkLst>
            <pc:docMk/>
            <pc:sldMk cId="3684846655" sldId="390"/>
            <ac:spMk id="2" creationId="{3386D82F-65DE-6ECC-0933-1CA58DC58982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17:04:34.844" v="15550" actId="20577"/>
        <pc:sldMkLst>
          <pc:docMk/>
          <pc:sldMk cId="3907140933" sldId="391"/>
        </pc:sldMkLst>
        <pc:spChg chg="mod">
          <ac:chgData name="Ali, Syed Waqqas" userId="1b3a5f44-9498-4738-8c4e-8127257d744d" providerId="ADAL" clId="{2AD63BCF-471B-43C3-985C-2B87DBEA5A13}" dt="2024-03-05T03:45:13.483" v="8357" actId="403"/>
          <ac:spMkLst>
            <pc:docMk/>
            <pc:sldMk cId="3907140933" sldId="391"/>
            <ac:spMk id="2" creationId="{6FCF2ED6-335B-FB1F-8611-EFBA9CFB8AB7}"/>
          </ac:spMkLst>
        </pc:spChg>
        <pc:spChg chg="mod">
          <ac:chgData name="Ali, Syed Waqqas" userId="1b3a5f44-9498-4738-8c4e-8127257d744d" providerId="ADAL" clId="{2AD63BCF-471B-43C3-985C-2B87DBEA5A13}" dt="2024-03-05T17:04:34.844" v="15550" actId="20577"/>
          <ac:spMkLst>
            <pc:docMk/>
            <pc:sldMk cId="3907140933" sldId="391"/>
            <ac:spMk id="3" creationId="{A4A17AD9-88EF-80A3-8AA4-3211E7E2FE02}"/>
          </ac:spMkLst>
        </pc:spChg>
        <pc:picChg chg="add mod modCrop">
          <ac:chgData name="Ali, Syed Waqqas" userId="1b3a5f44-9498-4738-8c4e-8127257d744d" providerId="ADAL" clId="{2AD63BCF-471B-43C3-985C-2B87DBEA5A13}" dt="2024-03-05T16:58:51.561" v="15405" actId="1035"/>
          <ac:picMkLst>
            <pc:docMk/>
            <pc:sldMk cId="3907140933" sldId="391"/>
            <ac:picMk id="9" creationId="{59D361DE-6F74-516D-8458-E402820083FC}"/>
          </ac:picMkLst>
        </pc:picChg>
      </pc:sldChg>
      <pc:sldChg chg="modSp add mod">
        <pc:chgData name="Ali, Syed Waqqas" userId="1b3a5f44-9498-4738-8c4e-8127257d744d" providerId="ADAL" clId="{2AD63BCF-471B-43C3-985C-2B87DBEA5A13}" dt="2024-03-05T16:59:42.586" v="15427" actId="20577"/>
        <pc:sldMkLst>
          <pc:docMk/>
          <pc:sldMk cId="3213739561" sldId="392"/>
        </pc:sldMkLst>
        <pc:spChg chg="mod">
          <ac:chgData name="Ali, Syed Waqqas" userId="1b3a5f44-9498-4738-8c4e-8127257d744d" providerId="ADAL" clId="{2AD63BCF-471B-43C3-985C-2B87DBEA5A13}" dt="2024-03-05T03:48:53.361" v="8637" actId="20577"/>
          <ac:spMkLst>
            <pc:docMk/>
            <pc:sldMk cId="3213739561" sldId="392"/>
            <ac:spMk id="2" creationId="{63EA361F-708A-9F1C-7385-71ED99AE8E3B}"/>
          </ac:spMkLst>
        </pc:spChg>
        <pc:spChg chg="mod">
          <ac:chgData name="Ali, Syed Waqqas" userId="1b3a5f44-9498-4738-8c4e-8127257d744d" providerId="ADAL" clId="{2AD63BCF-471B-43C3-985C-2B87DBEA5A13}" dt="2024-03-05T16:59:42.586" v="15427" actId="20577"/>
          <ac:spMkLst>
            <pc:docMk/>
            <pc:sldMk cId="3213739561" sldId="392"/>
            <ac:spMk id="3" creationId="{03B6ACC5-F5F4-83E8-AC53-50733A46E3FB}"/>
          </ac:spMkLst>
        </pc:spChg>
      </pc:sldChg>
      <pc:sldChg chg="modSp add mod">
        <pc:chgData name="Ali, Syed Waqqas" userId="1b3a5f44-9498-4738-8c4e-8127257d744d" providerId="ADAL" clId="{2AD63BCF-471B-43C3-985C-2B87DBEA5A13}" dt="2024-03-05T03:51:44.590" v="9109" actId="403"/>
        <pc:sldMkLst>
          <pc:docMk/>
          <pc:sldMk cId="804275777" sldId="393"/>
        </pc:sldMkLst>
        <pc:spChg chg="mod">
          <ac:chgData name="Ali, Syed Waqqas" userId="1b3a5f44-9498-4738-8c4e-8127257d744d" providerId="ADAL" clId="{2AD63BCF-471B-43C3-985C-2B87DBEA5A13}" dt="2024-03-05T03:51:44.590" v="9109" actId="403"/>
          <ac:spMkLst>
            <pc:docMk/>
            <pc:sldMk cId="804275777" sldId="393"/>
            <ac:spMk id="2" creationId="{A835C024-2E2D-E62D-806A-0F4A3D0C7DE4}"/>
          </ac:spMkLst>
        </pc:spChg>
        <pc:spChg chg="mod">
          <ac:chgData name="Ali, Syed Waqqas" userId="1b3a5f44-9498-4738-8c4e-8127257d744d" providerId="ADAL" clId="{2AD63BCF-471B-43C3-985C-2B87DBEA5A13}" dt="2024-03-05T03:51:16.945" v="9095" actId="20577"/>
          <ac:spMkLst>
            <pc:docMk/>
            <pc:sldMk cId="804275777" sldId="393"/>
            <ac:spMk id="3" creationId="{0D8ED483-B744-E61E-DFCC-0BA6C372E35E}"/>
          </ac:spMkLst>
        </pc:spChg>
      </pc:sldChg>
      <pc:sldChg chg="add">
        <pc:chgData name="Ali, Syed Waqqas" userId="1b3a5f44-9498-4738-8c4e-8127257d744d" providerId="ADAL" clId="{2AD63BCF-471B-43C3-985C-2B87DBEA5A13}" dt="2024-03-05T03:51:36.439" v="9105"/>
        <pc:sldMkLst>
          <pc:docMk/>
          <pc:sldMk cId="1605528592" sldId="394"/>
        </pc:sldMkLst>
      </pc:sldChg>
      <pc:sldChg chg="addSp modSp add mod">
        <pc:chgData name="Ali, Syed Waqqas" userId="1b3a5f44-9498-4738-8c4e-8127257d744d" providerId="ADAL" clId="{2AD63BCF-471B-43C3-985C-2B87DBEA5A13}" dt="2024-03-05T14:27:17.206" v="9795" actId="1076"/>
        <pc:sldMkLst>
          <pc:docMk/>
          <pc:sldMk cId="2214040591" sldId="395"/>
        </pc:sldMkLst>
        <pc:spChg chg="mod">
          <ac:chgData name="Ali, Syed Waqqas" userId="1b3a5f44-9498-4738-8c4e-8127257d744d" providerId="ADAL" clId="{2AD63BCF-471B-43C3-985C-2B87DBEA5A13}" dt="2024-03-05T14:22:02.904" v="9436" actId="20577"/>
          <ac:spMkLst>
            <pc:docMk/>
            <pc:sldMk cId="2214040591" sldId="395"/>
            <ac:spMk id="2" creationId="{1FE65BEC-A514-FD1D-7FBB-7428121CDC2E}"/>
          </ac:spMkLst>
        </pc:spChg>
        <pc:spChg chg="mod">
          <ac:chgData name="Ali, Syed Waqqas" userId="1b3a5f44-9498-4738-8c4e-8127257d744d" providerId="ADAL" clId="{2AD63BCF-471B-43C3-985C-2B87DBEA5A13}" dt="2024-03-05T14:27:07.763" v="9791" actId="27636"/>
          <ac:spMkLst>
            <pc:docMk/>
            <pc:sldMk cId="2214040591" sldId="395"/>
            <ac:spMk id="3" creationId="{4F6A3E1E-019F-7BC6-927E-BC38BF3F982B}"/>
          </ac:spMkLst>
        </pc:spChg>
        <pc:picChg chg="add mod">
          <ac:chgData name="Ali, Syed Waqqas" userId="1b3a5f44-9498-4738-8c4e-8127257d744d" providerId="ADAL" clId="{2AD63BCF-471B-43C3-985C-2B87DBEA5A13}" dt="2024-03-05T14:27:17.206" v="9795" actId="1076"/>
          <ac:picMkLst>
            <pc:docMk/>
            <pc:sldMk cId="2214040591" sldId="395"/>
            <ac:picMk id="10" creationId="{C19A645F-0A2E-B402-3634-60F4C2E2F5F6}"/>
          </ac:picMkLst>
        </pc:picChg>
      </pc:sldChg>
      <pc:sldChg chg="addSp delSp modSp add mod">
        <pc:chgData name="Ali, Syed Waqqas" userId="1b3a5f44-9498-4738-8c4e-8127257d744d" providerId="ADAL" clId="{2AD63BCF-471B-43C3-985C-2B87DBEA5A13}" dt="2024-03-05T14:35:36.246" v="10083" actId="20577"/>
        <pc:sldMkLst>
          <pc:docMk/>
          <pc:sldMk cId="429183387" sldId="396"/>
        </pc:sldMkLst>
        <pc:spChg chg="mod">
          <ac:chgData name="Ali, Syed Waqqas" userId="1b3a5f44-9498-4738-8c4e-8127257d744d" providerId="ADAL" clId="{2AD63BCF-471B-43C3-985C-2B87DBEA5A13}" dt="2024-03-05T14:27:31.062" v="9813" actId="20577"/>
          <ac:spMkLst>
            <pc:docMk/>
            <pc:sldMk cId="429183387" sldId="396"/>
            <ac:spMk id="2" creationId="{54C2043D-FF85-F0B6-DAB6-8C9F1B808990}"/>
          </ac:spMkLst>
        </pc:spChg>
        <pc:spChg chg="del">
          <ac:chgData name="Ali, Syed Waqqas" userId="1b3a5f44-9498-4738-8c4e-8127257d744d" providerId="ADAL" clId="{2AD63BCF-471B-43C3-985C-2B87DBEA5A13}" dt="2024-03-05T14:27:36.798" v="9814" actId="478"/>
          <ac:spMkLst>
            <pc:docMk/>
            <pc:sldMk cId="429183387" sldId="396"/>
            <ac:spMk id="3" creationId="{8A5B87B5-43ED-915E-8C8B-FB8CB20E1712}"/>
          </ac:spMkLst>
        </pc:spChg>
        <pc:spChg chg="add mod">
          <ac:chgData name="Ali, Syed Waqqas" userId="1b3a5f44-9498-4738-8c4e-8127257d744d" providerId="ADAL" clId="{2AD63BCF-471B-43C3-985C-2B87DBEA5A13}" dt="2024-03-05T14:30:10.282" v="9875" actId="207"/>
          <ac:spMkLst>
            <pc:docMk/>
            <pc:sldMk cId="429183387" sldId="396"/>
            <ac:spMk id="9" creationId="{306ECBC3-6749-3822-B0C0-F0436ABB9019}"/>
          </ac:spMkLst>
        </pc:spChg>
        <pc:spChg chg="add mod ord">
          <ac:chgData name="Ali, Syed Waqqas" userId="1b3a5f44-9498-4738-8c4e-8127257d744d" providerId="ADAL" clId="{2AD63BCF-471B-43C3-985C-2B87DBEA5A13}" dt="2024-03-05T14:30:02.390" v="9873" actId="166"/>
          <ac:spMkLst>
            <pc:docMk/>
            <pc:sldMk cId="429183387" sldId="396"/>
            <ac:spMk id="10" creationId="{8BDCA764-9AD0-B739-8F8F-3DA6791A7BC6}"/>
          </ac:spMkLst>
        </pc:spChg>
        <pc:spChg chg="add mod">
          <ac:chgData name="Ali, Syed Waqqas" userId="1b3a5f44-9498-4738-8c4e-8127257d744d" providerId="ADAL" clId="{2AD63BCF-471B-43C3-985C-2B87DBEA5A13}" dt="2024-03-05T14:29:28.794" v="9834" actId="1076"/>
          <ac:spMkLst>
            <pc:docMk/>
            <pc:sldMk cId="429183387" sldId="396"/>
            <ac:spMk id="11" creationId="{5BE8BEFD-C4C2-6BD6-D398-8420FEE40BCE}"/>
          </ac:spMkLst>
        </pc:spChg>
        <pc:spChg chg="add mod">
          <ac:chgData name="Ali, Syed Waqqas" userId="1b3a5f44-9498-4738-8c4e-8127257d744d" providerId="ADAL" clId="{2AD63BCF-471B-43C3-985C-2B87DBEA5A13}" dt="2024-03-05T14:35:24.638" v="10062" actId="1076"/>
          <ac:spMkLst>
            <pc:docMk/>
            <pc:sldMk cId="429183387" sldId="396"/>
            <ac:spMk id="14" creationId="{581BDD65-A4BF-B62A-3F14-8570F1AE1B22}"/>
          </ac:spMkLst>
        </pc:spChg>
        <pc:spChg chg="add mod">
          <ac:chgData name="Ali, Syed Waqqas" userId="1b3a5f44-9498-4738-8c4e-8127257d744d" providerId="ADAL" clId="{2AD63BCF-471B-43C3-985C-2B87DBEA5A13}" dt="2024-03-05T14:35:36.246" v="10083" actId="20577"/>
          <ac:spMkLst>
            <pc:docMk/>
            <pc:sldMk cId="429183387" sldId="396"/>
            <ac:spMk id="15" creationId="{B4EAFBD0-D17C-7E42-0A73-598B82973F0D}"/>
          </ac:spMkLst>
        </pc:spChg>
        <pc:cxnChg chg="add mod">
          <ac:chgData name="Ali, Syed Waqqas" userId="1b3a5f44-9498-4738-8c4e-8127257d744d" providerId="ADAL" clId="{2AD63BCF-471B-43C3-985C-2B87DBEA5A13}" dt="2024-03-05T14:29:58.655" v="9872" actId="1037"/>
          <ac:cxnSpMkLst>
            <pc:docMk/>
            <pc:sldMk cId="429183387" sldId="396"/>
            <ac:cxnSpMk id="13" creationId="{503E446A-C1B7-7A04-E46B-7B5FC39DF56F}"/>
          </ac:cxnSpMkLst>
        </pc:cxnChg>
      </pc:sldChg>
      <pc:sldChg chg="add del">
        <pc:chgData name="Ali, Syed Waqqas" userId="1b3a5f44-9498-4738-8c4e-8127257d744d" providerId="ADAL" clId="{2AD63BCF-471B-43C3-985C-2B87DBEA5A13}" dt="2024-03-05T14:31:45.566" v="9876" actId="47"/>
        <pc:sldMkLst>
          <pc:docMk/>
          <pc:sldMk cId="1368928678" sldId="397"/>
        </pc:sldMkLst>
      </pc:sldChg>
      <pc:sldChg chg="addSp modSp add mod">
        <pc:chgData name="Ali, Syed Waqqas" userId="1b3a5f44-9498-4738-8c4e-8127257d744d" providerId="ADAL" clId="{2AD63BCF-471B-43C3-985C-2B87DBEA5A13}" dt="2024-03-05T14:35:43.547" v="10085"/>
        <pc:sldMkLst>
          <pc:docMk/>
          <pc:sldMk cId="4082783270" sldId="397"/>
        </pc:sldMkLst>
        <pc:spChg chg="mod ord">
          <ac:chgData name="Ali, Syed Waqqas" userId="1b3a5f44-9498-4738-8c4e-8127257d744d" providerId="ADAL" clId="{2AD63BCF-471B-43C3-985C-2B87DBEA5A13}" dt="2024-03-05T14:32:00.957" v="9895" actId="166"/>
          <ac:spMkLst>
            <pc:docMk/>
            <pc:sldMk cId="4082783270" sldId="397"/>
            <ac:spMk id="10" creationId="{A41EB999-A4B1-DED8-8C9A-0540F189BAF8}"/>
          </ac:spMkLst>
        </pc:spChg>
        <pc:spChg chg="mod">
          <ac:chgData name="Ali, Syed Waqqas" userId="1b3a5f44-9498-4738-8c4e-8127257d744d" providerId="ADAL" clId="{2AD63BCF-471B-43C3-985C-2B87DBEA5A13}" dt="2024-03-05T14:31:52.081" v="9892" actId="1035"/>
          <ac:spMkLst>
            <pc:docMk/>
            <pc:sldMk cId="4082783270" sldId="397"/>
            <ac:spMk id="11" creationId="{4F602933-A0DE-F10E-BE2E-E268F588AFE6}"/>
          </ac:spMkLst>
        </pc:spChg>
        <pc:spChg chg="add mod">
          <ac:chgData name="Ali, Syed Waqqas" userId="1b3a5f44-9498-4738-8c4e-8127257d744d" providerId="ADAL" clId="{2AD63BCF-471B-43C3-985C-2B87DBEA5A13}" dt="2024-03-05T14:33:26.841" v="9975" actId="1076"/>
          <ac:spMkLst>
            <pc:docMk/>
            <pc:sldMk cId="4082783270" sldId="397"/>
            <ac:spMk id="12" creationId="{C9E841BE-1936-D199-6DB9-9A9F6948E34F}"/>
          </ac:spMkLst>
        </pc:spChg>
        <pc:spChg chg="add mod">
          <ac:chgData name="Ali, Syed Waqqas" userId="1b3a5f44-9498-4738-8c4e-8127257d744d" providerId="ADAL" clId="{2AD63BCF-471B-43C3-985C-2B87DBEA5A13}" dt="2024-03-05T14:34:19.655" v="10038" actId="207"/>
          <ac:spMkLst>
            <pc:docMk/>
            <pc:sldMk cId="4082783270" sldId="397"/>
            <ac:spMk id="14" creationId="{E0B86B7A-D500-B5C9-C478-C64E8B207E8D}"/>
          </ac:spMkLst>
        </pc:spChg>
        <pc:spChg chg="add mod">
          <ac:chgData name="Ali, Syed Waqqas" userId="1b3a5f44-9498-4738-8c4e-8127257d744d" providerId="ADAL" clId="{2AD63BCF-471B-43C3-985C-2B87DBEA5A13}" dt="2024-03-05T14:34:12.571" v="10036" actId="692"/>
          <ac:spMkLst>
            <pc:docMk/>
            <pc:sldMk cId="4082783270" sldId="397"/>
            <ac:spMk id="15" creationId="{1E7A4B88-2386-EA09-6DF0-600312C4D795}"/>
          </ac:spMkLst>
        </pc:spChg>
        <pc:spChg chg="add mod">
          <ac:chgData name="Ali, Syed Waqqas" userId="1b3a5f44-9498-4738-8c4e-8127257d744d" providerId="ADAL" clId="{2AD63BCF-471B-43C3-985C-2B87DBEA5A13}" dt="2024-03-05T14:35:43.547" v="10085"/>
          <ac:spMkLst>
            <pc:docMk/>
            <pc:sldMk cId="4082783270" sldId="397"/>
            <ac:spMk id="16" creationId="{E75CA406-9A49-97BC-5156-995C27B51A97}"/>
          </ac:spMkLst>
        </pc:spChg>
        <pc:spChg chg="add mod">
          <ac:chgData name="Ali, Syed Waqqas" userId="1b3a5f44-9498-4738-8c4e-8127257d744d" providerId="ADAL" clId="{2AD63BCF-471B-43C3-985C-2B87DBEA5A13}" dt="2024-03-05T14:35:43.547" v="10085"/>
          <ac:spMkLst>
            <pc:docMk/>
            <pc:sldMk cId="4082783270" sldId="397"/>
            <ac:spMk id="17" creationId="{15B53A96-612B-B0AE-649D-19772D5CCB4D}"/>
          </ac:spMkLst>
        </pc:spChg>
        <pc:cxnChg chg="add mod">
          <ac:chgData name="Ali, Syed Waqqas" userId="1b3a5f44-9498-4738-8c4e-8127257d744d" providerId="ADAL" clId="{2AD63BCF-471B-43C3-985C-2B87DBEA5A13}" dt="2024-03-05T14:31:58.728" v="9894" actId="1076"/>
          <ac:cxnSpMkLst>
            <pc:docMk/>
            <pc:sldMk cId="4082783270" sldId="397"/>
            <ac:cxnSpMk id="3" creationId="{C9EF6600-096F-B668-C610-B2526FD61246}"/>
          </ac:cxnSpMkLst>
        </pc:cxnChg>
      </pc:sldChg>
      <pc:sldChg chg="modSp add del mod">
        <pc:chgData name="Ali, Syed Waqqas" userId="1b3a5f44-9498-4738-8c4e-8127257d744d" providerId="ADAL" clId="{2AD63BCF-471B-43C3-985C-2B87DBEA5A13}" dt="2024-03-05T14:30:04.582" v="9874" actId="47"/>
        <pc:sldMkLst>
          <pc:docMk/>
          <pc:sldMk cId="3266410565" sldId="398"/>
        </pc:sldMkLst>
        <pc:spChg chg="mod">
          <ac:chgData name="Ali, Syed Waqqas" userId="1b3a5f44-9498-4738-8c4e-8127257d744d" providerId="ADAL" clId="{2AD63BCF-471B-43C3-985C-2B87DBEA5A13}" dt="2024-03-05T14:29:36.599" v="9855" actId="1035"/>
          <ac:spMkLst>
            <pc:docMk/>
            <pc:sldMk cId="3266410565" sldId="398"/>
            <ac:spMk id="10" creationId="{846C4C1B-2117-56F4-460A-BD8EF9A7F928}"/>
          </ac:spMkLst>
        </pc:spChg>
        <pc:spChg chg="mod">
          <ac:chgData name="Ali, Syed Waqqas" userId="1b3a5f44-9498-4738-8c4e-8127257d744d" providerId="ADAL" clId="{2AD63BCF-471B-43C3-985C-2B87DBEA5A13}" dt="2024-03-05T14:29:36.599" v="9855" actId="1035"/>
          <ac:spMkLst>
            <pc:docMk/>
            <pc:sldMk cId="3266410565" sldId="398"/>
            <ac:spMk id="11" creationId="{89112EB5-695F-3387-DCC5-06E8C8456F06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14:35:42.151" v="10084"/>
        <pc:sldMkLst>
          <pc:docMk/>
          <pc:sldMk cId="4286841310" sldId="398"/>
        </pc:sldMkLst>
        <pc:spChg chg="add mod">
          <ac:chgData name="Ali, Syed Waqqas" userId="1b3a5f44-9498-4738-8c4e-8127257d744d" providerId="ADAL" clId="{2AD63BCF-471B-43C3-985C-2B87DBEA5A13}" dt="2024-03-05T14:33:20.203" v="9973" actId="2711"/>
          <ac:spMkLst>
            <pc:docMk/>
            <pc:sldMk cId="4286841310" sldId="398"/>
            <ac:spMk id="3" creationId="{519AD96D-7E7F-51CE-06CB-C7FE14900E8F}"/>
          </ac:spMkLst>
        </pc:spChg>
        <pc:spChg chg="add mod">
          <ac:chgData name="Ali, Syed Waqqas" userId="1b3a5f44-9498-4738-8c4e-8127257d744d" providerId="ADAL" clId="{2AD63BCF-471B-43C3-985C-2B87DBEA5A13}" dt="2024-03-05T14:35:42.151" v="10084"/>
          <ac:spMkLst>
            <pc:docMk/>
            <pc:sldMk cId="4286841310" sldId="398"/>
            <ac:spMk id="12" creationId="{2677F652-CE2A-1E08-A22C-C0EB095264C1}"/>
          </ac:spMkLst>
        </pc:spChg>
        <pc:spChg chg="add mod">
          <ac:chgData name="Ali, Syed Waqqas" userId="1b3a5f44-9498-4738-8c4e-8127257d744d" providerId="ADAL" clId="{2AD63BCF-471B-43C3-985C-2B87DBEA5A13}" dt="2024-03-05T14:35:42.151" v="10084"/>
          <ac:spMkLst>
            <pc:docMk/>
            <pc:sldMk cId="4286841310" sldId="398"/>
            <ac:spMk id="14" creationId="{B497AB50-D84E-F84B-1AA8-C51CA6FAEA98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14:53:46.370" v="10148" actId="1076"/>
        <pc:sldMkLst>
          <pc:docMk/>
          <pc:sldMk cId="2571037741" sldId="399"/>
        </pc:sldMkLst>
        <pc:spChg chg="mod">
          <ac:chgData name="Ali, Syed Waqqas" userId="1b3a5f44-9498-4738-8c4e-8127257d744d" providerId="ADAL" clId="{2AD63BCF-471B-43C3-985C-2B87DBEA5A13}" dt="2024-03-05T14:36:53.994" v="10111" actId="20577"/>
          <ac:spMkLst>
            <pc:docMk/>
            <pc:sldMk cId="2571037741" sldId="399"/>
            <ac:spMk id="2" creationId="{FD847334-7BEF-2FBB-DE23-79FFD8CA9347}"/>
          </ac:spMkLst>
        </pc:spChg>
        <pc:spChg chg="mod">
          <ac:chgData name="Ali, Syed Waqqas" userId="1b3a5f44-9498-4738-8c4e-8127257d744d" providerId="ADAL" clId="{2AD63BCF-471B-43C3-985C-2B87DBEA5A13}" dt="2024-03-05T14:53:26.767" v="10145" actId="1076"/>
          <ac:spMkLst>
            <pc:docMk/>
            <pc:sldMk cId="2571037741" sldId="399"/>
            <ac:spMk id="3" creationId="{43869A1D-623B-7309-271E-621E11581F09}"/>
          </ac:spMkLst>
        </pc:spChg>
        <pc:picChg chg="add del mod">
          <ac:chgData name="Ali, Syed Waqqas" userId="1b3a5f44-9498-4738-8c4e-8127257d744d" providerId="ADAL" clId="{2AD63BCF-471B-43C3-985C-2B87DBEA5A13}" dt="2024-03-05T14:53:18.609" v="10142" actId="478"/>
          <ac:picMkLst>
            <pc:docMk/>
            <pc:sldMk cId="2571037741" sldId="399"/>
            <ac:picMk id="10" creationId="{88B25F37-252F-E0E7-70F3-1DFDE70CF93D}"/>
          </ac:picMkLst>
        </pc:picChg>
        <pc:picChg chg="add mod">
          <ac:chgData name="Ali, Syed Waqqas" userId="1b3a5f44-9498-4738-8c4e-8127257d744d" providerId="ADAL" clId="{2AD63BCF-471B-43C3-985C-2B87DBEA5A13}" dt="2024-03-05T14:53:46.370" v="10148" actId="1076"/>
          <ac:picMkLst>
            <pc:docMk/>
            <pc:sldMk cId="2571037741" sldId="399"/>
            <ac:picMk id="12" creationId="{8E2181BF-3650-4261-F751-D507BADA9AED}"/>
          </ac:picMkLst>
        </pc:picChg>
      </pc:sldChg>
      <pc:sldChg chg="addSp modSp add mod">
        <pc:chgData name="Ali, Syed Waqqas" userId="1b3a5f44-9498-4738-8c4e-8127257d744d" providerId="ADAL" clId="{2AD63BCF-471B-43C3-985C-2B87DBEA5A13}" dt="2024-03-05T15:03:15.105" v="10669" actId="20577"/>
        <pc:sldMkLst>
          <pc:docMk/>
          <pc:sldMk cId="2274625743" sldId="400"/>
        </pc:sldMkLst>
        <pc:spChg chg="add mod">
          <ac:chgData name="Ali, Syed Waqqas" userId="1b3a5f44-9498-4738-8c4e-8127257d744d" providerId="ADAL" clId="{2AD63BCF-471B-43C3-985C-2B87DBEA5A13}" dt="2024-03-05T14:54:08.035" v="10155" actId="207"/>
          <ac:spMkLst>
            <pc:docMk/>
            <pc:sldMk cId="2274625743" sldId="400"/>
            <ac:spMk id="9" creationId="{6EC5C8F8-1C59-0F57-A722-CC5C52EA44D5}"/>
          </ac:spMkLst>
        </pc:spChg>
        <pc:spChg chg="add mod">
          <ac:chgData name="Ali, Syed Waqqas" userId="1b3a5f44-9498-4738-8c4e-8127257d744d" providerId="ADAL" clId="{2AD63BCF-471B-43C3-985C-2B87DBEA5A13}" dt="2024-03-05T15:03:15.105" v="10669" actId="20577"/>
          <ac:spMkLst>
            <pc:docMk/>
            <pc:sldMk cId="2274625743" sldId="400"/>
            <ac:spMk id="10" creationId="{543A8256-218D-1865-0361-3754970DAED9}"/>
          </ac:spMkLst>
        </pc:spChg>
      </pc:sldChg>
      <pc:sldChg chg="addSp delSp modSp add mod ord">
        <pc:chgData name="Ali, Syed Waqqas" userId="1b3a5f44-9498-4738-8c4e-8127257d744d" providerId="ADAL" clId="{2AD63BCF-471B-43C3-985C-2B87DBEA5A13}" dt="2024-03-05T16:23:19.446" v="13487" actId="20577"/>
        <pc:sldMkLst>
          <pc:docMk/>
          <pc:sldMk cId="2147457738" sldId="401"/>
        </pc:sldMkLst>
        <pc:spChg chg="mod">
          <ac:chgData name="Ali, Syed Waqqas" userId="1b3a5f44-9498-4738-8c4e-8127257d744d" providerId="ADAL" clId="{2AD63BCF-471B-43C3-985C-2B87DBEA5A13}" dt="2024-03-05T15:00:08.166" v="10305" actId="20577"/>
          <ac:spMkLst>
            <pc:docMk/>
            <pc:sldMk cId="2147457738" sldId="401"/>
            <ac:spMk id="2" creationId="{1A27273F-CC3F-BA73-3006-61AD60A53535}"/>
          </ac:spMkLst>
        </pc:spChg>
        <pc:spChg chg="add del mod">
          <ac:chgData name="Ali, Syed Waqqas" userId="1b3a5f44-9498-4738-8c4e-8127257d744d" providerId="ADAL" clId="{2AD63BCF-471B-43C3-985C-2B87DBEA5A13}" dt="2024-03-05T16:23:19.446" v="13487" actId="20577"/>
          <ac:spMkLst>
            <pc:docMk/>
            <pc:sldMk cId="2147457738" sldId="401"/>
            <ac:spMk id="3" creationId="{C6D18B3A-9C3D-0A84-4164-AD5D16A64A6F}"/>
          </ac:spMkLst>
        </pc:spChg>
        <pc:picChg chg="add mod">
          <ac:chgData name="Ali, Syed Waqqas" userId="1b3a5f44-9498-4738-8c4e-8127257d744d" providerId="ADAL" clId="{2AD63BCF-471B-43C3-985C-2B87DBEA5A13}" dt="2024-03-05T15:00:16.869" v="10331" actId="1035"/>
          <ac:picMkLst>
            <pc:docMk/>
            <pc:sldMk cId="2147457738" sldId="401"/>
            <ac:picMk id="10" creationId="{D0020BED-910A-8673-7ACD-EF62865953C3}"/>
          </ac:picMkLst>
        </pc:picChg>
      </pc:sldChg>
      <pc:sldChg chg="addSp modSp add mod">
        <pc:chgData name="Ali, Syed Waqqas" userId="1b3a5f44-9498-4738-8c4e-8127257d744d" providerId="ADAL" clId="{2AD63BCF-471B-43C3-985C-2B87DBEA5A13}" dt="2024-03-05T15:03:07.244" v="10666" actId="692"/>
        <pc:sldMkLst>
          <pc:docMk/>
          <pc:sldMk cId="625631117" sldId="402"/>
        </pc:sldMkLst>
        <pc:spChg chg="add mod">
          <ac:chgData name="Ali, Syed Waqqas" userId="1b3a5f44-9498-4738-8c4e-8127257d744d" providerId="ADAL" clId="{2AD63BCF-471B-43C3-985C-2B87DBEA5A13}" dt="2024-03-05T15:01:11.022" v="10575" actId="207"/>
          <ac:spMkLst>
            <pc:docMk/>
            <pc:sldMk cId="625631117" sldId="402"/>
            <ac:spMk id="9" creationId="{34643042-A6DA-F2F7-C614-709E4F65E9A7}"/>
          </ac:spMkLst>
        </pc:spChg>
        <pc:spChg chg="add mod">
          <ac:chgData name="Ali, Syed Waqqas" userId="1b3a5f44-9498-4738-8c4e-8127257d744d" providerId="ADAL" clId="{2AD63BCF-471B-43C3-985C-2B87DBEA5A13}" dt="2024-03-05T15:01:37.532" v="10596" actId="692"/>
          <ac:spMkLst>
            <pc:docMk/>
            <pc:sldMk cId="625631117" sldId="402"/>
            <ac:spMk id="11" creationId="{4AB740A1-872F-CE24-A1C4-CFB63256C428}"/>
          </ac:spMkLst>
        </pc:spChg>
        <pc:spChg chg="add mod">
          <ac:chgData name="Ali, Syed Waqqas" userId="1b3a5f44-9498-4738-8c4e-8127257d744d" providerId="ADAL" clId="{2AD63BCF-471B-43C3-985C-2B87DBEA5A13}" dt="2024-03-05T15:02:45.772" v="10651" actId="1076"/>
          <ac:spMkLst>
            <pc:docMk/>
            <pc:sldMk cId="625631117" sldId="402"/>
            <ac:spMk id="12" creationId="{08F963DB-53BF-A2C1-8A89-050687930400}"/>
          </ac:spMkLst>
        </pc:spChg>
        <pc:spChg chg="add mod">
          <ac:chgData name="Ali, Syed Waqqas" userId="1b3a5f44-9498-4738-8c4e-8127257d744d" providerId="ADAL" clId="{2AD63BCF-471B-43C3-985C-2B87DBEA5A13}" dt="2024-03-05T15:03:07.244" v="10666" actId="692"/>
          <ac:spMkLst>
            <pc:docMk/>
            <pc:sldMk cId="625631117" sldId="402"/>
            <ac:spMk id="13" creationId="{4B254406-4B54-2E1F-5701-2CA752F74A17}"/>
          </ac:spMkLst>
        </pc:spChg>
      </pc:sldChg>
      <pc:sldChg chg="modSp add mod">
        <pc:chgData name="Ali, Syed Waqqas" userId="1b3a5f44-9498-4738-8c4e-8127257d744d" providerId="ADAL" clId="{2AD63BCF-471B-43C3-985C-2B87DBEA5A13}" dt="2024-03-05T16:23:53.504" v="13520" actId="20577"/>
        <pc:sldMkLst>
          <pc:docMk/>
          <pc:sldMk cId="4063002976" sldId="403"/>
        </pc:sldMkLst>
        <pc:spChg chg="mod">
          <ac:chgData name="Ali, Syed Waqqas" userId="1b3a5f44-9498-4738-8c4e-8127257d744d" providerId="ADAL" clId="{2AD63BCF-471B-43C3-985C-2B87DBEA5A13}" dt="2024-03-05T15:03:49.774" v="10685" actId="20577"/>
          <ac:spMkLst>
            <pc:docMk/>
            <pc:sldMk cId="4063002976" sldId="403"/>
            <ac:spMk id="2" creationId="{AC633CB5-321D-0301-3778-1988D34A74E9}"/>
          </ac:spMkLst>
        </pc:spChg>
        <pc:spChg chg="mod">
          <ac:chgData name="Ali, Syed Waqqas" userId="1b3a5f44-9498-4738-8c4e-8127257d744d" providerId="ADAL" clId="{2AD63BCF-471B-43C3-985C-2B87DBEA5A13}" dt="2024-03-05T16:23:53.504" v="13520" actId="20577"/>
          <ac:spMkLst>
            <pc:docMk/>
            <pc:sldMk cId="4063002976" sldId="403"/>
            <ac:spMk id="3" creationId="{A08DAB15-FCA7-8301-6C21-416C8CE45E50}"/>
          </ac:spMkLst>
        </pc:spChg>
      </pc:sldChg>
      <pc:sldChg chg="add del">
        <pc:chgData name="Ali, Syed Waqqas" userId="1b3a5f44-9498-4738-8c4e-8127257d744d" providerId="ADAL" clId="{2AD63BCF-471B-43C3-985C-2B87DBEA5A13}" dt="2024-03-05T16:08:32.862" v="12033" actId="2696"/>
        <pc:sldMkLst>
          <pc:docMk/>
          <pc:sldMk cId="2727021178" sldId="404"/>
        </pc:sldMkLst>
      </pc:sldChg>
      <pc:sldChg chg="modSp add mod">
        <pc:chgData name="Ali, Syed Waqqas" userId="1b3a5f44-9498-4738-8c4e-8127257d744d" providerId="ADAL" clId="{2AD63BCF-471B-43C3-985C-2B87DBEA5A13}" dt="2024-03-05T16:57:18.921" v="15373" actId="27636"/>
        <pc:sldMkLst>
          <pc:docMk/>
          <pc:sldMk cId="3904849817" sldId="404"/>
        </pc:sldMkLst>
        <pc:spChg chg="mod">
          <ac:chgData name="Ali, Syed Waqqas" userId="1b3a5f44-9498-4738-8c4e-8127257d744d" providerId="ADAL" clId="{2AD63BCF-471B-43C3-985C-2B87DBEA5A13}" dt="2024-03-05T16:57:18.921" v="15373" actId="27636"/>
          <ac:spMkLst>
            <pc:docMk/>
            <pc:sldMk cId="3904849817" sldId="404"/>
            <ac:spMk id="2" creationId="{A914631A-F108-5E5B-281B-983F02779866}"/>
          </ac:spMkLst>
        </pc:spChg>
        <pc:spChg chg="mod">
          <ac:chgData name="Ali, Syed Waqqas" userId="1b3a5f44-9498-4738-8c4e-8127257d744d" providerId="ADAL" clId="{2AD63BCF-471B-43C3-985C-2B87DBEA5A13}" dt="2024-03-05T16:09:36.917" v="12330" actId="20577"/>
          <ac:spMkLst>
            <pc:docMk/>
            <pc:sldMk cId="3904849817" sldId="404"/>
            <ac:spMk id="3" creationId="{993E4A01-ADEE-1B40-BC47-072C18D5746D}"/>
          </ac:spMkLst>
        </pc:spChg>
      </pc:sldChg>
      <pc:sldChg chg="modSp add mod">
        <pc:chgData name="Ali, Syed Waqqas" userId="1b3a5f44-9498-4738-8c4e-8127257d744d" providerId="ADAL" clId="{2AD63BCF-471B-43C3-985C-2B87DBEA5A13}" dt="2024-03-05T16:54:04.238" v="15342" actId="2711"/>
        <pc:sldMkLst>
          <pc:docMk/>
          <pc:sldMk cId="3189006059" sldId="405"/>
        </pc:sldMkLst>
        <pc:spChg chg="mod">
          <ac:chgData name="Ali, Syed Waqqas" userId="1b3a5f44-9498-4738-8c4e-8127257d744d" providerId="ADAL" clId="{2AD63BCF-471B-43C3-985C-2B87DBEA5A13}" dt="2024-03-05T15:07:39.889" v="10876" actId="20577"/>
          <ac:spMkLst>
            <pc:docMk/>
            <pc:sldMk cId="3189006059" sldId="405"/>
            <ac:spMk id="2" creationId="{3FD81B35-A86D-F12A-7FB0-D09BF581E3DC}"/>
          </ac:spMkLst>
        </pc:spChg>
        <pc:spChg chg="mod">
          <ac:chgData name="Ali, Syed Waqqas" userId="1b3a5f44-9498-4738-8c4e-8127257d744d" providerId="ADAL" clId="{2AD63BCF-471B-43C3-985C-2B87DBEA5A13}" dt="2024-03-05T16:54:04.238" v="15342" actId="2711"/>
          <ac:spMkLst>
            <pc:docMk/>
            <pc:sldMk cId="3189006059" sldId="405"/>
            <ac:spMk id="3" creationId="{31E948A8-54D4-CE0C-73A2-79F6FFC268A6}"/>
          </ac:spMkLst>
        </pc:spChg>
      </pc:sldChg>
      <pc:sldChg chg="modSp add mod">
        <pc:chgData name="Ali, Syed Waqqas" userId="1b3a5f44-9498-4738-8c4e-8127257d744d" providerId="ADAL" clId="{2AD63BCF-471B-43C3-985C-2B87DBEA5A13}" dt="2024-03-05T15:10:03.331" v="11092" actId="20577"/>
        <pc:sldMkLst>
          <pc:docMk/>
          <pc:sldMk cId="3422597533" sldId="406"/>
        </pc:sldMkLst>
        <pc:spChg chg="mod">
          <ac:chgData name="Ali, Syed Waqqas" userId="1b3a5f44-9498-4738-8c4e-8127257d744d" providerId="ADAL" clId="{2AD63BCF-471B-43C3-985C-2B87DBEA5A13}" dt="2024-03-05T15:10:03.331" v="11092" actId="20577"/>
          <ac:spMkLst>
            <pc:docMk/>
            <pc:sldMk cId="3422597533" sldId="406"/>
            <ac:spMk id="3" creationId="{1880ABAA-DFC0-FDF7-AAD4-935FC830B6D6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17:35:01.439" v="16631" actId="20577"/>
        <pc:sldMkLst>
          <pc:docMk/>
          <pc:sldMk cId="1718557700" sldId="407"/>
        </pc:sldMkLst>
        <pc:spChg chg="mod">
          <ac:chgData name="Ali, Syed Waqqas" userId="1b3a5f44-9498-4738-8c4e-8127257d744d" providerId="ADAL" clId="{2AD63BCF-471B-43C3-985C-2B87DBEA5A13}" dt="2024-03-05T15:10:43.161" v="11124" actId="20577"/>
          <ac:spMkLst>
            <pc:docMk/>
            <pc:sldMk cId="1718557700" sldId="407"/>
            <ac:spMk id="2" creationId="{1423E555-1578-3576-26FE-35D5951A4DD4}"/>
          </ac:spMkLst>
        </pc:spChg>
        <pc:spChg chg="mod">
          <ac:chgData name="Ali, Syed Waqqas" userId="1b3a5f44-9498-4738-8c4e-8127257d744d" providerId="ADAL" clId="{2AD63BCF-471B-43C3-985C-2B87DBEA5A13}" dt="2024-03-05T15:10:32.189" v="11100" actId="20577"/>
          <ac:spMkLst>
            <pc:docMk/>
            <pc:sldMk cId="1718557700" sldId="407"/>
            <ac:spMk id="3" creationId="{EA426EC7-3365-FC3E-5BCA-14C7564D8135}"/>
          </ac:spMkLst>
        </pc:spChg>
        <pc:spChg chg="add mod">
          <ac:chgData name="Ali, Syed Waqqas" userId="1b3a5f44-9498-4738-8c4e-8127257d744d" providerId="ADAL" clId="{2AD63BCF-471B-43C3-985C-2B87DBEA5A13}" dt="2024-03-05T15:13:12.356" v="11141" actId="207"/>
          <ac:spMkLst>
            <pc:docMk/>
            <pc:sldMk cId="1718557700" sldId="407"/>
            <ac:spMk id="10" creationId="{3D6DD872-1E20-2049-01E9-33A0C2103E40}"/>
          </ac:spMkLst>
        </pc:spChg>
        <pc:spChg chg="add mod">
          <ac:chgData name="Ali, Syed Waqqas" userId="1b3a5f44-9498-4738-8c4e-8127257d744d" providerId="ADAL" clId="{2AD63BCF-471B-43C3-985C-2B87DBEA5A13}" dt="2024-03-05T15:13:28.045" v="11151" actId="20577"/>
          <ac:spMkLst>
            <pc:docMk/>
            <pc:sldMk cId="1718557700" sldId="407"/>
            <ac:spMk id="11" creationId="{4CB80D99-B9D5-D8C3-CA10-76609C98B86B}"/>
          </ac:spMkLst>
        </pc:spChg>
        <pc:spChg chg="add mod">
          <ac:chgData name="Ali, Syed Waqqas" userId="1b3a5f44-9498-4738-8c4e-8127257d744d" providerId="ADAL" clId="{2AD63BCF-471B-43C3-985C-2B87DBEA5A13}" dt="2024-03-05T17:34:54.689" v="16600" actId="1076"/>
          <ac:spMkLst>
            <pc:docMk/>
            <pc:sldMk cId="1718557700" sldId="407"/>
            <ac:spMk id="12" creationId="{E95C6AE2-7A2D-62F3-D0F6-E6DC69D494ED}"/>
          </ac:spMkLst>
        </pc:spChg>
        <pc:spChg chg="add mod">
          <ac:chgData name="Ali, Syed Waqqas" userId="1b3a5f44-9498-4738-8c4e-8127257d744d" providerId="ADAL" clId="{2AD63BCF-471B-43C3-985C-2B87DBEA5A13}" dt="2024-03-05T17:34:58.875" v="16627" actId="1036"/>
          <ac:spMkLst>
            <pc:docMk/>
            <pc:sldMk cId="1718557700" sldId="407"/>
            <ac:spMk id="13" creationId="{EE896320-D2DE-1630-1C7B-3A098509CEE7}"/>
          </ac:spMkLst>
        </pc:spChg>
        <pc:spChg chg="add del mod">
          <ac:chgData name="Ali, Syed Waqqas" userId="1b3a5f44-9498-4738-8c4e-8127257d744d" providerId="ADAL" clId="{2AD63BCF-471B-43C3-985C-2B87DBEA5A13}" dt="2024-03-05T15:16:54.047" v="11212" actId="478"/>
          <ac:spMkLst>
            <pc:docMk/>
            <pc:sldMk cId="1718557700" sldId="407"/>
            <ac:spMk id="14" creationId="{56D74156-BBCC-EA55-66D5-BAB71F1B3E7F}"/>
          </ac:spMkLst>
        </pc:spChg>
        <pc:graphicFrameChg chg="add mod modGraphic">
          <ac:chgData name="Ali, Syed Waqqas" userId="1b3a5f44-9498-4738-8c4e-8127257d744d" providerId="ADAL" clId="{2AD63BCF-471B-43C3-985C-2B87DBEA5A13}" dt="2024-03-05T17:35:01.439" v="16631" actId="20577"/>
          <ac:graphicFrameMkLst>
            <pc:docMk/>
            <pc:sldMk cId="1718557700" sldId="407"/>
            <ac:graphicFrameMk id="9" creationId="{332F8C4B-B153-2DB6-ED75-C8675559AD48}"/>
          </ac:graphicFrameMkLst>
        </pc:graphicFrameChg>
      </pc:sldChg>
      <pc:sldChg chg="modSp add mod">
        <pc:chgData name="Ali, Syed Waqqas" userId="1b3a5f44-9498-4738-8c4e-8127257d744d" providerId="ADAL" clId="{2AD63BCF-471B-43C3-985C-2B87DBEA5A13}" dt="2024-03-05T17:35:13.600" v="16671" actId="1035"/>
        <pc:sldMkLst>
          <pc:docMk/>
          <pc:sldMk cId="3636746982" sldId="408"/>
        </pc:sldMkLst>
        <pc:spChg chg="mod">
          <ac:chgData name="Ali, Syed Waqqas" userId="1b3a5f44-9498-4738-8c4e-8127257d744d" providerId="ADAL" clId="{2AD63BCF-471B-43C3-985C-2B87DBEA5A13}" dt="2024-03-05T15:17:16.700" v="11286" actId="1036"/>
          <ac:spMkLst>
            <pc:docMk/>
            <pc:sldMk cId="3636746982" sldId="408"/>
            <ac:spMk id="10" creationId="{61AC0E5E-E702-04CD-F514-B5855B2A291A}"/>
          </ac:spMkLst>
        </pc:spChg>
        <pc:spChg chg="mod">
          <ac:chgData name="Ali, Syed Waqqas" userId="1b3a5f44-9498-4738-8c4e-8127257d744d" providerId="ADAL" clId="{2AD63BCF-471B-43C3-985C-2B87DBEA5A13}" dt="2024-03-05T17:35:13.600" v="16671" actId="1035"/>
          <ac:spMkLst>
            <pc:docMk/>
            <pc:sldMk cId="3636746982" sldId="408"/>
            <ac:spMk id="12" creationId="{6A35CC86-C35E-BF98-7A13-292671AF867C}"/>
          </ac:spMkLst>
        </pc:spChg>
        <pc:spChg chg="mod">
          <ac:chgData name="Ali, Syed Waqqas" userId="1b3a5f44-9498-4738-8c4e-8127257d744d" providerId="ADAL" clId="{2AD63BCF-471B-43C3-985C-2B87DBEA5A13}" dt="2024-03-05T17:35:13.600" v="16671" actId="1035"/>
          <ac:spMkLst>
            <pc:docMk/>
            <pc:sldMk cId="3636746982" sldId="408"/>
            <ac:spMk id="13" creationId="{3DD95CE7-6C43-3D5F-24FD-5893AC540694}"/>
          </ac:spMkLst>
        </pc:spChg>
        <pc:graphicFrameChg chg="modGraphic">
          <ac:chgData name="Ali, Syed Waqqas" userId="1b3a5f44-9498-4738-8c4e-8127257d744d" providerId="ADAL" clId="{2AD63BCF-471B-43C3-985C-2B87DBEA5A13}" dt="2024-03-05T17:35:08.419" v="16641" actId="20577"/>
          <ac:graphicFrameMkLst>
            <pc:docMk/>
            <pc:sldMk cId="3636746982" sldId="408"/>
            <ac:graphicFrameMk id="9" creationId="{C69C4367-B226-B8C0-8FF2-67060C40E763}"/>
          </ac:graphicFrameMkLst>
        </pc:graphicFrameChg>
      </pc:sldChg>
      <pc:sldChg chg="addSp modSp add mod">
        <pc:chgData name="Ali, Syed Waqqas" userId="1b3a5f44-9498-4738-8c4e-8127257d744d" providerId="ADAL" clId="{2AD63BCF-471B-43C3-985C-2B87DBEA5A13}" dt="2024-03-05T17:38:00.804" v="16838" actId="20577"/>
        <pc:sldMkLst>
          <pc:docMk/>
          <pc:sldMk cId="1373071003" sldId="409"/>
        </pc:sldMkLst>
        <pc:spChg chg="mod">
          <ac:chgData name="Ali, Syed Waqqas" userId="1b3a5f44-9498-4738-8c4e-8127257d744d" providerId="ADAL" clId="{2AD63BCF-471B-43C3-985C-2B87DBEA5A13}" dt="2024-03-05T16:56:39.956" v="15356" actId="20577"/>
          <ac:spMkLst>
            <pc:docMk/>
            <pc:sldMk cId="1373071003" sldId="409"/>
            <ac:spMk id="3" creationId="{2748C438-1059-A428-9C7B-09B1A42F9FF9}"/>
          </ac:spMkLst>
        </pc:spChg>
        <pc:spChg chg="mod">
          <ac:chgData name="Ali, Syed Waqqas" userId="1b3a5f44-9498-4738-8c4e-8127257d744d" providerId="ADAL" clId="{2AD63BCF-471B-43C3-985C-2B87DBEA5A13}" dt="2024-03-05T15:18:20.382" v="11430" actId="207"/>
          <ac:spMkLst>
            <pc:docMk/>
            <pc:sldMk cId="1373071003" sldId="409"/>
            <ac:spMk id="10" creationId="{052B9416-FF37-F5B1-4860-DED39A72BCA3}"/>
          </ac:spMkLst>
        </pc:spChg>
        <pc:spChg chg="mod">
          <ac:chgData name="Ali, Syed Waqqas" userId="1b3a5f44-9498-4738-8c4e-8127257d744d" providerId="ADAL" clId="{2AD63BCF-471B-43C3-985C-2B87DBEA5A13}" dt="2024-03-05T17:35:22.287" v="16700" actId="1036"/>
          <ac:spMkLst>
            <pc:docMk/>
            <pc:sldMk cId="1373071003" sldId="409"/>
            <ac:spMk id="12" creationId="{B47C0A34-47ED-E39F-7316-48ADC6FB2125}"/>
          </ac:spMkLst>
        </pc:spChg>
        <pc:spChg chg="mod">
          <ac:chgData name="Ali, Syed Waqqas" userId="1b3a5f44-9498-4738-8c4e-8127257d744d" providerId="ADAL" clId="{2AD63BCF-471B-43C3-985C-2B87DBEA5A13}" dt="2024-03-05T17:35:22.287" v="16700" actId="1036"/>
          <ac:spMkLst>
            <pc:docMk/>
            <pc:sldMk cId="1373071003" sldId="409"/>
            <ac:spMk id="13" creationId="{42762356-D576-8F8E-6E30-BBB5CC31D16B}"/>
          </ac:spMkLst>
        </pc:spChg>
        <pc:spChg chg="add mod">
          <ac:chgData name="Ali, Syed Waqqas" userId="1b3a5f44-9498-4738-8c4e-8127257d744d" providerId="ADAL" clId="{2AD63BCF-471B-43C3-985C-2B87DBEA5A13}" dt="2024-03-05T16:56:36.784" v="15351" actId="14100"/>
          <ac:spMkLst>
            <pc:docMk/>
            <pc:sldMk cId="1373071003" sldId="409"/>
            <ac:spMk id="14" creationId="{7EBE9543-394D-77E3-9450-8908C484084F}"/>
          </ac:spMkLst>
        </pc:spChg>
        <pc:graphicFrameChg chg="modGraphic">
          <ac:chgData name="Ali, Syed Waqqas" userId="1b3a5f44-9498-4738-8c4e-8127257d744d" providerId="ADAL" clId="{2AD63BCF-471B-43C3-985C-2B87DBEA5A13}" dt="2024-03-05T17:38:00.804" v="16838" actId="20577"/>
          <ac:graphicFrameMkLst>
            <pc:docMk/>
            <pc:sldMk cId="1373071003" sldId="409"/>
            <ac:graphicFrameMk id="9" creationId="{8D42F5BF-B4AE-FFFB-C7C8-7F1053A56882}"/>
          </ac:graphicFrameMkLst>
        </pc:graphicFrameChg>
      </pc:sldChg>
      <pc:sldChg chg="modSp add mod">
        <pc:chgData name="Ali, Syed Waqqas" userId="1b3a5f44-9498-4738-8c4e-8127257d744d" providerId="ADAL" clId="{2AD63BCF-471B-43C3-985C-2B87DBEA5A13}" dt="2024-03-05T16:21:09.424" v="13410" actId="20577"/>
        <pc:sldMkLst>
          <pc:docMk/>
          <pc:sldMk cId="3946913677" sldId="410"/>
        </pc:sldMkLst>
        <pc:spChg chg="mod">
          <ac:chgData name="Ali, Syed Waqqas" userId="1b3a5f44-9498-4738-8c4e-8127257d744d" providerId="ADAL" clId="{2AD63BCF-471B-43C3-985C-2B87DBEA5A13}" dt="2024-03-05T15:19:17.668" v="11471" actId="20577"/>
          <ac:spMkLst>
            <pc:docMk/>
            <pc:sldMk cId="3946913677" sldId="410"/>
            <ac:spMk id="2" creationId="{F21CF6C2-7D9B-A027-A54A-6DDA7019D030}"/>
          </ac:spMkLst>
        </pc:spChg>
        <pc:spChg chg="mod">
          <ac:chgData name="Ali, Syed Waqqas" userId="1b3a5f44-9498-4738-8c4e-8127257d744d" providerId="ADAL" clId="{2AD63BCF-471B-43C3-985C-2B87DBEA5A13}" dt="2024-03-05T16:21:09.424" v="13410" actId="20577"/>
          <ac:spMkLst>
            <pc:docMk/>
            <pc:sldMk cId="3946913677" sldId="410"/>
            <ac:spMk id="3" creationId="{125659B5-D751-8D17-1C15-616655242B97}"/>
          </ac:spMkLst>
        </pc:spChg>
      </pc:sldChg>
      <pc:sldChg chg="modSp add mod">
        <pc:chgData name="Ali, Syed Waqqas" userId="1b3a5f44-9498-4738-8c4e-8127257d744d" providerId="ADAL" clId="{2AD63BCF-471B-43C3-985C-2B87DBEA5A13}" dt="2024-03-05T16:57:36.518" v="15383" actId="20577"/>
        <pc:sldMkLst>
          <pc:docMk/>
          <pc:sldMk cId="2351868661" sldId="411"/>
        </pc:sldMkLst>
        <pc:spChg chg="mod">
          <ac:chgData name="Ali, Syed Waqqas" userId="1b3a5f44-9498-4738-8c4e-8127257d744d" providerId="ADAL" clId="{2AD63BCF-471B-43C3-985C-2B87DBEA5A13}" dt="2024-03-05T16:57:36.518" v="15383" actId="20577"/>
          <ac:spMkLst>
            <pc:docMk/>
            <pc:sldMk cId="2351868661" sldId="411"/>
            <ac:spMk id="3" creationId="{21FDCE19-F593-CF3D-4F2F-5E5D5FEF7A71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17:38:11.940" v="16848" actId="20577"/>
        <pc:sldMkLst>
          <pc:docMk/>
          <pc:sldMk cId="2938791519" sldId="412"/>
        </pc:sldMkLst>
        <pc:spChg chg="mod">
          <ac:chgData name="Ali, Syed Waqqas" userId="1b3a5f44-9498-4738-8c4e-8127257d744d" providerId="ADAL" clId="{2AD63BCF-471B-43C3-985C-2B87DBEA5A13}" dt="2024-03-05T17:35:45.457" v="16737" actId="313"/>
          <ac:spMkLst>
            <pc:docMk/>
            <pc:sldMk cId="2938791519" sldId="412"/>
            <ac:spMk id="3" creationId="{DA37AC1A-8160-A496-30CB-804BB08E68F0}"/>
          </ac:spMkLst>
        </pc:spChg>
        <pc:spChg chg="del">
          <ac:chgData name="Ali, Syed Waqqas" userId="1b3a5f44-9498-4738-8c4e-8127257d744d" providerId="ADAL" clId="{2AD63BCF-471B-43C3-985C-2B87DBEA5A13}" dt="2024-03-05T15:21:52.900" v="11841" actId="478"/>
          <ac:spMkLst>
            <pc:docMk/>
            <pc:sldMk cId="2938791519" sldId="412"/>
            <ac:spMk id="10" creationId="{260C3A2C-11F0-4C0A-9386-4F51AF18DDD3}"/>
          </ac:spMkLst>
        </pc:spChg>
        <pc:spChg chg="del">
          <ac:chgData name="Ali, Syed Waqqas" userId="1b3a5f44-9498-4738-8c4e-8127257d744d" providerId="ADAL" clId="{2AD63BCF-471B-43C3-985C-2B87DBEA5A13}" dt="2024-03-05T15:21:15.621" v="11808" actId="478"/>
          <ac:spMkLst>
            <pc:docMk/>
            <pc:sldMk cId="2938791519" sldId="412"/>
            <ac:spMk id="12" creationId="{9B7DC2B1-168C-C70D-BE4C-9FD430C241D0}"/>
          </ac:spMkLst>
        </pc:spChg>
        <pc:spChg chg="mod">
          <ac:chgData name="Ali, Syed Waqqas" userId="1b3a5f44-9498-4738-8c4e-8127257d744d" providerId="ADAL" clId="{2AD63BCF-471B-43C3-985C-2B87DBEA5A13}" dt="2024-03-05T15:21:18.638" v="11834" actId="1036"/>
          <ac:spMkLst>
            <pc:docMk/>
            <pc:sldMk cId="2938791519" sldId="412"/>
            <ac:spMk id="13" creationId="{577B384E-9B45-6CAD-66FF-EEC416B2DBDC}"/>
          </ac:spMkLst>
        </pc:spChg>
        <pc:spChg chg="del">
          <ac:chgData name="Ali, Syed Waqqas" userId="1b3a5f44-9498-4738-8c4e-8127257d744d" providerId="ADAL" clId="{2AD63BCF-471B-43C3-985C-2B87DBEA5A13}" dt="2024-03-05T15:21:53.939" v="11842" actId="478"/>
          <ac:spMkLst>
            <pc:docMk/>
            <pc:sldMk cId="2938791519" sldId="412"/>
            <ac:spMk id="14" creationId="{55E0238C-C68A-1F29-0938-BF62174EF024}"/>
          </ac:spMkLst>
        </pc:spChg>
        <pc:spChg chg="add mod">
          <ac:chgData name="Ali, Syed Waqqas" userId="1b3a5f44-9498-4738-8c4e-8127257d744d" providerId="ADAL" clId="{2AD63BCF-471B-43C3-985C-2B87DBEA5A13}" dt="2024-03-05T16:20:38.842" v="13404" actId="1035"/>
          <ac:spMkLst>
            <pc:docMk/>
            <pc:sldMk cId="2938791519" sldId="412"/>
            <ac:spMk id="15" creationId="{FF41DAA1-0C77-56A5-41C3-3D320BA4DDF2}"/>
          </ac:spMkLst>
        </pc:spChg>
        <pc:graphicFrameChg chg="modGraphic">
          <ac:chgData name="Ali, Syed Waqqas" userId="1b3a5f44-9498-4738-8c4e-8127257d744d" providerId="ADAL" clId="{2AD63BCF-471B-43C3-985C-2B87DBEA5A13}" dt="2024-03-05T17:38:11.940" v="16848" actId="20577"/>
          <ac:graphicFrameMkLst>
            <pc:docMk/>
            <pc:sldMk cId="2938791519" sldId="412"/>
            <ac:graphicFrameMk id="9" creationId="{E99E6893-7E04-52D8-7E2A-C3BB467A162A}"/>
          </ac:graphicFrameMkLst>
        </pc:graphicFrameChg>
      </pc:sldChg>
      <pc:sldChg chg="addSp delSp modSp add mod">
        <pc:chgData name="Ali, Syed Waqqas" userId="1b3a5f44-9498-4738-8c4e-8127257d744d" providerId="ADAL" clId="{2AD63BCF-471B-43C3-985C-2B87DBEA5A13}" dt="2024-03-05T17:38:19.812" v="16856" actId="6549"/>
        <pc:sldMkLst>
          <pc:docMk/>
          <pc:sldMk cId="1098529260" sldId="413"/>
        </pc:sldMkLst>
        <pc:spChg chg="mod">
          <ac:chgData name="Ali, Syed Waqqas" userId="1b3a5f44-9498-4738-8c4e-8127257d744d" providerId="ADAL" clId="{2AD63BCF-471B-43C3-985C-2B87DBEA5A13}" dt="2024-03-05T16:20:44.364" v="13407" actId="20577"/>
          <ac:spMkLst>
            <pc:docMk/>
            <pc:sldMk cId="1098529260" sldId="413"/>
            <ac:spMk id="3" creationId="{B8E5C52A-19E6-A11F-3492-CAF720071BCB}"/>
          </ac:spMkLst>
        </pc:spChg>
        <pc:spChg chg="del">
          <ac:chgData name="Ali, Syed Waqqas" userId="1b3a5f44-9498-4738-8c4e-8127257d744d" providerId="ADAL" clId="{2AD63BCF-471B-43C3-985C-2B87DBEA5A13}" dt="2024-03-05T15:29:13.810" v="11926" actId="478"/>
          <ac:spMkLst>
            <pc:docMk/>
            <pc:sldMk cId="1098529260" sldId="413"/>
            <ac:spMk id="10" creationId="{84213ADB-D3C6-C14C-F64B-37A8D893FDC8}"/>
          </ac:spMkLst>
        </pc:spChg>
        <pc:spChg chg="mod">
          <ac:chgData name="Ali, Syed Waqqas" userId="1b3a5f44-9498-4738-8c4e-8127257d744d" providerId="ADAL" clId="{2AD63BCF-471B-43C3-985C-2B87DBEA5A13}" dt="2024-03-05T15:29:39.336" v="11988" actId="14100"/>
          <ac:spMkLst>
            <pc:docMk/>
            <pc:sldMk cId="1098529260" sldId="413"/>
            <ac:spMk id="11" creationId="{453FFBC8-2051-5E7D-F9F9-320039561F53}"/>
          </ac:spMkLst>
        </pc:spChg>
        <pc:spChg chg="mod">
          <ac:chgData name="Ali, Syed Waqqas" userId="1b3a5f44-9498-4738-8c4e-8127257d744d" providerId="ADAL" clId="{2AD63BCF-471B-43C3-985C-2B87DBEA5A13}" dt="2024-03-05T15:29:29.813" v="11977" actId="1035"/>
          <ac:spMkLst>
            <pc:docMk/>
            <pc:sldMk cId="1098529260" sldId="413"/>
            <ac:spMk id="12" creationId="{264CE830-D95F-C02D-C629-CBC2B47CE1B7}"/>
          </ac:spMkLst>
        </pc:spChg>
        <pc:spChg chg="del mod">
          <ac:chgData name="Ali, Syed Waqqas" userId="1b3a5f44-9498-4738-8c4e-8127257d744d" providerId="ADAL" clId="{2AD63BCF-471B-43C3-985C-2B87DBEA5A13}" dt="2024-03-05T15:29:31.838" v="11979" actId="478"/>
          <ac:spMkLst>
            <pc:docMk/>
            <pc:sldMk cId="1098529260" sldId="413"/>
            <ac:spMk id="13" creationId="{2F859F36-0026-B2E8-CDE6-86330F5ACA4A}"/>
          </ac:spMkLst>
        </pc:spChg>
        <pc:spChg chg="del">
          <ac:chgData name="Ali, Syed Waqqas" userId="1b3a5f44-9498-4738-8c4e-8127257d744d" providerId="ADAL" clId="{2AD63BCF-471B-43C3-985C-2B87DBEA5A13}" dt="2024-03-05T15:29:14.658" v="11927" actId="478"/>
          <ac:spMkLst>
            <pc:docMk/>
            <pc:sldMk cId="1098529260" sldId="413"/>
            <ac:spMk id="14" creationId="{0F43968D-10EE-20E3-C026-1CD3EAC63A28}"/>
          </ac:spMkLst>
        </pc:spChg>
        <pc:spChg chg="add mod">
          <ac:chgData name="Ali, Syed Waqqas" userId="1b3a5f44-9498-4738-8c4e-8127257d744d" providerId="ADAL" clId="{2AD63BCF-471B-43C3-985C-2B87DBEA5A13}" dt="2024-03-05T15:29:53.023" v="12032" actId="1036"/>
          <ac:spMkLst>
            <pc:docMk/>
            <pc:sldMk cId="1098529260" sldId="413"/>
            <ac:spMk id="15" creationId="{4403DCC8-4258-3082-21A0-6E7561B5844C}"/>
          </ac:spMkLst>
        </pc:spChg>
        <pc:graphicFrameChg chg="modGraphic">
          <ac:chgData name="Ali, Syed Waqqas" userId="1b3a5f44-9498-4738-8c4e-8127257d744d" providerId="ADAL" clId="{2AD63BCF-471B-43C3-985C-2B87DBEA5A13}" dt="2024-03-05T17:38:19.812" v="16856" actId="6549"/>
          <ac:graphicFrameMkLst>
            <pc:docMk/>
            <pc:sldMk cId="1098529260" sldId="413"/>
            <ac:graphicFrameMk id="9" creationId="{A7EBD9A4-0AEB-567A-0E03-3D1DB656DD9F}"/>
          </ac:graphicFrameMkLst>
        </pc:graphicFrameChg>
      </pc:sldChg>
      <pc:sldChg chg="modSp add mod">
        <pc:chgData name="Ali, Syed Waqqas" userId="1b3a5f44-9498-4738-8c4e-8127257d744d" providerId="ADAL" clId="{2AD63BCF-471B-43C3-985C-2B87DBEA5A13}" dt="2024-03-05T16:49:28.593" v="15128" actId="20577"/>
        <pc:sldMkLst>
          <pc:docMk/>
          <pc:sldMk cId="2347347506" sldId="414"/>
        </pc:sldMkLst>
        <pc:spChg chg="mod">
          <ac:chgData name="Ali, Syed Waqqas" userId="1b3a5f44-9498-4738-8c4e-8127257d744d" providerId="ADAL" clId="{2AD63BCF-471B-43C3-985C-2B87DBEA5A13}" dt="2024-03-05T16:10:08.577" v="12346" actId="20577"/>
          <ac:spMkLst>
            <pc:docMk/>
            <pc:sldMk cId="2347347506" sldId="414"/>
            <ac:spMk id="2" creationId="{9739C9CD-7166-BC1D-0D92-A26F6C442448}"/>
          </ac:spMkLst>
        </pc:spChg>
        <pc:spChg chg="mod">
          <ac:chgData name="Ali, Syed Waqqas" userId="1b3a5f44-9498-4738-8c4e-8127257d744d" providerId="ADAL" clId="{2AD63BCF-471B-43C3-985C-2B87DBEA5A13}" dt="2024-03-05T16:49:28.593" v="15128" actId="20577"/>
          <ac:spMkLst>
            <pc:docMk/>
            <pc:sldMk cId="2347347506" sldId="414"/>
            <ac:spMk id="3" creationId="{E3BE1899-79D8-5797-2808-51039261A83A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17:34:29.850" v="16543" actId="1036"/>
        <pc:sldMkLst>
          <pc:docMk/>
          <pc:sldMk cId="1527852200" sldId="415"/>
        </pc:sldMkLst>
        <pc:spChg chg="mod">
          <ac:chgData name="Ali, Syed Waqqas" userId="1b3a5f44-9498-4738-8c4e-8127257d744d" providerId="ADAL" clId="{2AD63BCF-471B-43C3-985C-2B87DBEA5A13}" dt="2024-03-05T16:50:25.974" v="15136" actId="2711"/>
          <ac:spMkLst>
            <pc:docMk/>
            <pc:sldMk cId="1527852200" sldId="415"/>
            <ac:spMk id="3" creationId="{45D6A69D-764D-790F-AF06-B16D034FEFFD}"/>
          </ac:spMkLst>
        </pc:spChg>
        <pc:spChg chg="add mod ord">
          <ac:chgData name="Ali, Syed Waqqas" userId="1b3a5f44-9498-4738-8c4e-8127257d744d" providerId="ADAL" clId="{2AD63BCF-471B-43C3-985C-2B87DBEA5A13}" dt="2024-03-05T16:12:32.002" v="12726" actId="166"/>
          <ac:spMkLst>
            <pc:docMk/>
            <pc:sldMk cId="1527852200" sldId="415"/>
            <ac:spMk id="10" creationId="{581B9265-E8E4-F134-99B7-3B134F5B945F}"/>
          </ac:spMkLst>
        </pc:spChg>
        <pc:spChg chg="add mod ord">
          <ac:chgData name="Ali, Syed Waqqas" userId="1b3a5f44-9498-4738-8c4e-8127257d744d" providerId="ADAL" clId="{2AD63BCF-471B-43C3-985C-2B87DBEA5A13}" dt="2024-03-05T17:34:29.850" v="16543" actId="1036"/>
          <ac:spMkLst>
            <pc:docMk/>
            <pc:sldMk cId="1527852200" sldId="415"/>
            <ac:spMk id="11" creationId="{85123B74-6CF3-5A3E-E6BE-A6A7E810C478}"/>
          </ac:spMkLst>
        </pc:spChg>
        <pc:spChg chg="add mod">
          <ac:chgData name="Ali, Syed Waqqas" userId="1b3a5f44-9498-4738-8c4e-8127257d744d" providerId="ADAL" clId="{2AD63BCF-471B-43C3-985C-2B87DBEA5A13}" dt="2024-03-05T16:11:52.471" v="12593" actId="1076"/>
          <ac:spMkLst>
            <pc:docMk/>
            <pc:sldMk cId="1527852200" sldId="415"/>
            <ac:spMk id="14" creationId="{2DE0A53D-88A5-0519-FC59-E0EE6D46EE99}"/>
          </ac:spMkLst>
        </pc:spChg>
        <pc:spChg chg="add mod">
          <ac:chgData name="Ali, Syed Waqqas" userId="1b3a5f44-9498-4738-8c4e-8127257d744d" providerId="ADAL" clId="{2AD63BCF-471B-43C3-985C-2B87DBEA5A13}" dt="2024-03-05T17:34:29.850" v="16543" actId="1036"/>
          <ac:spMkLst>
            <pc:docMk/>
            <pc:sldMk cId="1527852200" sldId="415"/>
            <ac:spMk id="15" creationId="{77C64DAE-6F0D-0012-E912-B5A7AC59772E}"/>
          </ac:spMkLst>
        </pc:spChg>
        <pc:graphicFrameChg chg="add mod modGraphic">
          <ac:chgData name="Ali, Syed Waqqas" userId="1b3a5f44-9498-4738-8c4e-8127257d744d" providerId="ADAL" clId="{2AD63BCF-471B-43C3-985C-2B87DBEA5A13}" dt="2024-03-05T16:12:04.982" v="12635" actId="20577"/>
          <ac:graphicFrameMkLst>
            <pc:docMk/>
            <pc:sldMk cId="1527852200" sldId="415"/>
            <ac:graphicFrameMk id="9" creationId="{D0651607-A83E-9EB5-FFAE-E61C95EB0FF7}"/>
          </ac:graphicFrameMkLst>
        </pc:graphicFrameChg>
        <pc:picChg chg="add mod ord">
          <ac:chgData name="Ali, Syed Waqqas" userId="1b3a5f44-9498-4738-8c4e-8127257d744d" providerId="ADAL" clId="{2AD63BCF-471B-43C3-985C-2B87DBEA5A13}" dt="2024-03-05T16:11:41.655" v="12591" actId="167"/>
          <ac:picMkLst>
            <pc:docMk/>
            <pc:sldMk cId="1527852200" sldId="415"/>
            <ac:picMk id="13" creationId="{580AD45E-B248-66A1-AC3B-77F99BD51C61}"/>
          </ac:picMkLst>
        </pc:picChg>
      </pc:sldChg>
      <pc:sldChg chg="delSp modSp add mod">
        <pc:chgData name="Ali, Syed Waqqas" userId="1b3a5f44-9498-4738-8c4e-8127257d744d" providerId="ADAL" clId="{2AD63BCF-471B-43C3-985C-2B87DBEA5A13}" dt="2024-03-05T17:34:37.599" v="16575" actId="1036"/>
        <pc:sldMkLst>
          <pc:docMk/>
          <pc:sldMk cId="3181802365" sldId="416"/>
        </pc:sldMkLst>
        <pc:spChg chg="mod">
          <ac:chgData name="Ali, Syed Waqqas" userId="1b3a5f44-9498-4738-8c4e-8127257d744d" providerId="ADAL" clId="{2AD63BCF-471B-43C3-985C-2B87DBEA5A13}" dt="2024-03-05T16:50:30.117" v="15142" actId="403"/>
          <ac:spMkLst>
            <pc:docMk/>
            <pc:sldMk cId="3181802365" sldId="416"/>
            <ac:spMk id="3" creationId="{D6F35DE8-2FEA-4844-D215-338C06E527DC}"/>
          </ac:spMkLst>
        </pc:spChg>
        <pc:spChg chg="mod">
          <ac:chgData name="Ali, Syed Waqqas" userId="1b3a5f44-9498-4738-8c4e-8127257d744d" providerId="ADAL" clId="{2AD63BCF-471B-43C3-985C-2B87DBEA5A13}" dt="2024-03-05T17:34:37.599" v="16575" actId="1036"/>
          <ac:spMkLst>
            <pc:docMk/>
            <pc:sldMk cId="3181802365" sldId="416"/>
            <ac:spMk id="11" creationId="{7E12C2CE-C9CB-11D3-D12A-8585209ADAD3}"/>
          </ac:spMkLst>
        </pc:spChg>
        <pc:spChg chg="mod">
          <ac:chgData name="Ali, Syed Waqqas" userId="1b3a5f44-9498-4738-8c4e-8127257d744d" providerId="ADAL" clId="{2AD63BCF-471B-43C3-985C-2B87DBEA5A13}" dt="2024-03-05T16:12:42.906" v="12747" actId="1035"/>
          <ac:spMkLst>
            <pc:docMk/>
            <pc:sldMk cId="3181802365" sldId="416"/>
            <ac:spMk id="14" creationId="{F4084772-5920-6FA2-E8D6-CB05C09E009C}"/>
          </ac:spMkLst>
        </pc:spChg>
        <pc:spChg chg="del">
          <ac:chgData name="Ali, Syed Waqqas" userId="1b3a5f44-9498-4738-8c4e-8127257d744d" providerId="ADAL" clId="{2AD63BCF-471B-43C3-985C-2B87DBEA5A13}" dt="2024-03-05T16:13:12.621" v="12779" actId="478"/>
          <ac:spMkLst>
            <pc:docMk/>
            <pc:sldMk cId="3181802365" sldId="416"/>
            <ac:spMk id="15" creationId="{25324DAF-E168-3F2B-7176-43D20808E1B0}"/>
          </ac:spMkLst>
        </pc:spChg>
        <pc:graphicFrameChg chg="modGraphic">
          <ac:chgData name="Ali, Syed Waqqas" userId="1b3a5f44-9498-4738-8c4e-8127257d744d" providerId="ADAL" clId="{2AD63BCF-471B-43C3-985C-2B87DBEA5A13}" dt="2024-03-05T16:13:09.025" v="12778" actId="20577"/>
          <ac:graphicFrameMkLst>
            <pc:docMk/>
            <pc:sldMk cId="3181802365" sldId="416"/>
            <ac:graphicFrameMk id="9" creationId="{C9DFD661-3C9E-58B5-1D1F-BA22520BC261}"/>
          </ac:graphicFrameMkLst>
        </pc:graphicFrameChg>
      </pc:sldChg>
      <pc:sldChg chg="addSp modSp add mod">
        <pc:chgData name="Ali, Syed Waqqas" userId="1b3a5f44-9498-4738-8c4e-8127257d744d" providerId="ADAL" clId="{2AD63BCF-471B-43C3-985C-2B87DBEA5A13}" dt="2024-03-05T17:34:47.492" v="16599" actId="1036"/>
        <pc:sldMkLst>
          <pc:docMk/>
          <pc:sldMk cId="372292542" sldId="417"/>
        </pc:sldMkLst>
        <pc:spChg chg="mod">
          <ac:chgData name="Ali, Syed Waqqas" userId="1b3a5f44-9498-4738-8c4e-8127257d744d" providerId="ADAL" clId="{2AD63BCF-471B-43C3-985C-2B87DBEA5A13}" dt="2024-03-05T16:50:35.529" v="15148" actId="403"/>
          <ac:spMkLst>
            <pc:docMk/>
            <pc:sldMk cId="372292542" sldId="417"/>
            <ac:spMk id="3" creationId="{B0C81F0A-3BB6-2F07-F939-E62D4DF85289}"/>
          </ac:spMkLst>
        </pc:spChg>
        <pc:spChg chg="mod">
          <ac:chgData name="Ali, Syed Waqqas" userId="1b3a5f44-9498-4738-8c4e-8127257d744d" providerId="ADAL" clId="{2AD63BCF-471B-43C3-985C-2B87DBEA5A13}" dt="2024-03-05T17:34:47.492" v="16599" actId="1036"/>
          <ac:spMkLst>
            <pc:docMk/>
            <pc:sldMk cId="372292542" sldId="417"/>
            <ac:spMk id="11" creationId="{21A83F44-21D6-0A05-A3D2-FFFF77727AFB}"/>
          </ac:spMkLst>
        </pc:spChg>
        <pc:spChg chg="mod">
          <ac:chgData name="Ali, Syed Waqqas" userId="1b3a5f44-9498-4738-8c4e-8127257d744d" providerId="ADAL" clId="{2AD63BCF-471B-43C3-985C-2B87DBEA5A13}" dt="2024-03-05T16:13:23.102" v="12809" actId="1035"/>
          <ac:spMkLst>
            <pc:docMk/>
            <pc:sldMk cId="372292542" sldId="417"/>
            <ac:spMk id="14" creationId="{0A97740D-3262-BBC6-5A0F-4B5BC053B182}"/>
          </ac:spMkLst>
        </pc:spChg>
        <pc:graphicFrameChg chg="modGraphic">
          <ac:chgData name="Ali, Syed Waqqas" userId="1b3a5f44-9498-4738-8c4e-8127257d744d" providerId="ADAL" clId="{2AD63BCF-471B-43C3-985C-2B87DBEA5A13}" dt="2024-03-05T16:13:16.557" v="12785" actId="20577"/>
          <ac:graphicFrameMkLst>
            <pc:docMk/>
            <pc:sldMk cId="372292542" sldId="417"/>
            <ac:graphicFrameMk id="9" creationId="{407BC1B4-CFC0-5B91-82B9-A70B2553BFEA}"/>
          </ac:graphicFrameMkLst>
        </pc:graphicFrameChg>
        <pc:picChg chg="mod">
          <ac:chgData name="Ali, Syed Waqqas" userId="1b3a5f44-9498-4738-8c4e-8127257d744d" providerId="ADAL" clId="{2AD63BCF-471B-43C3-985C-2B87DBEA5A13}" dt="2024-03-05T16:13:33.734" v="12812" actId="1076"/>
          <ac:picMkLst>
            <pc:docMk/>
            <pc:sldMk cId="372292542" sldId="417"/>
            <ac:picMk id="13" creationId="{2AA0986F-BBE8-709F-0DDB-EC5452238976}"/>
          </ac:picMkLst>
        </pc:picChg>
        <pc:picChg chg="add mod">
          <ac:chgData name="Ali, Syed Waqqas" userId="1b3a5f44-9498-4738-8c4e-8127257d744d" providerId="ADAL" clId="{2AD63BCF-471B-43C3-985C-2B87DBEA5A13}" dt="2024-03-05T16:50:40.718" v="15149" actId="1076"/>
          <ac:picMkLst>
            <pc:docMk/>
            <pc:sldMk cId="372292542" sldId="417"/>
            <ac:picMk id="15" creationId="{B252980C-9FF0-D8E2-49A9-8A28B3E5593D}"/>
          </ac:picMkLst>
        </pc:picChg>
        <pc:picChg chg="add mod">
          <ac:chgData name="Ali, Syed Waqqas" userId="1b3a5f44-9498-4738-8c4e-8127257d744d" providerId="ADAL" clId="{2AD63BCF-471B-43C3-985C-2B87DBEA5A13}" dt="2024-03-05T16:13:51.825" v="12819" actId="1076"/>
          <ac:picMkLst>
            <pc:docMk/>
            <pc:sldMk cId="372292542" sldId="417"/>
            <ac:picMk id="16" creationId="{4BCC8153-CF2E-9831-0718-75B8E136B31E}"/>
          </ac:picMkLst>
        </pc:picChg>
      </pc:sldChg>
      <pc:sldChg chg="addSp delSp modSp add mod">
        <pc:chgData name="Ali, Syed Waqqas" userId="1b3a5f44-9498-4738-8c4e-8127257d744d" providerId="ADAL" clId="{2AD63BCF-471B-43C3-985C-2B87DBEA5A13}" dt="2024-03-05T16:19:30.168" v="13372" actId="20577"/>
        <pc:sldMkLst>
          <pc:docMk/>
          <pc:sldMk cId="3477802552" sldId="418"/>
        </pc:sldMkLst>
        <pc:spChg chg="mod">
          <ac:chgData name="Ali, Syed Waqqas" userId="1b3a5f44-9498-4738-8c4e-8127257d744d" providerId="ADAL" clId="{2AD63BCF-471B-43C3-985C-2B87DBEA5A13}" dt="2024-03-05T16:14:06.783" v="12833" actId="20577"/>
          <ac:spMkLst>
            <pc:docMk/>
            <pc:sldMk cId="3477802552" sldId="418"/>
            <ac:spMk id="2" creationId="{854F6632-8D8E-3069-89D6-3867AA987758}"/>
          </ac:spMkLst>
        </pc:spChg>
        <pc:spChg chg="mod">
          <ac:chgData name="Ali, Syed Waqqas" userId="1b3a5f44-9498-4738-8c4e-8127257d744d" providerId="ADAL" clId="{2AD63BCF-471B-43C3-985C-2B87DBEA5A13}" dt="2024-03-05T16:19:30.168" v="13372" actId="20577"/>
          <ac:spMkLst>
            <pc:docMk/>
            <pc:sldMk cId="3477802552" sldId="418"/>
            <ac:spMk id="3" creationId="{0D3EB7F9-2FE5-2421-8AE4-2CBD4089AA77}"/>
          </ac:spMkLst>
        </pc:spChg>
        <pc:spChg chg="add del mod">
          <ac:chgData name="Ali, Syed Waqqas" userId="1b3a5f44-9498-4738-8c4e-8127257d744d" providerId="ADAL" clId="{2AD63BCF-471B-43C3-985C-2B87DBEA5A13}" dt="2024-03-05T16:17:01.881" v="13266" actId="478"/>
          <ac:spMkLst>
            <pc:docMk/>
            <pc:sldMk cId="3477802552" sldId="418"/>
            <ac:spMk id="12" creationId="{3DC989EE-DA37-DBC9-22AA-50F190D89064}"/>
          </ac:spMkLst>
        </pc:spChg>
        <pc:spChg chg="del">
          <ac:chgData name="Ali, Syed Waqqas" userId="1b3a5f44-9498-4738-8c4e-8127257d744d" providerId="ADAL" clId="{2AD63BCF-471B-43C3-985C-2B87DBEA5A13}" dt="2024-03-05T16:14:08.798" v="12834" actId="478"/>
          <ac:spMkLst>
            <pc:docMk/>
            <pc:sldMk cId="3477802552" sldId="418"/>
            <ac:spMk id="14" creationId="{4BABFADF-5EBA-BC6E-4BCB-4AC38CA89F9A}"/>
          </ac:spMkLst>
        </pc:spChg>
        <pc:spChg chg="del">
          <ac:chgData name="Ali, Syed Waqqas" userId="1b3a5f44-9498-4738-8c4e-8127257d744d" providerId="ADAL" clId="{2AD63BCF-471B-43C3-985C-2B87DBEA5A13}" dt="2024-03-05T16:14:45.203" v="12999" actId="478"/>
          <ac:spMkLst>
            <pc:docMk/>
            <pc:sldMk cId="3477802552" sldId="418"/>
            <ac:spMk id="15" creationId="{B11D9342-113E-4B55-849F-4F9104719649}"/>
          </ac:spMkLst>
        </pc:spChg>
        <pc:spChg chg="add mod">
          <ac:chgData name="Ali, Syed Waqqas" userId="1b3a5f44-9498-4738-8c4e-8127257d744d" providerId="ADAL" clId="{2AD63BCF-471B-43C3-985C-2B87DBEA5A13}" dt="2024-03-05T16:17:56.940" v="13288" actId="1076"/>
          <ac:spMkLst>
            <pc:docMk/>
            <pc:sldMk cId="3477802552" sldId="418"/>
            <ac:spMk id="18" creationId="{DEA98999-5AED-4453-6958-421F2711CC0F}"/>
          </ac:spMkLst>
        </pc:spChg>
        <pc:graphicFrameChg chg="modGraphic">
          <ac:chgData name="Ali, Syed Waqqas" userId="1b3a5f44-9498-4738-8c4e-8127257d744d" providerId="ADAL" clId="{2AD63BCF-471B-43C3-985C-2B87DBEA5A13}" dt="2024-03-05T16:16:08.844" v="13152" actId="20577"/>
          <ac:graphicFrameMkLst>
            <pc:docMk/>
            <pc:sldMk cId="3477802552" sldId="418"/>
            <ac:graphicFrameMk id="9" creationId="{50CDC6FB-0373-A6D2-62D8-57479898AAA9}"/>
          </ac:graphicFrameMkLst>
        </pc:graphicFrameChg>
        <pc:picChg chg="del">
          <ac:chgData name="Ali, Syed Waqqas" userId="1b3a5f44-9498-4738-8c4e-8127257d744d" providerId="ADAL" clId="{2AD63BCF-471B-43C3-985C-2B87DBEA5A13}" dt="2024-03-05T16:14:03.434" v="12821" actId="478"/>
          <ac:picMkLst>
            <pc:docMk/>
            <pc:sldMk cId="3477802552" sldId="418"/>
            <ac:picMk id="13" creationId="{AB7679E6-A028-6357-8620-28E1C38ACD23}"/>
          </ac:picMkLst>
        </pc:picChg>
        <pc:cxnChg chg="add del mod">
          <ac:chgData name="Ali, Syed Waqqas" userId="1b3a5f44-9498-4738-8c4e-8127257d744d" providerId="ADAL" clId="{2AD63BCF-471B-43C3-985C-2B87DBEA5A13}" dt="2024-03-05T16:17:00.501" v="13265" actId="478"/>
          <ac:cxnSpMkLst>
            <pc:docMk/>
            <pc:sldMk cId="3477802552" sldId="418"/>
            <ac:cxnSpMk id="17" creationId="{17F8CEDE-FB4F-CB73-9A88-E0C03513B303}"/>
          </ac:cxnSpMkLst>
        </pc:cxnChg>
      </pc:sldChg>
      <pc:sldChg chg="modSp add mod">
        <pc:chgData name="Ali, Syed Waqqas" userId="1b3a5f44-9498-4738-8c4e-8127257d744d" providerId="ADAL" clId="{2AD63BCF-471B-43C3-985C-2B87DBEA5A13}" dt="2024-03-05T17:02:15.903" v="15514" actId="20577"/>
        <pc:sldMkLst>
          <pc:docMk/>
          <pc:sldMk cId="1637217615" sldId="419"/>
        </pc:sldMkLst>
        <pc:spChg chg="mod">
          <ac:chgData name="Ali, Syed Waqqas" userId="1b3a5f44-9498-4738-8c4e-8127257d744d" providerId="ADAL" clId="{2AD63BCF-471B-43C3-985C-2B87DBEA5A13}" dt="2024-03-05T17:02:15.903" v="15514" actId="20577"/>
          <ac:spMkLst>
            <pc:docMk/>
            <pc:sldMk cId="1637217615" sldId="419"/>
            <ac:spMk id="3" creationId="{75B44FD8-6043-FD57-EEE4-E61766F69E6D}"/>
          </ac:spMkLst>
        </pc:spChg>
      </pc:sldChg>
      <pc:sldChg chg="modSp add mod ord">
        <pc:chgData name="Ali, Syed Waqqas" userId="1b3a5f44-9498-4738-8c4e-8127257d744d" providerId="ADAL" clId="{2AD63BCF-471B-43C3-985C-2B87DBEA5A13}" dt="2024-03-05T17:01:25.440" v="15500" actId="21"/>
        <pc:sldMkLst>
          <pc:docMk/>
          <pc:sldMk cId="4075307109" sldId="420"/>
        </pc:sldMkLst>
        <pc:spChg chg="mod">
          <ac:chgData name="Ali, Syed Waqqas" userId="1b3a5f44-9498-4738-8c4e-8127257d744d" providerId="ADAL" clId="{2AD63BCF-471B-43C3-985C-2B87DBEA5A13}" dt="2024-03-05T17:01:25.440" v="15500" actId="21"/>
          <ac:spMkLst>
            <pc:docMk/>
            <pc:sldMk cId="4075307109" sldId="420"/>
            <ac:spMk id="3" creationId="{C6499C93-2D04-2AED-B91F-6E14B693029B}"/>
          </ac:spMkLst>
        </pc:spChg>
      </pc:sldChg>
      <pc:sldChg chg="modSp add mod">
        <pc:chgData name="Ali, Syed Waqqas" userId="1b3a5f44-9498-4738-8c4e-8127257d744d" providerId="ADAL" clId="{2AD63BCF-471B-43C3-985C-2B87DBEA5A13}" dt="2024-03-05T16:25:14.276" v="13651" actId="1037"/>
        <pc:sldMkLst>
          <pc:docMk/>
          <pc:sldMk cId="2328910131" sldId="421"/>
        </pc:sldMkLst>
        <pc:spChg chg="mod">
          <ac:chgData name="Ali, Syed Waqqas" userId="1b3a5f44-9498-4738-8c4e-8127257d744d" providerId="ADAL" clId="{2AD63BCF-471B-43C3-985C-2B87DBEA5A13}" dt="2024-03-05T16:24:11.456" v="13541" actId="1036"/>
          <ac:spMkLst>
            <pc:docMk/>
            <pc:sldMk cId="2328910131" sldId="421"/>
            <ac:spMk id="9" creationId="{1E677F89-4424-BB9F-4E13-223117427FD4}"/>
          </ac:spMkLst>
        </pc:spChg>
        <pc:spChg chg="mod">
          <ac:chgData name="Ali, Syed Waqqas" userId="1b3a5f44-9498-4738-8c4e-8127257d744d" providerId="ADAL" clId="{2AD63BCF-471B-43C3-985C-2B87DBEA5A13}" dt="2024-03-05T16:25:14.276" v="13651" actId="1037"/>
          <ac:spMkLst>
            <pc:docMk/>
            <pc:sldMk cId="2328910131" sldId="421"/>
            <ac:spMk id="10" creationId="{2A2EF5EF-219C-A815-D17D-AC3E4DDAD56F}"/>
          </ac:spMkLst>
        </pc:spChg>
      </pc:sldChg>
      <pc:sldChg chg="modSp add mod">
        <pc:chgData name="Ali, Syed Waqqas" userId="1b3a5f44-9498-4738-8c4e-8127257d744d" providerId="ADAL" clId="{2AD63BCF-471B-43C3-985C-2B87DBEA5A13}" dt="2024-03-05T16:25:24.909" v="13673" actId="1037"/>
        <pc:sldMkLst>
          <pc:docMk/>
          <pc:sldMk cId="1283551544" sldId="422"/>
        </pc:sldMkLst>
        <pc:spChg chg="mod">
          <ac:chgData name="Ali, Syed Waqqas" userId="1b3a5f44-9498-4738-8c4e-8127257d744d" providerId="ADAL" clId="{2AD63BCF-471B-43C3-985C-2B87DBEA5A13}" dt="2024-03-05T16:24:39.615" v="13592" actId="1035"/>
          <ac:spMkLst>
            <pc:docMk/>
            <pc:sldMk cId="1283551544" sldId="422"/>
            <ac:spMk id="9" creationId="{184AA5B6-3412-5565-8144-7BD06BE358C8}"/>
          </ac:spMkLst>
        </pc:spChg>
        <pc:spChg chg="mod">
          <ac:chgData name="Ali, Syed Waqqas" userId="1b3a5f44-9498-4738-8c4e-8127257d744d" providerId="ADAL" clId="{2AD63BCF-471B-43C3-985C-2B87DBEA5A13}" dt="2024-03-05T16:25:24.909" v="13673" actId="1037"/>
          <ac:spMkLst>
            <pc:docMk/>
            <pc:sldMk cId="1283551544" sldId="422"/>
            <ac:spMk id="10" creationId="{C95FF12E-B15A-3D6B-C1D6-F4A972C73980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16:27:39.739" v="13831" actId="113"/>
        <pc:sldMkLst>
          <pc:docMk/>
          <pc:sldMk cId="3711752715" sldId="423"/>
        </pc:sldMkLst>
        <pc:spChg chg="mod">
          <ac:chgData name="Ali, Syed Waqqas" userId="1b3a5f44-9498-4738-8c4e-8127257d744d" providerId="ADAL" clId="{2AD63BCF-471B-43C3-985C-2B87DBEA5A13}" dt="2024-03-05T16:25:42.004" v="13717" actId="20577"/>
          <ac:spMkLst>
            <pc:docMk/>
            <pc:sldMk cId="3711752715" sldId="423"/>
            <ac:spMk id="2" creationId="{6F1F7513-6264-E95F-7EB0-878356113C78}"/>
          </ac:spMkLst>
        </pc:spChg>
        <pc:spChg chg="del">
          <ac:chgData name="Ali, Syed Waqqas" userId="1b3a5f44-9498-4738-8c4e-8127257d744d" providerId="ADAL" clId="{2AD63BCF-471B-43C3-985C-2B87DBEA5A13}" dt="2024-03-05T16:26:00.841" v="13720" actId="478"/>
          <ac:spMkLst>
            <pc:docMk/>
            <pc:sldMk cId="3711752715" sldId="423"/>
            <ac:spMk id="3" creationId="{880D1C66-DA4A-93D0-6006-0D1E9D6C9152}"/>
          </ac:spMkLst>
        </pc:spChg>
        <pc:spChg chg="add mod">
          <ac:chgData name="Ali, Syed Waqqas" userId="1b3a5f44-9498-4738-8c4e-8127257d744d" providerId="ADAL" clId="{2AD63BCF-471B-43C3-985C-2B87DBEA5A13}" dt="2024-03-05T16:27:39.739" v="13831" actId="113"/>
          <ac:spMkLst>
            <pc:docMk/>
            <pc:sldMk cId="3711752715" sldId="423"/>
            <ac:spMk id="11" creationId="{9FB066C2-7CB5-F482-539F-58B0F2783FAA}"/>
          </ac:spMkLst>
        </pc:spChg>
        <pc:spChg chg="add mod">
          <ac:chgData name="Ali, Syed Waqqas" userId="1b3a5f44-9498-4738-8c4e-8127257d744d" providerId="ADAL" clId="{2AD63BCF-471B-43C3-985C-2B87DBEA5A13}" dt="2024-03-05T16:26:58.213" v="13818" actId="692"/>
          <ac:spMkLst>
            <pc:docMk/>
            <pc:sldMk cId="3711752715" sldId="423"/>
            <ac:spMk id="12" creationId="{BFB80E0C-E687-37D8-50A9-5DE75174B8D8}"/>
          </ac:spMkLst>
        </pc:spChg>
        <pc:spChg chg="add mod">
          <ac:chgData name="Ali, Syed Waqqas" userId="1b3a5f44-9498-4738-8c4e-8127257d744d" providerId="ADAL" clId="{2AD63BCF-471B-43C3-985C-2B87DBEA5A13}" dt="2024-03-05T16:27:24.139" v="13829" actId="692"/>
          <ac:spMkLst>
            <pc:docMk/>
            <pc:sldMk cId="3711752715" sldId="423"/>
            <ac:spMk id="13" creationId="{94D1D09F-8565-213A-29FF-7A934AB20FCA}"/>
          </ac:spMkLst>
        </pc:spChg>
        <pc:picChg chg="add mod">
          <ac:chgData name="Ali, Syed Waqqas" userId="1b3a5f44-9498-4738-8c4e-8127257d744d" providerId="ADAL" clId="{2AD63BCF-471B-43C3-985C-2B87DBEA5A13}" dt="2024-03-05T16:26:02.810" v="13721" actId="1076"/>
          <ac:picMkLst>
            <pc:docMk/>
            <pc:sldMk cId="3711752715" sldId="423"/>
            <ac:picMk id="10" creationId="{AA4FF097-6EDD-14B4-7202-F4634D81596A}"/>
          </ac:picMkLst>
        </pc:picChg>
      </pc:sldChg>
      <pc:sldChg chg="addSp modSp add mod">
        <pc:chgData name="Ali, Syed Waqqas" userId="1b3a5f44-9498-4738-8c4e-8127257d744d" providerId="ADAL" clId="{2AD63BCF-471B-43C3-985C-2B87DBEA5A13}" dt="2024-03-05T17:41:23.902" v="16943" actId="20577"/>
        <pc:sldMkLst>
          <pc:docMk/>
          <pc:sldMk cId="1512705346" sldId="424"/>
        </pc:sldMkLst>
        <pc:spChg chg="mod">
          <ac:chgData name="Ali, Syed Waqqas" userId="1b3a5f44-9498-4738-8c4e-8127257d744d" providerId="ADAL" clId="{2AD63BCF-471B-43C3-985C-2B87DBEA5A13}" dt="2024-03-05T16:29:26.676" v="13917" actId="403"/>
          <ac:spMkLst>
            <pc:docMk/>
            <pc:sldMk cId="1512705346" sldId="424"/>
            <ac:spMk id="2" creationId="{9988EA69-755D-693C-99E8-89A42356BF67}"/>
          </ac:spMkLst>
        </pc:spChg>
        <pc:spChg chg="mod">
          <ac:chgData name="Ali, Syed Waqqas" userId="1b3a5f44-9498-4738-8c4e-8127257d744d" providerId="ADAL" clId="{2AD63BCF-471B-43C3-985C-2B87DBEA5A13}" dt="2024-03-05T17:41:23.902" v="16943" actId="20577"/>
          <ac:spMkLst>
            <pc:docMk/>
            <pc:sldMk cId="1512705346" sldId="424"/>
            <ac:spMk id="3" creationId="{8B09F1AA-DCC9-6E5D-FED3-C48999731543}"/>
          </ac:spMkLst>
        </pc:spChg>
        <pc:picChg chg="add mod">
          <ac:chgData name="Ali, Syed Waqqas" userId="1b3a5f44-9498-4738-8c4e-8127257d744d" providerId="ADAL" clId="{2AD63BCF-471B-43C3-985C-2B87DBEA5A13}" dt="2024-03-05T16:29:11.067" v="13914" actId="1076"/>
          <ac:picMkLst>
            <pc:docMk/>
            <pc:sldMk cId="1512705346" sldId="424"/>
            <ac:picMk id="10" creationId="{A9B05A4A-7952-9323-13DE-7842AFC57D71}"/>
          </ac:picMkLst>
        </pc:picChg>
      </pc:sldChg>
      <pc:sldChg chg="addSp modSp add mod">
        <pc:chgData name="Ali, Syed Waqqas" userId="1b3a5f44-9498-4738-8c4e-8127257d744d" providerId="ADAL" clId="{2AD63BCF-471B-43C3-985C-2B87DBEA5A13}" dt="2024-03-05T16:32:02.659" v="14290" actId="2711"/>
        <pc:sldMkLst>
          <pc:docMk/>
          <pc:sldMk cId="2835325067" sldId="425"/>
        </pc:sldMkLst>
        <pc:spChg chg="mod">
          <ac:chgData name="Ali, Syed Waqqas" userId="1b3a5f44-9498-4738-8c4e-8127257d744d" providerId="ADAL" clId="{2AD63BCF-471B-43C3-985C-2B87DBEA5A13}" dt="2024-03-05T16:30:05.832" v="13991" actId="20577"/>
          <ac:spMkLst>
            <pc:docMk/>
            <pc:sldMk cId="2835325067" sldId="425"/>
            <ac:spMk id="2" creationId="{35AEDA6C-38C5-1F0B-9682-A598DF1A3739}"/>
          </ac:spMkLst>
        </pc:spChg>
        <pc:spChg chg="mod">
          <ac:chgData name="Ali, Syed Waqqas" userId="1b3a5f44-9498-4738-8c4e-8127257d744d" providerId="ADAL" clId="{2AD63BCF-471B-43C3-985C-2B87DBEA5A13}" dt="2024-03-05T16:32:02.659" v="14290" actId="2711"/>
          <ac:spMkLst>
            <pc:docMk/>
            <pc:sldMk cId="2835325067" sldId="425"/>
            <ac:spMk id="3" creationId="{C27A3212-9957-6D63-9993-0A47C043CB54}"/>
          </ac:spMkLst>
        </pc:spChg>
        <pc:picChg chg="add mod modCrop">
          <ac:chgData name="Ali, Syed Waqqas" userId="1b3a5f44-9498-4738-8c4e-8127257d744d" providerId="ADAL" clId="{2AD63BCF-471B-43C3-985C-2B87DBEA5A13}" dt="2024-03-05T16:30:29.912" v="13996" actId="1076"/>
          <ac:picMkLst>
            <pc:docMk/>
            <pc:sldMk cId="2835325067" sldId="425"/>
            <ac:picMk id="9" creationId="{63644412-2D91-6427-BF55-DD45E37E3EB7}"/>
          </ac:picMkLst>
        </pc:picChg>
      </pc:sldChg>
      <pc:sldChg chg="modSp add mod">
        <pc:chgData name="Ali, Syed Waqqas" userId="1b3a5f44-9498-4738-8c4e-8127257d744d" providerId="ADAL" clId="{2AD63BCF-471B-43C3-985C-2B87DBEA5A13}" dt="2024-03-05T16:32:14.845" v="14291" actId="2711"/>
        <pc:sldMkLst>
          <pc:docMk/>
          <pc:sldMk cId="3576134953" sldId="426"/>
        </pc:sldMkLst>
        <pc:spChg chg="mod">
          <ac:chgData name="Ali, Syed Waqqas" userId="1b3a5f44-9498-4738-8c4e-8127257d744d" providerId="ADAL" clId="{2AD63BCF-471B-43C3-985C-2B87DBEA5A13}" dt="2024-03-05T16:32:14.845" v="14291" actId="2711"/>
          <ac:spMkLst>
            <pc:docMk/>
            <pc:sldMk cId="3576134953" sldId="426"/>
            <ac:spMk id="3" creationId="{C18A47C5-412A-3ED9-8AA2-FECBDFE9B782}"/>
          </ac:spMkLst>
        </pc:spChg>
      </pc:sldChg>
      <pc:sldChg chg="modSp add mod">
        <pc:chgData name="Ali, Syed Waqqas" userId="1b3a5f44-9498-4738-8c4e-8127257d744d" providerId="ADAL" clId="{2AD63BCF-471B-43C3-985C-2B87DBEA5A13}" dt="2024-03-05T16:35:34.398" v="14489" actId="20577"/>
        <pc:sldMkLst>
          <pc:docMk/>
          <pc:sldMk cId="1566573638" sldId="427"/>
        </pc:sldMkLst>
        <pc:spChg chg="mod">
          <ac:chgData name="Ali, Syed Waqqas" userId="1b3a5f44-9498-4738-8c4e-8127257d744d" providerId="ADAL" clId="{2AD63BCF-471B-43C3-985C-2B87DBEA5A13}" dt="2024-03-05T16:32:34.292" v="14324" actId="20577"/>
          <ac:spMkLst>
            <pc:docMk/>
            <pc:sldMk cId="1566573638" sldId="427"/>
            <ac:spMk id="2" creationId="{13999605-3BCA-FA46-CD3A-1A02BAF9C8FA}"/>
          </ac:spMkLst>
        </pc:spChg>
        <pc:spChg chg="mod">
          <ac:chgData name="Ali, Syed Waqqas" userId="1b3a5f44-9498-4738-8c4e-8127257d744d" providerId="ADAL" clId="{2AD63BCF-471B-43C3-985C-2B87DBEA5A13}" dt="2024-03-05T16:35:34.398" v="14489" actId="20577"/>
          <ac:spMkLst>
            <pc:docMk/>
            <pc:sldMk cId="1566573638" sldId="427"/>
            <ac:spMk id="3" creationId="{37BA71B1-EEED-31B1-0649-87BA5A7238EC}"/>
          </ac:spMkLst>
        </pc:spChg>
      </pc:sldChg>
      <pc:sldChg chg="modSp add mod">
        <pc:chgData name="Ali, Syed Waqqas" userId="1b3a5f44-9498-4738-8c4e-8127257d744d" providerId="ADAL" clId="{2AD63BCF-471B-43C3-985C-2B87DBEA5A13}" dt="2024-03-05T16:37:12.688" v="14574" actId="20577"/>
        <pc:sldMkLst>
          <pc:docMk/>
          <pc:sldMk cId="3608182754" sldId="428"/>
        </pc:sldMkLst>
        <pc:spChg chg="mod">
          <ac:chgData name="Ali, Syed Waqqas" userId="1b3a5f44-9498-4738-8c4e-8127257d744d" providerId="ADAL" clId="{2AD63BCF-471B-43C3-985C-2B87DBEA5A13}" dt="2024-03-05T16:37:12.688" v="14574" actId="20577"/>
          <ac:spMkLst>
            <pc:docMk/>
            <pc:sldMk cId="3608182754" sldId="428"/>
            <ac:spMk id="2" creationId="{0EC41CA5-8EA5-5194-1F52-4F0179AF83C4}"/>
          </ac:spMkLst>
        </pc:spChg>
      </pc:sldChg>
      <pc:sldChg chg="modSp add del mod">
        <pc:chgData name="Ali, Syed Waqqas" userId="1b3a5f44-9498-4738-8c4e-8127257d744d" providerId="ADAL" clId="{2AD63BCF-471B-43C3-985C-2B87DBEA5A13}" dt="2024-03-05T16:40:27.669" v="14636" actId="47"/>
        <pc:sldMkLst>
          <pc:docMk/>
          <pc:sldMk cId="3931023289" sldId="429"/>
        </pc:sldMkLst>
        <pc:spChg chg="mod">
          <ac:chgData name="Ali, Syed Waqqas" userId="1b3a5f44-9498-4738-8c4e-8127257d744d" providerId="ADAL" clId="{2AD63BCF-471B-43C3-985C-2B87DBEA5A13}" dt="2024-03-05T16:40:14.636" v="14630" actId="20577"/>
          <ac:spMkLst>
            <pc:docMk/>
            <pc:sldMk cId="3931023289" sldId="429"/>
            <ac:spMk id="2" creationId="{CD1EB899-073E-967E-7906-A46BC204B7F4}"/>
          </ac:spMkLst>
        </pc:spChg>
        <pc:spChg chg="mod">
          <ac:chgData name="Ali, Syed Waqqas" userId="1b3a5f44-9498-4738-8c4e-8127257d744d" providerId="ADAL" clId="{2AD63BCF-471B-43C3-985C-2B87DBEA5A13}" dt="2024-03-05T16:40:16.770" v="14634" actId="20577"/>
          <ac:spMkLst>
            <pc:docMk/>
            <pc:sldMk cId="3931023289" sldId="429"/>
            <ac:spMk id="3" creationId="{A17132B5-7C2C-E340-AB70-83234AE0253D}"/>
          </ac:spMkLst>
        </pc:spChg>
      </pc:sldChg>
      <pc:sldChg chg="delSp modSp add mod">
        <pc:chgData name="Ali, Syed Waqqas" userId="1b3a5f44-9498-4738-8c4e-8127257d744d" providerId="ADAL" clId="{2AD63BCF-471B-43C3-985C-2B87DBEA5A13}" dt="2024-03-05T16:42:28.123" v="14753" actId="20577"/>
        <pc:sldMkLst>
          <pc:docMk/>
          <pc:sldMk cId="765687021" sldId="430"/>
        </pc:sldMkLst>
        <pc:spChg chg="mod">
          <ac:chgData name="Ali, Syed Waqqas" userId="1b3a5f44-9498-4738-8c4e-8127257d744d" providerId="ADAL" clId="{2AD63BCF-471B-43C3-985C-2B87DBEA5A13}" dt="2024-03-05T16:40:32.243" v="14654" actId="20577"/>
          <ac:spMkLst>
            <pc:docMk/>
            <pc:sldMk cId="765687021" sldId="430"/>
            <ac:spMk id="2" creationId="{9B162082-592D-B0C9-4D65-0934CE01508F}"/>
          </ac:spMkLst>
        </pc:spChg>
        <pc:spChg chg="mod">
          <ac:chgData name="Ali, Syed Waqqas" userId="1b3a5f44-9498-4738-8c4e-8127257d744d" providerId="ADAL" clId="{2AD63BCF-471B-43C3-985C-2B87DBEA5A13}" dt="2024-03-05T16:42:28.123" v="14753" actId="20577"/>
          <ac:spMkLst>
            <pc:docMk/>
            <pc:sldMk cId="765687021" sldId="430"/>
            <ac:spMk id="3" creationId="{3A020F24-B03D-25E2-A21D-3B69D2EAB63B}"/>
          </ac:spMkLst>
        </pc:spChg>
        <pc:spChg chg="del">
          <ac:chgData name="Ali, Syed Waqqas" userId="1b3a5f44-9498-4738-8c4e-8127257d744d" providerId="ADAL" clId="{2AD63BCF-471B-43C3-985C-2B87DBEA5A13}" dt="2024-03-05T16:40:36.681" v="14655" actId="478"/>
          <ac:spMkLst>
            <pc:docMk/>
            <pc:sldMk cId="765687021" sldId="430"/>
            <ac:spMk id="11" creationId="{9D2EE2A4-CAB4-DCD2-91F5-8EF22BF38392}"/>
          </ac:spMkLst>
        </pc:spChg>
        <pc:spChg chg="del">
          <ac:chgData name="Ali, Syed Waqqas" userId="1b3a5f44-9498-4738-8c4e-8127257d744d" providerId="ADAL" clId="{2AD63BCF-471B-43C3-985C-2B87DBEA5A13}" dt="2024-03-05T16:40:36.681" v="14655" actId="478"/>
          <ac:spMkLst>
            <pc:docMk/>
            <pc:sldMk cId="765687021" sldId="430"/>
            <ac:spMk id="12" creationId="{98D7F6E6-8C5E-9FA3-2CEB-5160BBA515FD}"/>
          </ac:spMkLst>
        </pc:spChg>
        <pc:spChg chg="del">
          <ac:chgData name="Ali, Syed Waqqas" userId="1b3a5f44-9498-4738-8c4e-8127257d744d" providerId="ADAL" clId="{2AD63BCF-471B-43C3-985C-2B87DBEA5A13}" dt="2024-03-05T16:40:36.681" v="14655" actId="478"/>
          <ac:spMkLst>
            <pc:docMk/>
            <pc:sldMk cId="765687021" sldId="430"/>
            <ac:spMk id="13" creationId="{803AEC48-55AE-FEE0-34A8-04BC3D3513A2}"/>
          </ac:spMkLst>
        </pc:spChg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811097217" sldId="431"/>
        </pc:sldMkLst>
      </pc:sldChg>
      <pc:sldChg chg="addSp modSp add mod">
        <pc:chgData name="Ali, Syed Waqqas" userId="1b3a5f44-9498-4738-8c4e-8127257d744d" providerId="ADAL" clId="{2AD63BCF-471B-43C3-985C-2B87DBEA5A13}" dt="2024-03-05T16:48:41.663" v="14993" actId="1076"/>
        <pc:sldMkLst>
          <pc:docMk/>
          <pc:sldMk cId="4096402805" sldId="431"/>
        </pc:sldMkLst>
        <pc:spChg chg="mod">
          <ac:chgData name="Ali, Syed Waqqas" userId="1b3a5f44-9498-4738-8c4e-8127257d744d" providerId="ADAL" clId="{2AD63BCF-471B-43C3-985C-2B87DBEA5A13}" dt="2024-03-05T16:48:19.450" v="14988" actId="20577"/>
          <ac:spMkLst>
            <pc:docMk/>
            <pc:sldMk cId="4096402805" sldId="431"/>
            <ac:spMk id="3" creationId="{481D16D6-7BB4-42BF-8642-43FCCE865D5E}"/>
          </ac:spMkLst>
        </pc:spChg>
        <pc:picChg chg="add mod">
          <ac:chgData name="Ali, Syed Waqqas" userId="1b3a5f44-9498-4738-8c4e-8127257d744d" providerId="ADAL" clId="{2AD63BCF-471B-43C3-985C-2B87DBEA5A13}" dt="2024-03-05T16:48:41.663" v="14993" actId="1076"/>
          <ac:picMkLst>
            <pc:docMk/>
            <pc:sldMk cId="4096402805" sldId="431"/>
            <ac:picMk id="9" creationId="{57B6AE09-A95E-64C8-C0E4-925771F61E9D}"/>
          </ac:picMkLst>
        </pc:picChg>
      </pc:sldChg>
      <pc:sldChg chg="modSp add mod">
        <pc:chgData name="Ali, Syed Waqqas" userId="1b3a5f44-9498-4738-8c4e-8127257d744d" providerId="ADAL" clId="{2AD63BCF-471B-43C3-985C-2B87DBEA5A13}" dt="2024-03-05T16:53:16.445" v="15279" actId="403"/>
        <pc:sldMkLst>
          <pc:docMk/>
          <pc:sldMk cId="2279658473" sldId="432"/>
        </pc:sldMkLst>
        <pc:spChg chg="mod">
          <ac:chgData name="Ali, Syed Waqqas" userId="1b3a5f44-9498-4738-8c4e-8127257d744d" providerId="ADAL" clId="{2AD63BCF-471B-43C3-985C-2B87DBEA5A13}" dt="2024-03-05T16:51:14.531" v="15171" actId="20577"/>
          <ac:spMkLst>
            <pc:docMk/>
            <pc:sldMk cId="2279658473" sldId="432"/>
            <ac:spMk id="2" creationId="{3D12E109-3390-801B-7833-6587A5EA403B}"/>
          </ac:spMkLst>
        </pc:spChg>
        <pc:spChg chg="mod">
          <ac:chgData name="Ali, Syed Waqqas" userId="1b3a5f44-9498-4738-8c4e-8127257d744d" providerId="ADAL" clId="{2AD63BCF-471B-43C3-985C-2B87DBEA5A13}" dt="2024-03-05T16:53:16.445" v="15279" actId="403"/>
          <ac:spMkLst>
            <pc:docMk/>
            <pc:sldMk cId="2279658473" sldId="432"/>
            <ac:spMk id="3" creationId="{DF6F1BFC-EF90-9221-4BCB-E0F244B47736}"/>
          </ac:spMkLst>
        </pc:spChg>
      </pc:sldChg>
      <pc:sldChg chg="modSp add mod ord">
        <pc:chgData name="Ali, Syed Waqqas" userId="1b3a5f44-9498-4738-8c4e-8127257d744d" providerId="ADAL" clId="{2AD63BCF-471B-43C3-985C-2B87DBEA5A13}" dt="2024-03-05T16:54:46.695" v="15350"/>
        <pc:sldMkLst>
          <pc:docMk/>
          <pc:sldMk cId="1842840522" sldId="433"/>
        </pc:sldMkLst>
        <pc:spChg chg="mod">
          <ac:chgData name="Ali, Syed Waqqas" userId="1b3a5f44-9498-4738-8c4e-8127257d744d" providerId="ADAL" clId="{2AD63BCF-471B-43C3-985C-2B87DBEA5A13}" dt="2024-03-05T16:54:42.084" v="15348" actId="20577"/>
          <ac:spMkLst>
            <pc:docMk/>
            <pc:sldMk cId="1842840522" sldId="433"/>
            <ac:spMk id="3" creationId="{D8CD1729-3235-D108-3CE2-AA8D3B440AD4}"/>
          </ac:spMkLst>
        </pc:spChg>
      </pc:sldChg>
      <pc:sldChg chg="modSp add mod">
        <pc:chgData name="Ali, Syed Waqqas" userId="1b3a5f44-9498-4738-8c4e-8127257d744d" providerId="ADAL" clId="{2AD63BCF-471B-43C3-985C-2B87DBEA5A13}" dt="2024-03-05T17:08:20.309" v="15786" actId="20577"/>
        <pc:sldMkLst>
          <pc:docMk/>
          <pc:sldMk cId="2202730469" sldId="434"/>
        </pc:sldMkLst>
        <pc:spChg chg="mod">
          <ac:chgData name="Ali, Syed Waqqas" userId="1b3a5f44-9498-4738-8c4e-8127257d744d" providerId="ADAL" clId="{2AD63BCF-471B-43C3-985C-2B87DBEA5A13}" dt="2024-03-05T17:08:20.309" v="15786" actId="20577"/>
          <ac:spMkLst>
            <pc:docMk/>
            <pc:sldMk cId="2202730469" sldId="434"/>
            <ac:spMk id="2" creationId="{8D328D77-4132-6FCE-7593-E366E623E27E}"/>
          </ac:spMkLst>
        </pc:spChg>
        <pc:spChg chg="mod">
          <ac:chgData name="Ali, Syed Waqqas" userId="1b3a5f44-9498-4738-8c4e-8127257d744d" providerId="ADAL" clId="{2AD63BCF-471B-43C3-985C-2B87DBEA5A13}" dt="2024-03-05T17:07:56.122" v="15781" actId="20577"/>
          <ac:spMkLst>
            <pc:docMk/>
            <pc:sldMk cId="2202730469" sldId="434"/>
            <ac:spMk id="3" creationId="{8AE5305D-615F-BA34-9774-EB3B97B43653}"/>
          </ac:spMkLst>
        </pc:spChg>
      </pc:sldChg>
      <pc:sldChg chg="modSp add mod">
        <pc:chgData name="Ali, Syed Waqqas" userId="1b3a5f44-9498-4738-8c4e-8127257d744d" providerId="ADAL" clId="{2AD63BCF-471B-43C3-985C-2B87DBEA5A13}" dt="2024-03-05T17:25:49.625" v="15793" actId="20577"/>
        <pc:sldMkLst>
          <pc:docMk/>
          <pc:sldMk cId="3266715303" sldId="435"/>
        </pc:sldMkLst>
        <pc:spChg chg="mod">
          <ac:chgData name="Ali, Syed Waqqas" userId="1b3a5f44-9498-4738-8c4e-8127257d744d" providerId="ADAL" clId="{2AD63BCF-471B-43C3-985C-2B87DBEA5A13}" dt="2024-03-05T17:25:49.625" v="15793" actId="20577"/>
          <ac:spMkLst>
            <pc:docMk/>
            <pc:sldMk cId="3266715303" sldId="435"/>
            <ac:spMk id="2" creationId="{406785F5-B42F-8EBB-2AB1-8F6825903C87}"/>
          </ac:spMkLst>
        </pc:spChg>
      </pc:sldChg>
      <pc:sldChg chg="modSp add mod">
        <pc:chgData name="Ali, Syed Waqqas" userId="1b3a5f44-9498-4738-8c4e-8127257d744d" providerId="ADAL" clId="{2AD63BCF-471B-43C3-985C-2B87DBEA5A13}" dt="2024-03-05T17:32:31.793" v="16333" actId="2711"/>
        <pc:sldMkLst>
          <pc:docMk/>
          <pc:sldMk cId="2548562399" sldId="436"/>
        </pc:sldMkLst>
        <pc:spChg chg="mod">
          <ac:chgData name="Ali, Syed Waqqas" userId="1b3a5f44-9498-4738-8c4e-8127257d744d" providerId="ADAL" clId="{2AD63BCF-471B-43C3-985C-2B87DBEA5A13}" dt="2024-03-05T17:32:04.558" v="16325" actId="403"/>
          <ac:spMkLst>
            <pc:docMk/>
            <pc:sldMk cId="2548562399" sldId="436"/>
            <ac:spMk id="2" creationId="{6F4DBD63-5EE2-C48F-0F7C-0AFE36F3DA8B}"/>
          </ac:spMkLst>
        </pc:spChg>
        <pc:spChg chg="mod">
          <ac:chgData name="Ali, Syed Waqqas" userId="1b3a5f44-9498-4738-8c4e-8127257d744d" providerId="ADAL" clId="{2AD63BCF-471B-43C3-985C-2B87DBEA5A13}" dt="2024-03-05T17:32:31.793" v="16333" actId="2711"/>
          <ac:spMkLst>
            <pc:docMk/>
            <pc:sldMk cId="2548562399" sldId="436"/>
            <ac:spMk id="3" creationId="{638A427C-3ED6-29B6-C079-FBFC9AA230F1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17:31:41.719" v="16321" actId="20577"/>
        <pc:sldMkLst>
          <pc:docMk/>
          <pc:sldMk cId="1161195636" sldId="437"/>
        </pc:sldMkLst>
        <pc:spChg chg="mod">
          <ac:chgData name="Ali, Syed Waqqas" userId="1b3a5f44-9498-4738-8c4e-8127257d744d" providerId="ADAL" clId="{2AD63BCF-471B-43C3-985C-2B87DBEA5A13}" dt="2024-03-05T17:31:41.719" v="16321" actId="20577"/>
          <ac:spMkLst>
            <pc:docMk/>
            <pc:sldMk cId="1161195636" sldId="437"/>
            <ac:spMk id="3" creationId="{EA06C278-8F65-F5FC-703A-0CC4A6D062D9}"/>
          </ac:spMkLst>
        </pc:spChg>
        <pc:spChg chg="add mod">
          <ac:chgData name="Ali, Syed Waqqas" userId="1b3a5f44-9498-4738-8c4e-8127257d744d" providerId="ADAL" clId="{2AD63BCF-471B-43C3-985C-2B87DBEA5A13}" dt="2024-03-05T17:29:46.069" v="16199" actId="14100"/>
          <ac:spMkLst>
            <pc:docMk/>
            <pc:sldMk cId="1161195636" sldId="437"/>
            <ac:spMk id="11" creationId="{61C30CC4-2FB3-9C2E-2CFF-E52B61347E4A}"/>
          </ac:spMkLst>
        </pc:spChg>
        <pc:spChg chg="add mod">
          <ac:chgData name="Ali, Syed Waqqas" userId="1b3a5f44-9498-4738-8c4e-8127257d744d" providerId="ADAL" clId="{2AD63BCF-471B-43C3-985C-2B87DBEA5A13}" dt="2024-03-05T17:30:28.481" v="16261" actId="14100"/>
          <ac:spMkLst>
            <pc:docMk/>
            <pc:sldMk cId="1161195636" sldId="437"/>
            <ac:spMk id="12" creationId="{0C5F2127-E6B3-6EBF-6950-A112571F2187}"/>
          </ac:spMkLst>
        </pc:spChg>
        <pc:spChg chg="add mod">
          <ac:chgData name="Ali, Syed Waqqas" userId="1b3a5f44-9498-4738-8c4e-8127257d744d" providerId="ADAL" clId="{2AD63BCF-471B-43C3-985C-2B87DBEA5A13}" dt="2024-03-05T17:30:47.663" v="16278" actId="692"/>
          <ac:spMkLst>
            <pc:docMk/>
            <pc:sldMk cId="1161195636" sldId="437"/>
            <ac:spMk id="13" creationId="{67A50CAD-83EA-AEED-77C5-3770849F57CF}"/>
          </ac:spMkLst>
        </pc:spChg>
        <pc:picChg chg="add mod">
          <ac:chgData name="Ali, Syed Waqqas" userId="1b3a5f44-9498-4738-8c4e-8127257d744d" providerId="ADAL" clId="{2AD63BCF-471B-43C3-985C-2B87DBEA5A13}" dt="2024-03-05T17:29:12.002" v="16130" actId="1076"/>
          <ac:picMkLst>
            <pc:docMk/>
            <pc:sldMk cId="1161195636" sldId="437"/>
            <ac:picMk id="10" creationId="{55D3E3F6-C72D-9C59-96B6-B0919BA936DA}"/>
          </ac:picMkLst>
        </pc:picChg>
      </pc:sldChg>
      <pc:sldChg chg="modSp add mod">
        <pc:chgData name="Ali, Syed Waqqas" userId="1b3a5f44-9498-4738-8c4e-8127257d744d" providerId="ADAL" clId="{2AD63BCF-471B-43C3-985C-2B87DBEA5A13}" dt="2024-03-05T17:39:13.698" v="16882" actId="2711"/>
        <pc:sldMkLst>
          <pc:docMk/>
          <pc:sldMk cId="2450004204" sldId="438"/>
        </pc:sldMkLst>
        <pc:spChg chg="mod">
          <ac:chgData name="Ali, Syed Waqqas" userId="1b3a5f44-9498-4738-8c4e-8127257d744d" providerId="ADAL" clId="{2AD63BCF-471B-43C3-985C-2B87DBEA5A13}" dt="2024-03-05T17:33:07.324" v="16345" actId="20577"/>
          <ac:spMkLst>
            <pc:docMk/>
            <pc:sldMk cId="2450004204" sldId="438"/>
            <ac:spMk id="2" creationId="{FCD3AAFD-8016-1FF5-0077-CCE0B98D39A3}"/>
          </ac:spMkLst>
        </pc:spChg>
        <pc:spChg chg="mod">
          <ac:chgData name="Ali, Syed Waqqas" userId="1b3a5f44-9498-4738-8c4e-8127257d744d" providerId="ADAL" clId="{2AD63BCF-471B-43C3-985C-2B87DBEA5A13}" dt="2024-03-05T17:39:13.698" v="16882" actId="2711"/>
          <ac:spMkLst>
            <pc:docMk/>
            <pc:sldMk cId="2450004204" sldId="438"/>
            <ac:spMk id="3" creationId="{B0C22454-15F7-B875-DE30-3FD78EEC19AA}"/>
          </ac:spMkLst>
        </pc:spChg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739811237" sldId="439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211801025" sldId="440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98634017" sldId="441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017021609" sldId="442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782116335" sldId="45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359523064" sldId="455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50422892" sldId="45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534606943" sldId="45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876614823" sldId="459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86714498" sldId="46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134017314" sldId="46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167799959" sldId="46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840376569" sldId="471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448642759" sldId="473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254920258" sldId="47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107111324" sldId="47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399752026" sldId="47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073757015" sldId="48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28088369" sldId="485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762045150" sldId="48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723102640" sldId="48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972470358" sldId="488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127347118" sldId="489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725878431" sldId="490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05789645" sldId="491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501556756" sldId="492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4221169838" sldId="493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478328739" sldId="49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211442023" sldId="495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056495851" sldId="49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52980120" sldId="49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744369952" sldId="499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22105786" sldId="501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013848983" sldId="502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378384060" sldId="512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578060084" sldId="519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032712494" sldId="520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945015360" sldId="521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55507386" sldId="522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945401991" sldId="523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63084132" sldId="52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172837050" sldId="525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527907670" sldId="52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452101507" sldId="52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472190313" sldId="528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525543556" sldId="529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619436879" sldId="530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40518479" sldId="531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833239548" sldId="532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805561144" sldId="533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560938223" sldId="53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491549367" sldId="535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957526940" sldId="53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054901500" sldId="53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492010792" sldId="538"/>
        </pc:sldMkLst>
      </pc:sldChg>
    </pc:docChg>
  </pc:docChgLst>
  <pc:docChgLst>
    <pc:chgData name="Ali, Syed Waqqas" userId="1b3a5f44-9498-4738-8c4e-8127257d744d" providerId="ADAL" clId="{B42425CC-CFB3-4160-9BF5-F5E6306900CC}"/>
    <pc:docChg chg="addSld modSld">
      <pc:chgData name="Ali, Syed Waqqas" userId="1b3a5f44-9498-4738-8c4e-8127257d744d" providerId="ADAL" clId="{B42425CC-CFB3-4160-9BF5-F5E6306900CC}" dt="2024-01-25T19:56:56.597" v="33" actId="20577"/>
      <pc:docMkLst>
        <pc:docMk/>
      </pc:docMkLst>
      <pc:sldChg chg="modSp">
        <pc:chgData name="Ali, Syed Waqqas" userId="1b3a5f44-9498-4738-8c4e-8127257d744d" providerId="ADAL" clId="{B42425CC-CFB3-4160-9BF5-F5E6306900CC}" dt="2024-01-25T19:42:34.766" v="3" actId="20577"/>
        <pc:sldMkLst>
          <pc:docMk/>
          <pc:sldMk cId="1904496480" sldId="337"/>
        </pc:sldMkLst>
        <pc:spChg chg="mod">
          <ac:chgData name="Ali, Syed Waqqas" userId="1b3a5f44-9498-4738-8c4e-8127257d744d" providerId="ADAL" clId="{B42425CC-CFB3-4160-9BF5-F5E6306900CC}" dt="2024-01-25T19:42:34.766" v="3" actId="20577"/>
          <ac:spMkLst>
            <pc:docMk/>
            <pc:sldMk cId="1904496480" sldId="337"/>
            <ac:spMk id="3" creationId="{CD25B33D-4588-828C-A6BD-8326B33B6334}"/>
          </ac:spMkLst>
        </pc:spChg>
      </pc:sldChg>
      <pc:sldChg chg="modSp mod">
        <pc:chgData name="Ali, Syed Waqqas" userId="1b3a5f44-9498-4738-8c4e-8127257d744d" providerId="ADAL" clId="{B42425CC-CFB3-4160-9BF5-F5E6306900CC}" dt="2024-01-25T19:44:34.383" v="4" actId="2711"/>
        <pc:sldMkLst>
          <pc:docMk/>
          <pc:sldMk cId="2770454973" sldId="345"/>
        </pc:sldMkLst>
        <pc:spChg chg="mod">
          <ac:chgData name="Ali, Syed Waqqas" userId="1b3a5f44-9498-4738-8c4e-8127257d744d" providerId="ADAL" clId="{B42425CC-CFB3-4160-9BF5-F5E6306900CC}" dt="2024-01-25T19:44:34.383" v="4" actId="2711"/>
          <ac:spMkLst>
            <pc:docMk/>
            <pc:sldMk cId="2770454973" sldId="34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42425CC-CFB3-4160-9BF5-F5E6306900CC}" dt="2024-01-25T19:44:41.595" v="5" actId="2711"/>
        <pc:sldMkLst>
          <pc:docMk/>
          <pc:sldMk cId="989156475" sldId="346"/>
        </pc:sldMkLst>
        <pc:spChg chg="mod">
          <ac:chgData name="Ali, Syed Waqqas" userId="1b3a5f44-9498-4738-8c4e-8127257d744d" providerId="ADAL" clId="{B42425CC-CFB3-4160-9BF5-F5E6306900CC}" dt="2024-01-25T19:44:41.595" v="5" actId="2711"/>
          <ac:spMkLst>
            <pc:docMk/>
            <pc:sldMk cId="989156475" sldId="346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42425CC-CFB3-4160-9BF5-F5E6306900CC}" dt="2024-01-25T19:44:50.352" v="6" actId="2711"/>
        <pc:sldMkLst>
          <pc:docMk/>
          <pc:sldMk cId="1715432619" sldId="348"/>
        </pc:sldMkLst>
        <pc:spChg chg="mod">
          <ac:chgData name="Ali, Syed Waqqas" userId="1b3a5f44-9498-4738-8c4e-8127257d744d" providerId="ADAL" clId="{B42425CC-CFB3-4160-9BF5-F5E6306900CC}" dt="2024-01-25T19:44:50.352" v="6" actId="2711"/>
          <ac:spMkLst>
            <pc:docMk/>
            <pc:sldMk cId="1715432619" sldId="348"/>
            <ac:spMk id="3" creationId="{B3B2A76D-3F08-9C2B-C3E3-4A25DA409F80}"/>
          </ac:spMkLst>
        </pc:spChg>
      </pc:sldChg>
      <pc:sldChg chg="modSp">
        <pc:chgData name="Ali, Syed Waqqas" userId="1b3a5f44-9498-4738-8c4e-8127257d744d" providerId="ADAL" clId="{B42425CC-CFB3-4160-9BF5-F5E6306900CC}" dt="2024-01-25T19:45:23.731" v="7" actId="113"/>
        <pc:sldMkLst>
          <pc:docMk/>
          <pc:sldMk cId="3705043978" sldId="355"/>
        </pc:sldMkLst>
        <pc:spChg chg="mod">
          <ac:chgData name="Ali, Syed Waqqas" userId="1b3a5f44-9498-4738-8c4e-8127257d744d" providerId="ADAL" clId="{B42425CC-CFB3-4160-9BF5-F5E6306900CC}" dt="2024-01-25T19:45:23.731" v="7" actId="113"/>
          <ac:spMkLst>
            <pc:docMk/>
            <pc:sldMk cId="3705043978" sldId="35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42425CC-CFB3-4160-9BF5-F5E6306900CC}" dt="2024-01-25T19:49:47.180" v="22" actId="20577"/>
        <pc:sldMkLst>
          <pc:docMk/>
          <pc:sldMk cId="3969434994" sldId="367"/>
        </pc:sldMkLst>
        <pc:spChg chg="mod">
          <ac:chgData name="Ali, Syed Waqqas" userId="1b3a5f44-9498-4738-8c4e-8127257d744d" providerId="ADAL" clId="{B42425CC-CFB3-4160-9BF5-F5E6306900CC}" dt="2024-01-25T19:49:47.180" v="22" actId="20577"/>
          <ac:spMkLst>
            <pc:docMk/>
            <pc:sldMk cId="3969434994" sldId="36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42425CC-CFB3-4160-9BF5-F5E6306900CC}" dt="2024-01-25T19:50:05.697" v="24" actId="1036"/>
        <pc:sldMkLst>
          <pc:docMk/>
          <pc:sldMk cId="1227678508" sldId="369"/>
        </pc:sldMkLst>
        <pc:picChg chg="mod">
          <ac:chgData name="Ali, Syed Waqqas" userId="1b3a5f44-9498-4738-8c4e-8127257d744d" providerId="ADAL" clId="{B42425CC-CFB3-4160-9BF5-F5E6306900CC}" dt="2024-01-25T19:50:05.697" v="24" actId="1036"/>
          <ac:picMkLst>
            <pc:docMk/>
            <pc:sldMk cId="1227678508" sldId="369"/>
            <ac:picMk id="11" creationId="{C4DF51B1-0262-C6B7-AE86-6BD2E2B5FFBA}"/>
          </ac:picMkLst>
        </pc:picChg>
      </pc:sldChg>
      <pc:sldChg chg="modSp mod">
        <pc:chgData name="Ali, Syed Waqqas" userId="1b3a5f44-9498-4738-8c4e-8127257d744d" providerId="ADAL" clId="{B42425CC-CFB3-4160-9BF5-F5E6306900CC}" dt="2024-01-25T19:50:14.414" v="26" actId="1036"/>
        <pc:sldMkLst>
          <pc:docMk/>
          <pc:sldMk cId="2563694675" sldId="372"/>
        </pc:sldMkLst>
        <pc:picChg chg="mod">
          <ac:chgData name="Ali, Syed Waqqas" userId="1b3a5f44-9498-4738-8c4e-8127257d744d" providerId="ADAL" clId="{B42425CC-CFB3-4160-9BF5-F5E6306900CC}" dt="2024-01-25T19:50:14.414" v="26" actId="1036"/>
          <ac:picMkLst>
            <pc:docMk/>
            <pc:sldMk cId="2563694675" sldId="372"/>
            <ac:picMk id="11" creationId="{C4DF51B1-0262-C6B7-AE86-6BD2E2B5FFBA}"/>
          </ac:picMkLst>
        </pc:picChg>
      </pc:sldChg>
      <pc:sldChg chg="modSp">
        <pc:chgData name="Ali, Syed Waqqas" userId="1b3a5f44-9498-4738-8c4e-8127257d744d" providerId="ADAL" clId="{B42425CC-CFB3-4160-9BF5-F5E6306900CC}" dt="2024-01-25T19:52:36.353" v="29" actId="207"/>
        <pc:sldMkLst>
          <pc:docMk/>
          <pc:sldMk cId="3852942467" sldId="374"/>
        </pc:sldMkLst>
        <pc:spChg chg="mod">
          <ac:chgData name="Ali, Syed Waqqas" userId="1b3a5f44-9498-4738-8c4e-8127257d744d" providerId="ADAL" clId="{B42425CC-CFB3-4160-9BF5-F5E6306900CC}" dt="2024-01-25T19:52:36.353" v="29" actId="207"/>
          <ac:spMkLst>
            <pc:docMk/>
            <pc:sldMk cId="3852942467" sldId="374"/>
            <ac:spMk id="3" creationId="{B3B2A76D-3F08-9C2B-C3E3-4A25DA409F80}"/>
          </ac:spMkLst>
        </pc:spChg>
      </pc:sldChg>
      <pc:sldChg chg="modSp">
        <pc:chgData name="Ali, Syed Waqqas" userId="1b3a5f44-9498-4738-8c4e-8127257d744d" providerId="ADAL" clId="{B42425CC-CFB3-4160-9BF5-F5E6306900CC}" dt="2024-01-25T19:56:56.597" v="33" actId="20577"/>
        <pc:sldMkLst>
          <pc:docMk/>
          <pc:sldMk cId="986491755" sldId="383"/>
        </pc:sldMkLst>
        <pc:spChg chg="mod">
          <ac:chgData name="Ali, Syed Waqqas" userId="1b3a5f44-9498-4738-8c4e-8127257d744d" providerId="ADAL" clId="{B42425CC-CFB3-4160-9BF5-F5E6306900CC}" dt="2024-01-25T19:56:56.597" v="33" actId="20577"/>
          <ac:spMkLst>
            <pc:docMk/>
            <pc:sldMk cId="986491755" sldId="383"/>
            <ac:spMk id="4" creationId="{49959AFF-12A6-2BF9-0391-BF2E7E44A9BF}"/>
          </ac:spMkLst>
        </pc:spChg>
      </pc:sldChg>
      <pc:sldChg chg="add">
        <pc:chgData name="Ali, Syed Waqqas" userId="1b3a5f44-9498-4738-8c4e-8127257d744d" providerId="ADAL" clId="{B42425CC-CFB3-4160-9BF5-F5E6306900CC}" dt="2024-01-25T19:49:38.633" v="8"/>
        <pc:sldMkLst>
          <pc:docMk/>
          <pc:sldMk cId="690867673" sldId="385"/>
        </pc:sldMkLst>
      </pc:sldChg>
      <pc:sldChg chg="modSp add">
        <pc:chgData name="Ali, Syed Waqqas" userId="1b3a5f44-9498-4738-8c4e-8127257d744d" providerId="ADAL" clId="{B42425CC-CFB3-4160-9BF5-F5E6306900CC}" dt="2024-01-25T19:52:46.225" v="31" actId="207"/>
        <pc:sldMkLst>
          <pc:docMk/>
          <pc:sldMk cId="1224374877" sldId="386"/>
        </pc:sldMkLst>
        <pc:spChg chg="mod">
          <ac:chgData name="Ali, Syed Waqqas" userId="1b3a5f44-9498-4738-8c4e-8127257d744d" providerId="ADAL" clId="{B42425CC-CFB3-4160-9BF5-F5E6306900CC}" dt="2024-01-25T19:52:46.225" v="31" actId="207"/>
          <ac:spMkLst>
            <pc:docMk/>
            <pc:sldMk cId="1224374877" sldId="386"/>
            <ac:spMk id="3" creationId="{B3B2A76D-3F08-9C2B-C3E3-4A25DA409F80}"/>
          </ac:spMkLst>
        </pc:spChg>
      </pc:sldChg>
      <pc:sldChg chg="modSp add">
        <pc:chgData name="Ali, Syed Waqqas" userId="1b3a5f44-9498-4738-8c4e-8127257d744d" providerId="ADAL" clId="{B42425CC-CFB3-4160-9BF5-F5E6306900CC}" dt="2024-01-25T19:52:53.482" v="32" actId="207"/>
        <pc:sldMkLst>
          <pc:docMk/>
          <pc:sldMk cId="2987615464" sldId="387"/>
        </pc:sldMkLst>
        <pc:spChg chg="mod">
          <ac:chgData name="Ali, Syed Waqqas" userId="1b3a5f44-9498-4738-8c4e-8127257d744d" providerId="ADAL" clId="{B42425CC-CFB3-4160-9BF5-F5E6306900CC}" dt="2024-01-25T19:52:53.482" v="32" actId="207"/>
          <ac:spMkLst>
            <pc:docMk/>
            <pc:sldMk cId="2987615464" sldId="387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0660F385-6DA3-4733-832C-1ADAB00A53E7}"/>
    <pc:docChg chg="undo custSel addSld delSld modSld sldOrd">
      <pc:chgData name="Ali, Syed Waqqas" userId="1b3a5f44-9498-4738-8c4e-8127257d744d" providerId="ADAL" clId="{0660F385-6DA3-4733-832C-1ADAB00A53E7}" dt="2024-04-04T17:02:26.034" v="13761" actId="20577"/>
      <pc:docMkLst>
        <pc:docMk/>
      </pc:docMkLst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357828672" sldId="333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567168530" sldId="334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433840203" sldId="335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188626990" sldId="336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569244083" sldId="337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007783336" sldId="338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442179555" sldId="339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67781901" sldId="340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4240391129" sldId="341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131346980" sldId="342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49952424" sldId="343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564585246" sldId="344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520169815" sldId="345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229587016" sldId="346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233572136" sldId="347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455293466" sldId="348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323546084" sldId="349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610080136" sldId="350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848444067" sldId="353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722135695" sldId="354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586347908" sldId="355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292195846" sldId="356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056567823" sldId="357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150907153" sldId="358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753264297" sldId="359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502843011" sldId="360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366446626" sldId="361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902444632" sldId="362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002660611" sldId="363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528434909" sldId="364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032739954" sldId="365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223923096" sldId="367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483289157" sldId="368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0168569" sldId="369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722997092" sldId="370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4081189578" sldId="371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307500314" sldId="372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556291661" sldId="373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148416387" sldId="374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777233059" sldId="375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620706852" sldId="376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934850723" sldId="377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096321900" sldId="378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431918962" sldId="379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953162392" sldId="380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548721580" sldId="381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629690125" sldId="382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859043579" sldId="383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4184219704" sldId="384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026644394" sldId="385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175705303" sldId="386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499037620" sldId="387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449052370" sldId="389"/>
        </pc:sldMkLst>
      </pc:sldChg>
      <pc:sldChg chg="modSp mod">
        <pc:chgData name="Ali, Syed Waqqas" userId="1b3a5f44-9498-4738-8c4e-8127257d744d" providerId="ADAL" clId="{0660F385-6DA3-4733-832C-1ADAB00A53E7}" dt="2024-04-04T12:53:06.008" v="975" actId="207"/>
        <pc:sldMkLst>
          <pc:docMk/>
          <pc:sldMk cId="4155930790" sldId="397"/>
        </pc:sldMkLst>
        <pc:spChg chg="mod">
          <ac:chgData name="Ali, Syed Waqqas" userId="1b3a5f44-9498-4738-8c4e-8127257d744d" providerId="ADAL" clId="{0660F385-6DA3-4733-832C-1ADAB00A53E7}" dt="2024-04-04T12:53:06.008" v="975" actId="207"/>
          <ac:spMkLst>
            <pc:docMk/>
            <pc:sldMk cId="4155930790" sldId="397"/>
            <ac:spMk id="3" creationId="{B3B2A76D-3F08-9C2B-C3E3-4A25DA409F80}"/>
          </ac:spMkLst>
        </pc:spChg>
      </pc:sldChg>
      <pc:sldChg chg="modSp">
        <pc:chgData name="Ali, Syed Waqqas" userId="1b3a5f44-9498-4738-8c4e-8127257d744d" providerId="ADAL" clId="{0660F385-6DA3-4733-832C-1ADAB00A53E7}" dt="2024-04-04T12:53:27.770" v="977" actId="207"/>
        <pc:sldMkLst>
          <pc:docMk/>
          <pc:sldMk cId="1816305505" sldId="398"/>
        </pc:sldMkLst>
        <pc:spChg chg="mod">
          <ac:chgData name="Ali, Syed Waqqas" userId="1b3a5f44-9498-4738-8c4e-8127257d744d" providerId="ADAL" clId="{0660F385-6DA3-4733-832C-1ADAB00A53E7}" dt="2024-04-04T12:53:27.770" v="977" actId="207"/>
          <ac:spMkLst>
            <pc:docMk/>
            <pc:sldMk cId="1816305505" sldId="398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0660F385-6DA3-4733-832C-1ADAB00A53E7}" dt="2024-04-04T12:54:35.599" v="990" actId="20577"/>
        <pc:sldMkLst>
          <pc:docMk/>
          <pc:sldMk cId="2488906424" sldId="399"/>
        </pc:sldMkLst>
        <pc:spChg chg="mod">
          <ac:chgData name="Ali, Syed Waqqas" userId="1b3a5f44-9498-4738-8c4e-8127257d744d" providerId="ADAL" clId="{0660F385-6DA3-4733-832C-1ADAB00A53E7}" dt="2024-04-04T12:54:35.599" v="990" actId="20577"/>
          <ac:spMkLst>
            <pc:docMk/>
            <pc:sldMk cId="2488906424" sldId="39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0660F385-6DA3-4733-832C-1ADAB00A53E7}" dt="2024-04-04T12:55:35.033" v="1027" actId="114"/>
        <pc:sldMkLst>
          <pc:docMk/>
          <pc:sldMk cId="1974683602" sldId="400"/>
        </pc:sldMkLst>
        <pc:spChg chg="mod">
          <ac:chgData name="Ali, Syed Waqqas" userId="1b3a5f44-9498-4738-8c4e-8127257d744d" providerId="ADAL" clId="{0660F385-6DA3-4733-832C-1ADAB00A53E7}" dt="2024-04-04T12:55:35.033" v="1027" actId="114"/>
          <ac:spMkLst>
            <pc:docMk/>
            <pc:sldMk cId="1974683602" sldId="400"/>
            <ac:spMk id="3" creationId="{B3B2A76D-3F08-9C2B-C3E3-4A25DA409F80}"/>
          </ac:spMkLst>
        </pc:spChg>
      </pc:sldChg>
      <pc:sldChg chg="addSp modSp mod">
        <pc:chgData name="Ali, Syed Waqqas" userId="1b3a5f44-9498-4738-8c4e-8127257d744d" providerId="ADAL" clId="{0660F385-6DA3-4733-832C-1ADAB00A53E7}" dt="2024-04-04T12:56:58.819" v="1077" actId="207"/>
        <pc:sldMkLst>
          <pc:docMk/>
          <pc:sldMk cId="3930368401" sldId="401"/>
        </pc:sldMkLst>
        <pc:spChg chg="add mod">
          <ac:chgData name="Ali, Syed Waqqas" userId="1b3a5f44-9498-4738-8c4e-8127257d744d" providerId="ADAL" clId="{0660F385-6DA3-4733-832C-1ADAB00A53E7}" dt="2024-04-04T12:56:58.819" v="1077" actId="207"/>
          <ac:spMkLst>
            <pc:docMk/>
            <pc:sldMk cId="3930368401" sldId="401"/>
            <ac:spMk id="11" creationId="{D17E39FB-07F8-D0EC-D289-51DF6D9C3E74}"/>
          </ac:spMkLst>
        </pc:spChg>
        <pc:spChg chg="add mod">
          <ac:chgData name="Ali, Syed Waqqas" userId="1b3a5f44-9498-4738-8c4e-8127257d744d" providerId="ADAL" clId="{0660F385-6DA3-4733-832C-1ADAB00A53E7}" dt="2024-04-04T12:56:48.336" v="1076" actId="207"/>
          <ac:spMkLst>
            <pc:docMk/>
            <pc:sldMk cId="3930368401" sldId="401"/>
            <ac:spMk id="12" creationId="{347EF85E-17AE-85F2-898D-CB0D049A4B87}"/>
          </ac:spMkLst>
        </pc:spChg>
      </pc:sldChg>
      <pc:sldChg chg="addSp modSp mod">
        <pc:chgData name="Ali, Syed Waqqas" userId="1b3a5f44-9498-4738-8c4e-8127257d744d" providerId="ADAL" clId="{0660F385-6DA3-4733-832C-1ADAB00A53E7}" dt="2024-04-04T12:57:55.219" v="1080" actId="207"/>
        <pc:sldMkLst>
          <pc:docMk/>
          <pc:sldMk cId="3088180044" sldId="402"/>
        </pc:sldMkLst>
        <pc:spChg chg="add mod">
          <ac:chgData name="Ali, Syed Waqqas" userId="1b3a5f44-9498-4738-8c4e-8127257d744d" providerId="ADAL" clId="{0660F385-6DA3-4733-832C-1ADAB00A53E7}" dt="2024-04-04T12:57:55.219" v="1080" actId="207"/>
          <ac:spMkLst>
            <pc:docMk/>
            <pc:sldMk cId="3088180044" sldId="402"/>
            <ac:spMk id="11" creationId="{756291B9-2E31-CDBA-4761-D5753CEB41C1}"/>
          </ac:spMkLst>
        </pc:spChg>
      </pc:sldChg>
      <pc:sldChg chg="addSp modSp mod">
        <pc:chgData name="Ali, Syed Waqqas" userId="1b3a5f44-9498-4738-8c4e-8127257d744d" providerId="ADAL" clId="{0660F385-6DA3-4733-832C-1ADAB00A53E7}" dt="2024-04-04T12:59:38.804" v="1083" actId="14100"/>
        <pc:sldMkLst>
          <pc:docMk/>
          <pc:sldMk cId="4111514042" sldId="403"/>
        </pc:sldMkLst>
        <pc:spChg chg="add mod">
          <ac:chgData name="Ali, Syed Waqqas" userId="1b3a5f44-9498-4738-8c4e-8127257d744d" providerId="ADAL" clId="{0660F385-6DA3-4733-832C-1ADAB00A53E7}" dt="2024-04-04T12:59:38.804" v="1083" actId="14100"/>
          <ac:spMkLst>
            <pc:docMk/>
            <pc:sldMk cId="4111514042" sldId="403"/>
            <ac:spMk id="10" creationId="{49961F11-D702-824D-EC38-B741A4505346}"/>
          </ac:spMkLst>
        </pc:spChg>
      </pc:sldChg>
      <pc:sldChg chg="modSp mod">
        <pc:chgData name="Ali, Syed Waqqas" userId="1b3a5f44-9498-4738-8c4e-8127257d744d" providerId="ADAL" clId="{0660F385-6DA3-4733-832C-1ADAB00A53E7}" dt="2024-04-04T13:24:10.580" v="1165" actId="20577"/>
        <pc:sldMkLst>
          <pc:docMk/>
          <pc:sldMk cId="4182951729" sldId="405"/>
        </pc:sldMkLst>
        <pc:spChg chg="mod">
          <ac:chgData name="Ali, Syed Waqqas" userId="1b3a5f44-9498-4738-8c4e-8127257d744d" providerId="ADAL" clId="{0660F385-6DA3-4733-832C-1ADAB00A53E7}" dt="2024-04-04T13:24:10.580" v="1165" actId="20577"/>
          <ac:spMkLst>
            <pc:docMk/>
            <pc:sldMk cId="4182951729" sldId="40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382981030" sldId="406"/>
        </pc:sldMkLst>
      </pc:sldChg>
      <pc:sldChg chg="del">
        <pc:chgData name="Ali, Syed Waqqas" userId="1b3a5f44-9498-4738-8c4e-8127257d744d" providerId="ADAL" clId="{0660F385-6DA3-4733-832C-1ADAB00A53E7}" dt="2024-04-04T13:07:04.377" v="1084" actId="47"/>
        <pc:sldMkLst>
          <pc:docMk/>
          <pc:sldMk cId="679364800" sldId="410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617050389" sldId="411"/>
        </pc:sldMkLst>
      </pc:sldChg>
      <pc:sldChg chg="modSp mod">
        <pc:chgData name="Ali, Syed Waqqas" userId="1b3a5f44-9498-4738-8c4e-8127257d744d" providerId="ADAL" clId="{0660F385-6DA3-4733-832C-1ADAB00A53E7}" dt="2024-04-04T12:47:11.403" v="955" actId="20577"/>
        <pc:sldMkLst>
          <pc:docMk/>
          <pc:sldMk cId="410302969" sldId="412"/>
        </pc:sldMkLst>
        <pc:spChg chg="mod">
          <ac:chgData name="Ali, Syed Waqqas" userId="1b3a5f44-9498-4738-8c4e-8127257d744d" providerId="ADAL" clId="{0660F385-6DA3-4733-832C-1ADAB00A53E7}" dt="2024-04-04T12:47:11.403" v="955" actId="20577"/>
          <ac:spMkLst>
            <pc:docMk/>
            <pc:sldMk cId="410302969" sldId="41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0660F385-6DA3-4733-832C-1ADAB00A53E7}" dt="2024-04-04T12:42:18.541" v="19" actId="47"/>
        <pc:sldMkLst>
          <pc:docMk/>
          <pc:sldMk cId="2129773972" sldId="413"/>
        </pc:sldMkLst>
      </pc:sldChg>
      <pc:sldChg chg="modSp mod">
        <pc:chgData name="Ali, Syed Waqqas" userId="1b3a5f44-9498-4738-8c4e-8127257d744d" providerId="ADAL" clId="{0660F385-6DA3-4733-832C-1ADAB00A53E7}" dt="2024-04-04T12:50:41.532" v="974" actId="113"/>
        <pc:sldMkLst>
          <pc:docMk/>
          <pc:sldMk cId="3674193743" sldId="414"/>
        </pc:sldMkLst>
        <pc:spChg chg="mod">
          <ac:chgData name="Ali, Syed Waqqas" userId="1b3a5f44-9498-4738-8c4e-8127257d744d" providerId="ADAL" clId="{0660F385-6DA3-4733-832C-1ADAB00A53E7}" dt="2024-04-04T12:50:40.716" v="973" actId="113"/>
          <ac:spMkLst>
            <pc:docMk/>
            <pc:sldMk cId="3674193743" sldId="414"/>
            <ac:spMk id="3" creationId="{9E2D5A4E-DA17-E69B-4A49-20131568FACA}"/>
          </ac:spMkLst>
        </pc:spChg>
        <pc:spChg chg="mod">
          <ac:chgData name="Ali, Syed Waqqas" userId="1b3a5f44-9498-4738-8c4e-8127257d744d" providerId="ADAL" clId="{0660F385-6DA3-4733-832C-1ADAB00A53E7}" dt="2024-04-04T12:50:41.532" v="974" actId="113"/>
          <ac:spMkLst>
            <pc:docMk/>
            <pc:sldMk cId="3674193743" sldId="414"/>
            <ac:spMk id="11" creationId="{FD3D9350-11D9-6679-3A42-A72F0A87BE4C}"/>
          </ac:spMkLst>
        </pc:spChg>
        <pc:spChg chg="mod">
          <ac:chgData name="Ali, Syed Waqqas" userId="1b3a5f44-9498-4738-8c4e-8127257d744d" providerId="ADAL" clId="{0660F385-6DA3-4733-832C-1ADAB00A53E7}" dt="2024-04-03T19:56:13.362" v="6" actId="113"/>
          <ac:spMkLst>
            <pc:docMk/>
            <pc:sldMk cId="3674193743" sldId="414"/>
            <ac:spMk id="12" creationId="{E8AA1AA4-DB1B-CBA9-5291-22AE137B883F}"/>
          </ac:spMkLst>
        </pc:spChg>
        <pc:spChg chg="mod">
          <ac:chgData name="Ali, Syed Waqqas" userId="1b3a5f44-9498-4738-8c4e-8127257d744d" providerId="ADAL" clId="{0660F385-6DA3-4733-832C-1ADAB00A53E7}" dt="2024-04-03T19:56:40.934" v="14" actId="113"/>
          <ac:spMkLst>
            <pc:docMk/>
            <pc:sldMk cId="3674193743" sldId="414"/>
            <ac:spMk id="17" creationId="{E3DFF88A-9266-731D-E9D9-6E2A97A2BBB5}"/>
          </ac:spMkLst>
        </pc:spChg>
        <pc:spChg chg="mod">
          <ac:chgData name="Ali, Syed Waqqas" userId="1b3a5f44-9498-4738-8c4e-8127257d744d" providerId="ADAL" clId="{0660F385-6DA3-4733-832C-1ADAB00A53E7}" dt="2024-04-03T19:56:27.892" v="9" actId="1076"/>
          <ac:spMkLst>
            <pc:docMk/>
            <pc:sldMk cId="3674193743" sldId="414"/>
            <ac:spMk id="18" creationId="{7409A9F3-BB1C-15AA-9376-58B7EB06320C}"/>
          </ac:spMkLst>
        </pc:spChg>
        <pc:cxnChg chg="mod">
          <ac:chgData name="Ali, Syed Waqqas" userId="1b3a5f44-9498-4738-8c4e-8127257d744d" providerId="ADAL" clId="{0660F385-6DA3-4733-832C-1ADAB00A53E7}" dt="2024-04-03T19:56:30.460" v="10" actId="14100"/>
          <ac:cxnSpMkLst>
            <pc:docMk/>
            <pc:sldMk cId="3674193743" sldId="414"/>
            <ac:cxnSpMk id="20" creationId="{DA32B144-8F05-1316-50C6-916A419CB896}"/>
          </ac:cxnSpMkLst>
        </pc:cxnChg>
        <pc:cxnChg chg="mod">
          <ac:chgData name="Ali, Syed Waqqas" userId="1b3a5f44-9498-4738-8c4e-8127257d744d" providerId="ADAL" clId="{0660F385-6DA3-4733-832C-1ADAB00A53E7}" dt="2024-04-03T19:56:37.707" v="13" actId="14100"/>
          <ac:cxnSpMkLst>
            <pc:docMk/>
            <pc:sldMk cId="3674193743" sldId="414"/>
            <ac:cxnSpMk id="21" creationId="{D7E02266-6E95-0EE1-E2C4-7DEB0E1D2921}"/>
          </ac:cxnSpMkLst>
        </pc:cxnChg>
      </pc:sldChg>
      <pc:sldChg chg="modSp add mod">
        <pc:chgData name="Ali, Syed Waqqas" userId="1b3a5f44-9498-4738-8c4e-8127257d744d" providerId="ADAL" clId="{0660F385-6DA3-4733-832C-1ADAB00A53E7}" dt="2024-04-04T12:47:19.111" v="967" actId="20577"/>
        <pc:sldMkLst>
          <pc:docMk/>
          <pc:sldMk cId="2817759266" sldId="415"/>
        </pc:sldMkLst>
        <pc:spChg chg="mod">
          <ac:chgData name="Ali, Syed Waqqas" userId="1b3a5f44-9498-4738-8c4e-8127257d744d" providerId="ADAL" clId="{0660F385-6DA3-4733-832C-1ADAB00A53E7}" dt="2024-04-04T12:42:25.185" v="33" actId="20577"/>
          <ac:spMkLst>
            <pc:docMk/>
            <pc:sldMk cId="2817759266" sldId="415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2:47:19.111" v="967" actId="20577"/>
          <ac:spMkLst>
            <pc:docMk/>
            <pc:sldMk cId="2817759266" sldId="41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3:42:32.126" v="1320" actId="20577"/>
        <pc:sldMkLst>
          <pc:docMk/>
          <pc:sldMk cId="3970784066" sldId="416"/>
        </pc:sldMkLst>
        <pc:spChg chg="mod">
          <ac:chgData name="Ali, Syed Waqqas" userId="1b3a5f44-9498-4738-8c4e-8127257d744d" providerId="ADAL" clId="{0660F385-6DA3-4733-832C-1ADAB00A53E7}" dt="2024-04-04T13:42:09.569" v="1194" actId="20577"/>
          <ac:spMkLst>
            <pc:docMk/>
            <pc:sldMk cId="3970784066" sldId="416"/>
            <ac:spMk id="2" creationId="{B5D19C15-72DF-16C9-E8B1-668BC2A4A015}"/>
          </ac:spMkLst>
        </pc:spChg>
        <pc:spChg chg="mod">
          <ac:chgData name="Ali, Syed Waqqas" userId="1b3a5f44-9498-4738-8c4e-8127257d744d" providerId="ADAL" clId="{0660F385-6DA3-4733-832C-1ADAB00A53E7}" dt="2024-04-04T13:42:32.126" v="1320" actId="20577"/>
          <ac:spMkLst>
            <pc:docMk/>
            <pc:sldMk cId="3970784066" sldId="416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0660F385-6DA3-4733-832C-1ADAB00A53E7}" dt="2024-04-04T14:31:17.887" v="2064" actId="20577"/>
        <pc:sldMkLst>
          <pc:docMk/>
          <pc:sldMk cId="2424944102" sldId="417"/>
        </pc:sldMkLst>
        <pc:spChg chg="mod">
          <ac:chgData name="Ali, Syed Waqqas" userId="1b3a5f44-9498-4738-8c4e-8127257d744d" providerId="ADAL" clId="{0660F385-6DA3-4733-832C-1ADAB00A53E7}" dt="2024-04-04T13:42:49.603" v="1340" actId="20577"/>
          <ac:spMkLst>
            <pc:docMk/>
            <pc:sldMk cId="2424944102" sldId="417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4:31:17.887" v="2064" actId="20577"/>
          <ac:spMkLst>
            <pc:docMk/>
            <pc:sldMk cId="2424944102" sldId="41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4:33:54.455" v="2294" actId="2711"/>
        <pc:sldMkLst>
          <pc:docMk/>
          <pc:sldMk cId="756745438" sldId="418"/>
        </pc:sldMkLst>
        <pc:spChg chg="mod">
          <ac:chgData name="Ali, Syed Waqqas" userId="1b3a5f44-9498-4738-8c4e-8127257d744d" providerId="ADAL" clId="{0660F385-6DA3-4733-832C-1ADAB00A53E7}" dt="2024-04-04T14:33:00.334" v="2103" actId="20577"/>
          <ac:spMkLst>
            <pc:docMk/>
            <pc:sldMk cId="756745438" sldId="418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4:33:54.455" v="2294" actId="2711"/>
          <ac:spMkLst>
            <pc:docMk/>
            <pc:sldMk cId="756745438" sldId="418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0660F385-6DA3-4733-832C-1ADAB00A53E7}" dt="2024-04-04T14:42:50.954" v="2949" actId="47"/>
        <pc:sldMkLst>
          <pc:docMk/>
          <pc:sldMk cId="3232698506" sldId="419"/>
        </pc:sldMkLst>
      </pc:sldChg>
      <pc:sldChg chg="modSp add mod">
        <pc:chgData name="Ali, Syed Waqqas" userId="1b3a5f44-9498-4738-8c4e-8127257d744d" providerId="ADAL" clId="{0660F385-6DA3-4733-832C-1ADAB00A53E7}" dt="2024-04-04T14:36:14.413" v="2567" actId="20577"/>
        <pc:sldMkLst>
          <pc:docMk/>
          <pc:sldMk cId="148525528" sldId="420"/>
        </pc:sldMkLst>
        <pc:spChg chg="mod">
          <ac:chgData name="Ali, Syed Waqqas" userId="1b3a5f44-9498-4738-8c4e-8127257d744d" providerId="ADAL" clId="{0660F385-6DA3-4733-832C-1ADAB00A53E7}" dt="2024-04-04T14:34:43.839" v="2316" actId="20577"/>
          <ac:spMkLst>
            <pc:docMk/>
            <pc:sldMk cId="148525528" sldId="420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4:34:46.119" v="2324" actId="20577"/>
          <ac:spMkLst>
            <pc:docMk/>
            <pc:sldMk cId="148525528" sldId="420"/>
            <ac:spMk id="3" creationId="{BCCBD51B-BCC7-C30F-0903-3C0B674C3654}"/>
          </ac:spMkLst>
        </pc:spChg>
        <pc:spChg chg="mod">
          <ac:chgData name="Ali, Syed Waqqas" userId="1b3a5f44-9498-4738-8c4e-8127257d744d" providerId="ADAL" clId="{0660F385-6DA3-4733-832C-1ADAB00A53E7}" dt="2024-04-04T14:35:04.180" v="2330" actId="404"/>
          <ac:spMkLst>
            <pc:docMk/>
            <pc:sldMk cId="148525528" sldId="420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4:34:51.527" v="2327" actId="20577"/>
          <ac:spMkLst>
            <pc:docMk/>
            <pc:sldMk cId="148525528" sldId="420"/>
            <ac:spMk id="5" creationId="{AB5831DD-238E-616E-8453-C5EC67052E0A}"/>
          </ac:spMkLst>
        </pc:spChg>
        <pc:spChg chg="mod">
          <ac:chgData name="Ali, Syed Waqqas" userId="1b3a5f44-9498-4738-8c4e-8127257d744d" providerId="ADAL" clId="{0660F385-6DA3-4733-832C-1ADAB00A53E7}" dt="2024-04-04T14:36:14.413" v="2567" actId="20577"/>
          <ac:spMkLst>
            <pc:docMk/>
            <pc:sldMk cId="148525528" sldId="420"/>
            <ac:spMk id="6" creationId="{0B409958-BD7F-BA57-4C4D-20FADD342AD8}"/>
          </ac:spMkLst>
        </pc:spChg>
      </pc:sldChg>
      <pc:sldChg chg="modSp add del mod">
        <pc:chgData name="Ali, Syed Waqqas" userId="1b3a5f44-9498-4738-8c4e-8127257d744d" providerId="ADAL" clId="{0660F385-6DA3-4733-832C-1ADAB00A53E7}" dt="2024-04-04T14:42:46.224" v="2947" actId="47"/>
        <pc:sldMkLst>
          <pc:docMk/>
          <pc:sldMk cId="3208194669" sldId="421"/>
        </pc:sldMkLst>
        <pc:spChg chg="mod">
          <ac:chgData name="Ali, Syed Waqqas" userId="1b3a5f44-9498-4738-8c4e-8127257d744d" providerId="ADAL" clId="{0660F385-6DA3-4733-832C-1ADAB00A53E7}" dt="2024-04-04T14:39:31.764" v="2579" actId="20577"/>
          <ac:spMkLst>
            <pc:docMk/>
            <pc:sldMk cId="3208194669" sldId="421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4:41:15.108" v="2780" actId="20577"/>
          <ac:spMkLst>
            <pc:docMk/>
            <pc:sldMk cId="3208194669" sldId="421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4:41:04.727" v="2772" actId="20577"/>
          <ac:spMkLst>
            <pc:docMk/>
            <pc:sldMk cId="3208194669" sldId="421"/>
            <ac:spMk id="6" creationId="{0B409958-BD7F-BA57-4C4D-20FADD342AD8}"/>
          </ac:spMkLst>
        </pc:spChg>
      </pc:sldChg>
      <pc:sldChg chg="modSp add del mod">
        <pc:chgData name="Ali, Syed Waqqas" userId="1b3a5f44-9498-4738-8c4e-8127257d744d" providerId="ADAL" clId="{0660F385-6DA3-4733-832C-1ADAB00A53E7}" dt="2024-04-04T14:44:05.581" v="2972" actId="47"/>
        <pc:sldMkLst>
          <pc:docMk/>
          <pc:sldMk cId="2156951665" sldId="422"/>
        </pc:sldMkLst>
        <pc:spChg chg="mod">
          <ac:chgData name="Ali, Syed Waqqas" userId="1b3a5f44-9498-4738-8c4e-8127257d744d" providerId="ADAL" clId="{0660F385-6DA3-4733-832C-1ADAB00A53E7}" dt="2024-04-04T14:42:43.047" v="2946" actId="20577"/>
          <ac:spMkLst>
            <pc:docMk/>
            <pc:sldMk cId="2156951665" sldId="422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0660F385-6DA3-4733-832C-1ADAB00A53E7}" dt="2024-04-04T14:48:38.926" v="3005" actId="20577"/>
        <pc:sldMkLst>
          <pc:docMk/>
          <pc:sldMk cId="2505377384" sldId="423"/>
        </pc:sldMkLst>
        <pc:spChg chg="mod">
          <ac:chgData name="Ali, Syed Waqqas" userId="1b3a5f44-9498-4738-8c4e-8127257d744d" providerId="ADAL" clId="{0660F385-6DA3-4733-832C-1ADAB00A53E7}" dt="2024-04-04T14:48:38.926" v="3005" actId="20577"/>
          <ac:spMkLst>
            <pc:docMk/>
            <pc:sldMk cId="2505377384" sldId="423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4:43:10.894" v="2952" actId="207"/>
          <ac:spMkLst>
            <pc:docMk/>
            <pc:sldMk cId="2505377384" sldId="423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4:43:16.673" v="2954" actId="207"/>
          <ac:spMkLst>
            <pc:docMk/>
            <pc:sldMk cId="2505377384" sldId="423"/>
            <ac:spMk id="6" creationId="{0B409958-BD7F-BA57-4C4D-20FADD342AD8}"/>
          </ac:spMkLst>
        </pc:spChg>
      </pc:sldChg>
      <pc:sldChg chg="add del">
        <pc:chgData name="Ali, Syed Waqqas" userId="1b3a5f44-9498-4738-8c4e-8127257d744d" providerId="ADAL" clId="{0660F385-6DA3-4733-832C-1ADAB00A53E7}" dt="2024-04-04T14:42:48.073" v="2948" actId="47"/>
        <pc:sldMkLst>
          <pc:docMk/>
          <pc:sldMk cId="3163899173" sldId="423"/>
        </pc:sldMkLst>
      </pc:sldChg>
      <pc:sldChg chg="modSp add mod">
        <pc:chgData name="Ali, Syed Waqqas" userId="1b3a5f44-9498-4738-8c4e-8127257d744d" providerId="ADAL" clId="{0660F385-6DA3-4733-832C-1ADAB00A53E7}" dt="2024-04-04T14:48:32.549" v="2988" actId="20577"/>
        <pc:sldMkLst>
          <pc:docMk/>
          <pc:sldMk cId="2883027767" sldId="424"/>
        </pc:sldMkLst>
        <pc:spChg chg="mod">
          <ac:chgData name="Ali, Syed Waqqas" userId="1b3a5f44-9498-4738-8c4e-8127257d744d" providerId="ADAL" clId="{0660F385-6DA3-4733-832C-1ADAB00A53E7}" dt="2024-04-04T14:48:32.549" v="2988" actId="20577"/>
          <ac:spMkLst>
            <pc:docMk/>
            <pc:sldMk cId="2883027767" sldId="424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4:43:27.869" v="2959" actId="207"/>
          <ac:spMkLst>
            <pc:docMk/>
            <pc:sldMk cId="2883027767" sldId="424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4:43:31.911" v="2961" actId="207"/>
          <ac:spMkLst>
            <pc:docMk/>
            <pc:sldMk cId="2883027767" sldId="424"/>
            <ac:spMk id="6" creationId="{0B409958-BD7F-BA57-4C4D-20FADD342AD8}"/>
          </ac:spMkLst>
        </pc:spChg>
      </pc:sldChg>
      <pc:sldChg chg="add del">
        <pc:chgData name="Ali, Syed Waqqas" userId="1b3a5f44-9498-4738-8c4e-8127257d744d" providerId="ADAL" clId="{0660F385-6DA3-4733-832C-1ADAB00A53E7}" dt="2024-04-04T14:43:22.551" v="2956" actId="47"/>
        <pc:sldMkLst>
          <pc:docMk/>
          <pc:sldMk cId="3598192655" sldId="424"/>
        </pc:sldMkLst>
      </pc:sldChg>
      <pc:sldChg chg="modSp add mod">
        <pc:chgData name="Ali, Syed Waqqas" userId="1b3a5f44-9498-4738-8c4e-8127257d744d" providerId="ADAL" clId="{0660F385-6DA3-4733-832C-1ADAB00A53E7}" dt="2024-04-04T14:48:44.044" v="3012" actId="20577"/>
        <pc:sldMkLst>
          <pc:docMk/>
          <pc:sldMk cId="4109531412" sldId="425"/>
        </pc:sldMkLst>
        <pc:spChg chg="mod">
          <ac:chgData name="Ali, Syed Waqqas" userId="1b3a5f44-9498-4738-8c4e-8127257d744d" providerId="ADAL" clId="{0660F385-6DA3-4733-832C-1ADAB00A53E7}" dt="2024-04-04T14:48:44.044" v="3012" actId="20577"/>
          <ac:spMkLst>
            <pc:docMk/>
            <pc:sldMk cId="4109531412" sldId="425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4:43:42.956" v="2964" actId="207"/>
          <ac:spMkLst>
            <pc:docMk/>
            <pc:sldMk cId="4109531412" sldId="425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4:43:48.493" v="2966" actId="207"/>
          <ac:spMkLst>
            <pc:docMk/>
            <pc:sldMk cId="4109531412" sldId="425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0660F385-6DA3-4733-832C-1ADAB00A53E7}" dt="2024-04-04T14:48:51.795" v="3034" actId="20577"/>
        <pc:sldMkLst>
          <pc:docMk/>
          <pc:sldMk cId="1006798473" sldId="426"/>
        </pc:sldMkLst>
        <pc:spChg chg="mod">
          <ac:chgData name="Ali, Syed Waqqas" userId="1b3a5f44-9498-4738-8c4e-8127257d744d" providerId="ADAL" clId="{0660F385-6DA3-4733-832C-1ADAB00A53E7}" dt="2024-04-04T14:48:51.795" v="3034" actId="20577"/>
          <ac:spMkLst>
            <pc:docMk/>
            <pc:sldMk cId="1006798473" sldId="426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4:43:55.908" v="2969" actId="207"/>
          <ac:spMkLst>
            <pc:docMk/>
            <pc:sldMk cId="1006798473" sldId="426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4:44:00.522" v="2971" actId="207"/>
          <ac:spMkLst>
            <pc:docMk/>
            <pc:sldMk cId="1006798473" sldId="426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0660F385-6DA3-4733-832C-1ADAB00A53E7}" dt="2024-04-04T14:57:54.995" v="3126" actId="207"/>
        <pc:sldMkLst>
          <pc:docMk/>
          <pc:sldMk cId="3612172497" sldId="427"/>
        </pc:sldMkLst>
        <pc:spChg chg="mod">
          <ac:chgData name="Ali, Syed Waqqas" userId="1b3a5f44-9498-4738-8c4e-8127257d744d" providerId="ADAL" clId="{0660F385-6DA3-4733-832C-1ADAB00A53E7}" dt="2024-04-04T14:57:13.446" v="3048" actId="20577"/>
          <ac:spMkLst>
            <pc:docMk/>
            <pc:sldMk cId="3612172497" sldId="427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4:57:54.995" v="3126" actId="207"/>
          <ac:spMkLst>
            <pc:docMk/>
            <pc:sldMk cId="3612172497" sldId="427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5:24:05.032" v="3481" actId="478"/>
        <pc:sldMkLst>
          <pc:docMk/>
          <pc:sldMk cId="1568322485" sldId="428"/>
        </pc:sldMkLst>
        <pc:spChg chg="mod">
          <ac:chgData name="Ali, Syed Waqqas" userId="1b3a5f44-9498-4738-8c4e-8127257d744d" providerId="ADAL" clId="{0660F385-6DA3-4733-832C-1ADAB00A53E7}" dt="2024-04-04T14:58:12.738" v="3129" actId="20577"/>
          <ac:spMkLst>
            <pc:docMk/>
            <pc:sldMk cId="1568322485" sldId="428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5:23:51.344" v="3477" actId="27636"/>
          <ac:spMkLst>
            <pc:docMk/>
            <pc:sldMk cId="1568322485" sldId="428"/>
            <ac:spMk id="4" creationId="{17CA0B60-B747-3E6E-93DD-284D529CBF6A}"/>
          </ac:spMkLst>
        </pc:spChg>
        <pc:spChg chg="del mod">
          <ac:chgData name="Ali, Syed Waqqas" userId="1b3a5f44-9498-4738-8c4e-8127257d744d" providerId="ADAL" clId="{0660F385-6DA3-4733-832C-1ADAB00A53E7}" dt="2024-04-04T15:24:05.032" v="3481" actId="478"/>
          <ac:spMkLst>
            <pc:docMk/>
            <pc:sldMk cId="1568322485" sldId="428"/>
            <ac:spMk id="5" creationId="{AB5831DD-238E-616E-8453-C5EC67052E0A}"/>
          </ac:spMkLst>
        </pc:spChg>
        <pc:spChg chg="mod">
          <ac:chgData name="Ali, Syed Waqqas" userId="1b3a5f44-9498-4738-8c4e-8127257d744d" providerId="ADAL" clId="{0660F385-6DA3-4733-832C-1ADAB00A53E7}" dt="2024-04-04T15:23:51.342" v="3476" actId="27636"/>
          <ac:spMkLst>
            <pc:docMk/>
            <pc:sldMk cId="1568322485" sldId="428"/>
            <ac:spMk id="6" creationId="{0B409958-BD7F-BA57-4C4D-20FADD342AD8}"/>
          </ac:spMkLst>
        </pc:spChg>
        <pc:spChg chg="add mod">
          <ac:chgData name="Ali, Syed Waqqas" userId="1b3a5f44-9498-4738-8c4e-8127257d744d" providerId="ADAL" clId="{0660F385-6DA3-4733-832C-1ADAB00A53E7}" dt="2024-04-04T15:23:22.338" v="3464" actId="20577"/>
          <ac:spMkLst>
            <pc:docMk/>
            <pc:sldMk cId="1568322485" sldId="428"/>
            <ac:spMk id="13" creationId="{4827BD6A-5BE0-2EEE-4E96-B55C252E02B9}"/>
          </ac:spMkLst>
        </pc:spChg>
        <pc:spChg chg="add mod">
          <ac:chgData name="Ali, Syed Waqqas" userId="1b3a5f44-9498-4738-8c4e-8127257d744d" providerId="ADAL" clId="{0660F385-6DA3-4733-832C-1ADAB00A53E7}" dt="2024-04-04T15:23:57.016" v="3479" actId="14100"/>
          <ac:spMkLst>
            <pc:docMk/>
            <pc:sldMk cId="1568322485" sldId="428"/>
            <ac:spMk id="14" creationId="{7E2B80D3-006F-05DA-1CA6-13708566DA88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5:26:39.531" v="3633" actId="207"/>
        <pc:sldMkLst>
          <pc:docMk/>
          <pc:sldMk cId="233177055" sldId="429"/>
        </pc:sldMkLst>
        <pc:spChg chg="mod">
          <ac:chgData name="Ali, Syed Waqqas" userId="1b3a5f44-9498-4738-8c4e-8127257d744d" providerId="ADAL" clId="{0660F385-6DA3-4733-832C-1ADAB00A53E7}" dt="2024-04-04T15:24:37.684" v="3550" actId="20577"/>
          <ac:spMkLst>
            <pc:docMk/>
            <pc:sldMk cId="233177055" sldId="429"/>
            <ac:spMk id="2" creationId="{7941C4D4-39FE-4935-5E75-41F4E4B94491}"/>
          </ac:spMkLst>
        </pc:spChg>
        <pc:spChg chg="mod">
          <ac:chgData name="Ali, Syed Waqqas" userId="1b3a5f44-9498-4738-8c4e-8127257d744d" providerId="ADAL" clId="{0660F385-6DA3-4733-832C-1ADAB00A53E7}" dt="2024-04-04T15:26:14.677" v="3609" actId="207"/>
          <ac:spMkLst>
            <pc:docMk/>
            <pc:sldMk cId="233177055" sldId="429"/>
            <ac:spMk id="3" creationId="{CD25B33D-4588-828C-A6BD-8326B33B6334}"/>
          </ac:spMkLst>
        </pc:spChg>
        <pc:spChg chg="mod">
          <ac:chgData name="Ali, Syed Waqqas" userId="1b3a5f44-9498-4738-8c4e-8127257d744d" providerId="ADAL" clId="{0660F385-6DA3-4733-832C-1ADAB00A53E7}" dt="2024-04-04T15:26:07.556" v="3598" actId="20577"/>
          <ac:spMkLst>
            <pc:docMk/>
            <pc:sldMk cId="233177055" sldId="429"/>
            <ac:spMk id="4" creationId="{49959AFF-12A6-2BF9-0391-BF2E7E44A9BF}"/>
          </ac:spMkLst>
        </pc:spChg>
        <pc:spChg chg="add mod">
          <ac:chgData name="Ali, Syed Waqqas" userId="1b3a5f44-9498-4738-8c4e-8127257d744d" providerId="ADAL" clId="{0660F385-6DA3-4733-832C-1ADAB00A53E7}" dt="2024-04-04T15:26:39.531" v="3633" actId="207"/>
          <ac:spMkLst>
            <pc:docMk/>
            <pc:sldMk cId="233177055" sldId="429"/>
            <ac:spMk id="12" creationId="{2D53BDBB-B9F2-3F36-5EBC-6F23D88092E3}"/>
          </ac:spMkLst>
        </pc:spChg>
        <pc:cxnChg chg="add mod">
          <ac:chgData name="Ali, Syed Waqqas" userId="1b3a5f44-9498-4738-8c4e-8127257d744d" providerId="ADAL" clId="{0660F385-6DA3-4733-832C-1ADAB00A53E7}" dt="2024-04-04T15:26:04.761" v="3589" actId="1076"/>
          <ac:cxnSpMkLst>
            <pc:docMk/>
            <pc:sldMk cId="233177055" sldId="429"/>
            <ac:cxnSpMk id="11" creationId="{92E2D10E-49B8-FD1C-907F-0447FE0AD54C}"/>
          </ac:cxnSpMkLst>
        </pc:cxnChg>
      </pc:sldChg>
      <pc:sldChg chg="modSp add del mod">
        <pc:chgData name="Ali, Syed Waqqas" userId="1b3a5f44-9498-4738-8c4e-8127257d744d" providerId="ADAL" clId="{0660F385-6DA3-4733-832C-1ADAB00A53E7}" dt="2024-04-04T15:24:30.274" v="3520" actId="47"/>
        <pc:sldMkLst>
          <pc:docMk/>
          <pc:sldMk cId="1285744012" sldId="429"/>
        </pc:sldMkLst>
        <pc:spChg chg="mod">
          <ac:chgData name="Ali, Syed Waqqas" userId="1b3a5f44-9498-4738-8c4e-8127257d744d" providerId="ADAL" clId="{0660F385-6DA3-4733-832C-1ADAB00A53E7}" dt="2024-04-04T15:24:23.563" v="3515" actId="20577"/>
          <ac:spMkLst>
            <pc:docMk/>
            <pc:sldMk cId="1285744012" sldId="429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5:24:28.217" v="3519" actId="20577"/>
          <ac:spMkLst>
            <pc:docMk/>
            <pc:sldMk cId="1285744012" sldId="429"/>
            <ac:spMk id="3" creationId="{BCCBD51B-BCC7-C30F-0903-3C0B674C3654}"/>
          </ac:spMkLst>
        </pc:spChg>
        <pc:spChg chg="mod">
          <ac:chgData name="Ali, Syed Waqqas" userId="1b3a5f44-9498-4738-8c4e-8127257d744d" providerId="ADAL" clId="{0660F385-6DA3-4733-832C-1ADAB00A53E7}" dt="2024-04-04T15:24:26.530" v="3518" actId="27636"/>
          <ac:spMkLst>
            <pc:docMk/>
            <pc:sldMk cId="1285744012" sldId="429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5:24:26.530" v="3517" actId="27636"/>
          <ac:spMkLst>
            <pc:docMk/>
            <pc:sldMk cId="1285744012" sldId="429"/>
            <ac:spMk id="6" creationId="{0B409958-BD7F-BA57-4C4D-20FADD342AD8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5:34:42.165" v="4395" actId="20577"/>
        <pc:sldMkLst>
          <pc:docMk/>
          <pc:sldMk cId="1257145507" sldId="430"/>
        </pc:sldMkLst>
        <pc:spChg chg="mod">
          <ac:chgData name="Ali, Syed Waqqas" userId="1b3a5f44-9498-4738-8c4e-8127257d744d" providerId="ADAL" clId="{0660F385-6DA3-4733-832C-1ADAB00A53E7}" dt="2024-04-04T15:26:51.220" v="3659" actId="20577"/>
          <ac:spMkLst>
            <pc:docMk/>
            <pc:sldMk cId="1257145507" sldId="430"/>
            <ac:spMk id="2" creationId="{7941C4D4-39FE-4935-5E75-41F4E4B94491}"/>
          </ac:spMkLst>
        </pc:spChg>
        <pc:spChg chg="mod">
          <ac:chgData name="Ali, Syed Waqqas" userId="1b3a5f44-9498-4738-8c4e-8127257d744d" providerId="ADAL" clId="{0660F385-6DA3-4733-832C-1ADAB00A53E7}" dt="2024-04-04T15:34:24.968" v="4386" actId="404"/>
          <ac:spMkLst>
            <pc:docMk/>
            <pc:sldMk cId="1257145507" sldId="430"/>
            <ac:spMk id="3" creationId="{CD25B33D-4588-828C-A6BD-8326B33B6334}"/>
          </ac:spMkLst>
        </pc:spChg>
        <pc:spChg chg="mod">
          <ac:chgData name="Ali, Syed Waqqas" userId="1b3a5f44-9498-4738-8c4e-8127257d744d" providerId="ADAL" clId="{0660F385-6DA3-4733-832C-1ADAB00A53E7}" dt="2024-04-04T15:34:23.185" v="4385" actId="404"/>
          <ac:spMkLst>
            <pc:docMk/>
            <pc:sldMk cId="1257145507" sldId="430"/>
            <ac:spMk id="4" creationId="{49959AFF-12A6-2BF9-0391-BF2E7E44A9BF}"/>
          </ac:spMkLst>
        </pc:spChg>
        <pc:spChg chg="add mod">
          <ac:chgData name="Ali, Syed Waqqas" userId="1b3a5f44-9498-4738-8c4e-8127257d744d" providerId="ADAL" clId="{0660F385-6DA3-4733-832C-1ADAB00A53E7}" dt="2024-04-04T15:34:42.165" v="4395" actId="20577"/>
          <ac:spMkLst>
            <pc:docMk/>
            <pc:sldMk cId="1257145507" sldId="430"/>
            <ac:spMk id="10" creationId="{F5218CAB-FD90-2331-D03D-31690989BE39}"/>
          </ac:spMkLst>
        </pc:spChg>
        <pc:spChg chg="del">
          <ac:chgData name="Ali, Syed Waqqas" userId="1b3a5f44-9498-4738-8c4e-8127257d744d" providerId="ADAL" clId="{0660F385-6DA3-4733-832C-1ADAB00A53E7}" dt="2024-04-04T15:26:57.737" v="3661" actId="478"/>
          <ac:spMkLst>
            <pc:docMk/>
            <pc:sldMk cId="1257145507" sldId="430"/>
            <ac:spMk id="12" creationId="{2D53BDBB-B9F2-3F36-5EBC-6F23D88092E3}"/>
          </ac:spMkLst>
        </pc:spChg>
        <pc:cxnChg chg="del">
          <ac:chgData name="Ali, Syed Waqqas" userId="1b3a5f44-9498-4738-8c4e-8127257d744d" providerId="ADAL" clId="{0660F385-6DA3-4733-832C-1ADAB00A53E7}" dt="2024-04-04T15:26:56.219" v="3660" actId="478"/>
          <ac:cxnSpMkLst>
            <pc:docMk/>
            <pc:sldMk cId="1257145507" sldId="430"/>
            <ac:cxnSpMk id="11" creationId="{92E2D10E-49B8-FD1C-907F-0447FE0AD54C}"/>
          </ac:cxnSpMkLst>
        </pc:cxnChg>
      </pc:sldChg>
      <pc:sldChg chg="modSp add mod">
        <pc:chgData name="Ali, Syed Waqqas" userId="1b3a5f44-9498-4738-8c4e-8127257d744d" providerId="ADAL" clId="{0660F385-6DA3-4733-832C-1ADAB00A53E7}" dt="2024-04-04T15:30:41.330" v="4140" actId="20577"/>
        <pc:sldMkLst>
          <pc:docMk/>
          <pc:sldMk cId="3139210850" sldId="431"/>
        </pc:sldMkLst>
        <pc:spChg chg="mod">
          <ac:chgData name="Ali, Syed Waqqas" userId="1b3a5f44-9498-4738-8c4e-8127257d744d" providerId="ADAL" clId="{0660F385-6DA3-4733-832C-1ADAB00A53E7}" dt="2024-04-04T15:29:40.039" v="3850" actId="20577"/>
          <ac:spMkLst>
            <pc:docMk/>
            <pc:sldMk cId="3139210850" sldId="431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30:41.330" v="4140" actId="20577"/>
          <ac:spMkLst>
            <pc:docMk/>
            <pc:sldMk cId="3139210850" sldId="431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5:35:22.037" v="4411" actId="20577"/>
        <pc:sldMkLst>
          <pc:docMk/>
          <pc:sldMk cId="3152434917" sldId="432"/>
        </pc:sldMkLst>
        <pc:spChg chg="mod">
          <ac:chgData name="Ali, Syed Waqqas" userId="1b3a5f44-9498-4738-8c4e-8127257d744d" providerId="ADAL" clId="{0660F385-6DA3-4733-832C-1ADAB00A53E7}" dt="2024-04-04T15:31:05.013" v="4145" actId="14100"/>
          <ac:spMkLst>
            <pc:docMk/>
            <pc:sldMk cId="3152434917" sldId="43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5:35:22.037" v="4411" actId="20577"/>
          <ac:spMkLst>
            <pc:docMk/>
            <pc:sldMk cId="3152434917" sldId="432"/>
            <ac:spMk id="9" creationId="{4CCC806F-F7BC-2020-A044-7D2CE34D6035}"/>
          </ac:spMkLst>
        </pc:spChg>
        <pc:spChg chg="add mod">
          <ac:chgData name="Ali, Syed Waqqas" userId="1b3a5f44-9498-4738-8c4e-8127257d744d" providerId="ADAL" clId="{0660F385-6DA3-4733-832C-1ADAB00A53E7}" dt="2024-04-04T15:32:45.673" v="4326" actId="1076"/>
          <ac:spMkLst>
            <pc:docMk/>
            <pc:sldMk cId="3152434917" sldId="432"/>
            <ac:spMk id="10" creationId="{7EFC1AA0-CDC8-8E42-857F-CE1476B25AC1}"/>
          </ac:spMkLst>
        </pc:spChg>
        <pc:spChg chg="add mod">
          <ac:chgData name="Ali, Syed Waqqas" userId="1b3a5f44-9498-4738-8c4e-8127257d744d" providerId="ADAL" clId="{0660F385-6DA3-4733-832C-1ADAB00A53E7}" dt="2024-04-04T15:33:00.222" v="4351" actId="1076"/>
          <ac:spMkLst>
            <pc:docMk/>
            <pc:sldMk cId="3152434917" sldId="432"/>
            <ac:spMk id="11" creationId="{2F16B267-D2B5-F83E-7A46-C1B566B4EC47}"/>
          </ac:spMkLst>
        </pc:spChg>
        <pc:spChg chg="add mod ord">
          <ac:chgData name="Ali, Syed Waqqas" userId="1b3a5f44-9498-4738-8c4e-8127257d744d" providerId="ADAL" clId="{0660F385-6DA3-4733-832C-1ADAB00A53E7}" dt="2024-04-04T15:33:20.063" v="4355" actId="207"/>
          <ac:spMkLst>
            <pc:docMk/>
            <pc:sldMk cId="3152434917" sldId="432"/>
            <ac:spMk id="12" creationId="{FE32ADF9-7086-4AA0-7FEA-CE117389B53B}"/>
          </ac:spMkLst>
        </pc:spChg>
        <pc:spChg chg="add mod">
          <ac:chgData name="Ali, Syed Waqqas" userId="1b3a5f44-9498-4738-8c4e-8127257d744d" providerId="ADAL" clId="{0660F385-6DA3-4733-832C-1ADAB00A53E7}" dt="2024-04-04T15:33:41.131" v="4378" actId="403"/>
          <ac:spMkLst>
            <pc:docMk/>
            <pc:sldMk cId="3152434917" sldId="432"/>
            <ac:spMk id="13" creationId="{2E7AEF11-16B7-ED1C-38EB-446D0761D297}"/>
          </ac:spMkLst>
        </pc:spChg>
      </pc:sldChg>
      <pc:sldChg chg="modSp add mod">
        <pc:chgData name="Ali, Syed Waqqas" userId="1b3a5f44-9498-4738-8c4e-8127257d744d" providerId="ADAL" clId="{0660F385-6DA3-4733-832C-1ADAB00A53E7}" dt="2024-04-04T15:38:37.034" v="4802" actId="20577"/>
        <pc:sldMkLst>
          <pc:docMk/>
          <pc:sldMk cId="2108441593" sldId="433"/>
        </pc:sldMkLst>
        <pc:spChg chg="mod">
          <ac:chgData name="Ali, Syed Waqqas" userId="1b3a5f44-9498-4738-8c4e-8127257d744d" providerId="ADAL" clId="{0660F385-6DA3-4733-832C-1ADAB00A53E7}" dt="2024-04-04T15:35:32.116" v="4430" actId="20577"/>
          <ac:spMkLst>
            <pc:docMk/>
            <pc:sldMk cId="2108441593" sldId="433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38:37.034" v="4802" actId="20577"/>
          <ac:spMkLst>
            <pc:docMk/>
            <pc:sldMk cId="2108441593" sldId="433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5:41:31.981" v="5026" actId="1076"/>
        <pc:sldMkLst>
          <pc:docMk/>
          <pc:sldMk cId="1877669736" sldId="434"/>
        </pc:sldMkLst>
        <pc:spChg chg="mod">
          <ac:chgData name="Ali, Syed Waqqas" userId="1b3a5f44-9498-4738-8c4e-8127257d744d" providerId="ADAL" clId="{0660F385-6DA3-4733-832C-1ADAB00A53E7}" dt="2024-04-04T15:40:27.105" v="4832" actId="5793"/>
          <ac:spMkLst>
            <pc:docMk/>
            <pc:sldMk cId="1877669736" sldId="434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40:58.691" v="5023" actId="20577"/>
          <ac:spMkLst>
            <pc:docMk/>
            <pc:sldMk cId="1877669736" sldId="434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0660F385-6DA3-4733-832C-1ADAB00A53E7}" dt="2024-04-04T15:41:31.981" v="5026" actId="1076"/>
          <ac:picMkLst>
            <pc:docMk/>
            <pc:sldMk cId="1877669736" sldId="434"/>
            <ac:picMk id="10" creationId="{C21ED1FE-4099-E139-EFAF-E941AC7BD8BB}"/>
          </ac:picMkLst>
        </pc:picChg>
      </pc:sldChg>
      <pc:sldChg chg="modSp add mod">
        <pc:chgData name="Ali, Syed Waqqas" userId="1b3a5f44-9498-4738-8c4e-8127257d744d" providerId="ADAL" clId="{0660F385-6DA3-4733-832C-1ADAB00A53E7}" dt="2024-04-04T15:42:52.171" v="5310" actId="20577"/>
        <pc:sldMkLst>
          <pc:docMk/>
          <pc:sldMk cId="3696975932" sldId="435"/>
        </pc:sldMkLst>
        <pc:spChg chg="mod">
          <ac:chgData name="Ali, Syed Waqqas" userId="1b3a5f44-9498-4738-8c4e-8127257d744d" providerId="ADAL" clId="{0660F385-6DA3-4733-832C-1ADAB00A53E7}" dt="2024-04-04T15:42:02.903" v="5053" actId="20577"/>
          <ac:spMkLst>
            <pc:docMk/>
            <pc:sldMk cId="3696975932" sldId="435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42:52.171" v="5310" actId="20577"/>
          <ac:spMkLst>
            <pc:docMk/>
            <pc:sldMk cId="3696975932" sldId="43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5:43:18.585" v="5350" actId="20577"/>
        <pc:sldMkLst>
          <pc:docMk/>
          <pc:sldMk cId="1976526382" sldId="436"/>
        </pc:sldMkLst>
        <pc:spChg chg="mod">
          <ac:chgData name="Ali, Syed Waqqas" userId="1b3a5f44-9498-4738-8c4e-8127257d744d" providerId="ADAL" clId="{0660F385-6DA3-4733-832C-1ADAB00A53E7}" dt="2024-04-04T15:43:18.585" v="5350" actId="20577"/>
          <ac:spMkLst>
            <pc:docMk/>
            <pc:sldMk cId="1976526382" sldId="436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0660F385-6DA3-4733-832C-1ADAB00A53E7}" dt="2024-04-04T15:44:07.818" v="5547" actId="20577"/>
        <pc:sldMkLst>
          <pc:docMk/>
          <pc:sldMk cId="3292370427" sldId="437"/>
        </pc:sldMkLst>
        <pc:spChg chg="mod">
          <ac:chgData name="Ali, Syed Waqqas" userId="1b3a5f44-9498-4738-8c4e-8127257d744d" providerId="ADAL" clId="{0660F385-6DA3-4733-832C-1ADAB00A53E7}" dt="2024-04-04T15:43:46.868" v="5390" actId="20577"/>
          <ac:spMkLst>
            <pc:docMk/>
            <pc:sldMk cId="3292370427" sldId="437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44:07.818" v="5547" actId="20577"/>
          <ac:spMkLst>
            <pc:docMk/>
            <pc:sldMk cId="3292370427" sldId="43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5:44:45.788" v="5595" actId="2711"/>
        <pc:sldMkLst>
          <pc:docMk/>
          <pc:sldMk cId="2072498163" sldId="438"/>
        </pc:sldMkLst>
        <pc:spChg chg="mod">
          <ac:chgData name="Ali, Syed Waqqas" userId="1b3a5f44-9498-4738-8c4e-8127257d744d" providerId="ADAL" clId="{0660F385-6DA3-4733-832C-1ADAB00A53E7}" dt="2024-04-04T15:44:45.788" v="5595" actId="2711"/>
          <ac:spMkLst>
            <pc:docMk/>
            <pc:sldMk cId="2072498163" sldId="43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5:45:14.473" v="5690" actId="2711"/>
        <pc:sldMkLst>
          <pc:docMk/>
          <pc:sldMk cId="997121017" sldId="439"/>
        </pc:sldMkLst>
        <pc:spChg chg="mod">
          <ac:chgData name="Ali, Syed Waqqas" userId="1b3a5f44-9498-4738-8c4e-8127257d744d" providerId="ADAL" clId="{0660F385-6DA3-4733-832C-1ADAB00A53E7}" dt="2024-04-04T15:44:53.515" v="5629" actId="313"/>
          <ac:spMkLst>
            <pc:docMk/>
            <pc:sldMk cId="997121017" sldId="439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45:14.473" v="5690" actId="2711"/>
          <ac:spMkLst>
            <pc:docMk/>
            <pc:sldMk cId="997121017" sldId="439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5:47:56.710" v="6067" actId="1076"/>
        <pc:sldMkLst>
          <pc:docMk/>
          <pc:sldMk cId="1569492117" sldId="440"/>
        </pc:sldMkLst>
        <pc:spChg chg="mod">
          <ac:chgData name="Ali, Syed Waqqas" userId="1b3a5f44-9498-4738-8c4e-8127257d744d" providerId="ADAL" clId="{0660F385-6DA3-4733-832C-1ADAB00A53E7}" dt="2024-04-04T15:45:27.692" v="5738" actId="20577"/>
          <ac:spMkLst>
            <pc:docMk/>
            <pc:sldMk cId="1569492117" sldId="440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47:30.911" v="6029" actId="20577"/>
          <ac:spMkLst>
            <pc:docMk/>
            <pc:sldMk cId="1569492117" sldId="44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5:47:56.710" v="6067" actId="1076"/>
          <ac:spMkLst>
            <pc:docMk/>
            <pc:sldMk cId="1569492117" sldId="440"/>
            <ac:spMk id="9" creationId="{06103EAD-1ABB-0544-52A4-075B6E7C8A2A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5:51:41.980" v="6476" actId="14100"/>
        <pc:sldMkLst>
          <pc:docMk/>
          <pc:sldMk cId="2317478685" sldId="441"/>
        </pc:sldMkLst>
        <pc:spChg chg="mod">
          <ac:chgData name="Ali, Syed Waqqas" userId="1b3a5f44-9498-4738-8c4e-8127257d744d" providerId="ADAL" clId="{0660F385-6DA3-4733-832C-1ADAB00A53E7}" dt="2024-04-04T15:48:26.481" v="6106" actId="20577"/>
          <ac:spMkLst>
            <pc:docMk/>
            <pc:sldMk cId="2317478685" sldId="441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51:36.871" v="6474" actId="20577"/>
          <ac:spMkLst>
            <pc:docMk/>
            <pc:sldMk cId="2317478685" sldId="441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0660F385-6DA3-4733-832C-1ADAB00A53E7}" dt="2024-04-04T15:50:02.816" v="6326"/>
          <ac:spMkLst>
            <pc:docMk/>
            <pc:sldMk cId="2317478685" sldId="441"/>
            <ac:spMk id="9" creationId="{57E4C0B7-F7B9-312A-2B01-BF12EBDD2C34}"/>
          </ac:spMkLst>
        </pc:spChg>
        <pc:cxnChg chg="add mod">
          <ac:chgData name="Ali, Syed Waqqas" userId="1b3a5f44-9498-4738-8c4e-8127257d744d" providerId="ADAL" clId="{0660F385-6DA3-4733-832C-1ADAB00A53E7}" dt="2024-04-04T15:51:41.980" v="6476" actId="14100"/>
          <ac:cxnSpMkLst>
            <pc:docMk/>
            <pc:sldMk cId="2317478685" sldId="441"/>
            <ac:cxnSpMk id="11" creationId="{A2A39CAB-59D8-CD71-29CA-6F75913C7455}"/>
          </ac:cxnSpMkLst>
        </pc:cxnChg>
      </pc:sldChg>
      <pc:sldChg chg="modSp add mod">
        <pc:chgData name="Ali, Syed Waqqas" userId="1b3a5f44-9498-4738-8c4e-8127257d744d" providerId="ADAL" clId="{0660F385-6DA3-4733-832C-1ADAB00A53E7}" dt="2024-04-04T15:52:28.295" v="6582" actId="313"/>
        <pc:sldMkLst>
          <pc:docMk/>
          <pc:sldMk cId="2082181985" sldId="442"/>
        </pc:sldMkLst>
        <pc:spChg chg="mod">
          <ac:chgData name="Ali, Syed Waqqas" userId="1b3a5f44-9498-4738-8c4e-8127257d744d" providerId="ADAL" clId="{0660F385-6DA3-4733-832C-1ADAB00A53E7}" dt="2024-04-04T15:52:14.255" v="6506" actId="20577"/>
          <ac:spMkLst>
            <pc:docMk/>
            <pc:sldMk cId="2082181985" sldId="442"/>
            <ac:spMk id="2" creationId="{B5D19C15-72DF-16C9-E8B1-668BC2A4A015}"/>
          </ac:spMkLst>
        </pc:spChg>
        <pc:spChg chg="mod">
          <ac:chgData name="Ali, Syed Waqqas" userId="1b3a5f44-9498-4738-8c4e-8127257d744d" providerId="ADAL" clId="{0660F385-6DA3-4733-832C-1ADAB00A53E7}" dt="2024-04-04T15:52:28.295" v="6582" actId="313"/>
          <ac:spMkLst>
            <pc:docMk/>
            <pc:sldMk cId="2082181985" sldId="442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0660F385-6DA3-4733-832C-1ADAB00A53E7}" dt="2024-04-04T15:54:20.788" v="7025" actId="20577"/>
        <pc:sldMkLst>
          <pc:docMk/>
          <pc:sldMk cId="2845572823" sldId="443"/>
        </pc:sldMkLst>
        <pc:spChg chg="mod">
          <ac:chgData name="Ali, Syed Waqqas" userId="1b3a5f44-9498-4738-8c4e-8127257d744d" providerId="ADAL" clId="{0660F385-6DA3-4733-832C-1ADAB00A53E7}" dt="2024-04-04T15:52:40.797" v="6621" actId="20577"/>
          <ac:spMkLst>
            <pc:docMk/>
            <pc:sldMk cId="2845572823" sldId="443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54:20.788" v="7025" actId="20577"/>
          <ac:spMkLst>
            <pc:docMk/>
            <pc:sldMk cId="2845572823" sldId="443"/>
            <ac:spMk id="3" creationId="{B3B2A76D-3F08-9C2B-C3E3-4A25DA409F80}"/>
          </ac:spMkLst>
        </pc:spChg>
      </pc:sldChg>
      <pc:sldChg chg="modSp add mod ord">
        <pc:chgData name="Ali, Syed Waqqas" userId="1b3a5f44-9498-4738-8c4e-8127257d744d" providerId="ADAL" clId="{0660F385-6DA3-4733-832C-1ADAB00A53E7}" dt="2024-04-04T15:56:52.976" v="7268"/>
        <pc:sldMkLst>
          <pc:docMk/>
          <pc:sldMk cId="3568656892" sldId="444"/>
        </pc:sldMkLst>
        <pc:spChg chg="mod">
          <ac:chgData name="Ali, Syed Waqqas" userId="1b3a5f44-9498-4738-8c4e-8127257d744d" providerId="ADAL" clId="{0660F385-6DA3-4733-832C-1ADAB00A53E7}" dt="2024-04-04T15:55:37.653" v="7211" actId="27636"/>
          <ac:spMkLst>
            <pc:docMk/>
            <pc:sldMk cId="3568656892" sldId="444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5:54:27.089" v="7034" actId="20577"/>
          <ac:spMkLst>
            <pc:docMk/>
            <pc:sldMk cId="3568656892" sldId="444"/>
            <ac:spMk id="3" creationId="{BCCBD51B-BCC7-C30F-0903-3C0B674C3654}"/>
          </ac:spMkLst>
        </pc:spChg>
        <pc:spChg chg="mod">
          <ac:chgData name="Ali, Syed Waqqas" userId="1b3a5f44-9498-4738-8c4e-8127257d744d" providerId="ADAL" clId="{0660F385-6DA3-4733-832C-1ADAB00A53E7}" dt="2024-04-04T15:55:17.860" v="7161" actId="20577"/>
          <ac:spMkLst>
            <pc:docMk/>
            <pc:sldMk cId="3568656892" sldId="444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5:55:23.530" v="7167" actId="20577"/>
          <ac:spMkLst>
            <pc:docMk/>
            <pc:sldMk cId="3568656892" sldId="444"/>
            <ac:spMk id="5" creationId="{AB5831DD-238E-616E-8453-C5EC67052E0A}"/>
          </ac:spMkLst>
        </pc:spChg>
        <pc:spChg chg="mod">
          <ac:chgData name="Ali, Syed Waqqas" userId="1b3a5f44-9498-4738-8c4e-8127257d744d" providerId="ADAL" clId="{0660F385-6DA3-4733-832C-1ADAB00A53E7}" dt="2024-04-04T15:55:20.938" v="7162" actId="20577"/>
          <ac:spMkLst>
            <pc:docMk/>
            <pc:sldMk cId="3568656892" sldId="444"/>
            <ac:spMk id="6" creationId="{0B409958-BD7F-BA57-4C4D-20FADD342AD8}"/>
          </ac:spMkLst>
        </pc:spChg>
      </pc:sldChg>
      <pc:sldChg chg="modSp add mod ord">
        <pc:chgData name="Ali, Syed Waqqas" userId="1b3a5f44-9498-4738-8c4e-8127257d744d" providerId="ADAL" clId="{0660F385-6DA3-4733-832C-1ADAB00A53E7}" dt="2024-04-04T15:56:53.897" v="7270"/>
        <pc:sldMkLst>
          <pc:docMk/>
          <pc:sldMk cId="3880019407" sldId="445"/>
        </pc:sldMkLst>
        <pc:spChg chg="mod">
          <ac:chgData name="Ali, Syed Waqqas" userId="1b3a5f44-9498-4738-8c4e-8127257d744d" providerId="ADAL" clId="{0660F385-6DA3-4733-832C-1ADAB00A53E7}" dt="2024-04-04T15:56:11.955" v="7249" actId="400"/>
          <ac:spMkLst>
            <pc:docMk/>
            <pc:sldMk cId="3880019407" sldId="445"/>
            <ac:spMk id="3" creationId="{BCCBD51B-BCC7-C30F-0903-3C0B674C3654}"/>
          </ac:spMkLst>
        </pc:spChg>
        <pc:spChg chg="mod">
          <ac:chgData name="Ali, Syed Waqqas" userId="1b3a5f44-9498-4738-8c4e-8127257d744d" providerId="ADAL" clId="{0660F385-6DA3-4733-832C-1ADAB00A53E7}" dt="2024-04-04T15:56:08.104" v="7247" actId="400"/>
          <ac:spMkLst>
            <pc:docMk/>
            <pc:sldMk cId="3880019407" sldId="445"/>
            <ac:spMk id="5" creationId="{AB5831DD-238E-616E-8453-C5EC67052E0A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6:00:31.890" v="7510" actId="20577"/>
        <pc:sldMkLst>
          <pc:docMk/>
          <pc:sldMk cId="3505214282" sldId="446"/>
        </pc:sldMkLst>
        <pc:spChg chg="mod">
          <ac:chgData name="Ali, Syed Waqqas" userId="1b3a5f44-9498-4738-8c4e-8127257d744d" providerId="ADAL" clId="{0660F385-6DA3-4733-832C-1ADAB00A53E7}" dt="2024-04-04T16:00:31.890" v="7510" actId="20577"/>
          <ac:spMkLst>
            <pc:docMk/>
            <pc:sldMk cId="3505214282" sldId="446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58:56.879" v="7462" actId="1076"/>
          <ac:spMkLst>
            <pc:docMk/>
            <pc:sldMk cId="3505214282" sldId="44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5:59:45.091" v="7483" actId="403"/>
          <ac:spMkLst>
            <pc:docMk/>
            <pc:sldMk cId="3505214282" sldId="446"/>
            <ac:spMk id="9" creationId="{8B3EF4A0-40F2-7020-2DEF-536E7C732C4F}"/>
          </ac:spMkLst>
        </pc:spChg>
        <pc:spChg chg="add mod">
          <ac:chgData name="Ali, Syed Waqqas" userId="1b3a5f44-9498-4738-8c4e-8127257d744d" providerId="ADAL" clId="{0660F385-6DA3-4733-832C-1ADAB00A53E7}" dt="2024-04-04T15:59:45.091" v="7483" actId="403"/>
          <ac:spMkLst>
            <pc:docMk/>
            <pc:sldMk cId="3505214282" sldId="446"/>
            <ac:spMk id="10" creationId="{BAF1F14D-3570-07C4-7742-B7DD2F6FC979}"/>
          </ac:spMkLst>
        </pc:spChg>
        <pc:spChg chg="add mod">
          <ac:chgData name="Ali, Syed Waqqas" userId="1b3a5f44-9498-4738-8c4e-8127257d744d" providerId="ADAL" clId="{0660F385-6DA3-4733-832C-1ADAB00A53E7}" dt="2024-04-04T15:59:45.091" v="7483" actId="403"/>
          <ac:spMkLst>
            <pc:docMk/>
            <pc:sldMk cId="3505214282" sldId="446"/>
            <ac:spMk id="11" creationId="{BB765584-6A0A-80A9-C254-BFD5C103E114}"/>
          </ac:spMkLst>
        </pc:spChg>
        <pc:spChg chg="add mod">
          <ac:chgData name="Ali, Syed Waqqas" userId="1b3a5f44-9498-4738-8c4e-8127257d744d" providerId="ADAL" clId="{0660F385-6DA3-4733-832C-1ADAB00A53E7}" dt="2024-04-04T15:59:57.069" v="7498" actId="20577"/>
          <ac:spMkLst>
            <pc:docMk/>
            <pc:sldMk cId="3505214282" sldId="446"/>
            <ac:spMk id="12" creationId="{2352383C-189B-05EE-1686-B85FABBE52C1}"/>
          </ac:spMkLst>
        </pc:spChg>
        <pc:cxnChg chg="add mod">
          <ac:chgData name="Ali, Syed Waqqas" userId="1b3a5f44-9498-4738-8c4e-8127257d744d" providerId="ADAL" clId="{0660F385-6DA3-4733-832C-1ADAB00A53E7}" dt="2024-04-04T15:58:43.379" v="7456" actId="1076"/>
          <ac:cxnSpMkLst>
            <pc:docMk/>
            <pc:sldMk cId="3505214282" sldId="446"/>
            <ac:cxnSpMk id="14" creationId="{63253F7F-ADED-517C-906E-B78E196CE39E}"/>
          </ac:cxnSpMkLst>
        </pc:cxnChg>
        <pc:cxnChg chg="add mod">
          <ac:chgData name="Ali, Syed Waqqas" userId="1b3a5f44-9498-4738-8c4e-8127257d744d" providerId="ADAL" clId="{0660F385-6DA3-4733-832C-1ADAB00A53E7}" dt="2024-04-04T15:58:40.887" v="7455" actId="692"/>
          <ac:cxnSpMkLst>
            <pc:docMk/>
            <pc:sldMk cId="3505214282" sldId="446"/>
            <ac:cxnSpMk id="15" creationId="{36DCABDA-0DA2-1F37-C4A8-91E496DBAE4A}"/>
          </ac:cxnSpMkLst>
        </pc:cxnChg>
        <pc:cxnChg chg="add mod">
          <ac:chgData name="Ali, Syed Waqqas" userId="1b3a5f44-9498-4738-8c4e-8127257d744d" providerId="ADAL" clId="{0660F385-6DA3-4733-832C-1ADAB00A53E7}" dt="2024-04-04T15:58:32.025" v="7451" actId="1076"/>
          <ac:cxnSpMkLst>
            <pc:docMk/>
            <pc:sldMk cId="3505214282" sldId="446"/>
            <ac:cxnSpMk id="16" creationId="{28C3DF63-1BC0-B3D4-A9C4-2F5E2641BBC0}"/>
          </ac:cxnSpMkLst>
        </pc:cxnChg>
        <pc:cxnChg chg="add mod">
          <ac:chgData name="Ali, Syed Waqqas" userId="1b3a5f44-9498-4738-8c4e-8127257d744d" providerId="ADAL" clId="{0660F385-6DA3-4733-832C-1ADAB00A53E7}" dt="2024-04-04T15:58:55.629" v="7461" actId="692"/>
          <ac:cxnSpMkLst>
            <pc:docMk/>
            <pc:sldMk cId="3505214282" sldId="446"/>
            <ac:cxnSpMk id="17" creationId="{423C1BC0-084F-050D-404F-7D210A5C5F09}"/>
          </ac:cxnSpMkLst>
        </pc:cxnChg>
        <pc:cxnChg chg="add mod">
          <ac:chgData name="Ali, Syed Waqqas" userId="1b3a5f44-9498-4738-8c4e-8127257d744d" providerId="ADAL" clId="{0660F385-6DA3-4733-832C-1ADAB00A53E7}" dt="2024-04-04T15:59:22.104" v="7475" actId="692"/>
          <ac:cxnSpMkLst>
            <pc:docMk/>
            <pc:sldMk cId="3505214282" sldId="446"/>
            <ac:cxnSpMk id="21" creationId="{B6543B9C-3A31-F86E-EA5C-41A81AE69582}"/>
          </ac:cxnSpMkLst>
        </pc:cxnChg>
        <pc:cxnChg chg="add mod">
          <ac:chgData name="Ali, Syed Waqqas" userId="1b3a5f44-9498-4738-8c4e-8127257d744d" providerId="ADAL" clId="{0660F385-6DA3-4733-832C-1ADAB00A53E7}" dt="2024-04-04T15:59:31.323" v="7480" actId="1038"/>
          <ac:cxnSpMkLst>
            <pc:docMk/>
            <pc:sldMk cId="3505214282" sldId="446"/>
            <ac:cxnSpMk id="22" creationId="{F9D9F85F-E593-23B3-654D-B011095E25C0}"/>
          </ac:cxnSpMkLst>
        </pc:cxnChg>
      </pc:sldChg>
      <pc:sldChg chg="addSp modSp add mod">
        <pc:chgData name="Ali, Syed Waqqas" userId="1b3a5f44-9498-4738-8c4e-8127257d744d" providerId="ADAL" clId="{0660F385-6DA3-4733-832C-1ADAB00A53E7}" dt="2024-04-04T16:02:42.370" v="7684" actId="1076"/>
        <pc:sldMkLst>
          <pc:docMk/>
          <pc:sldMk cId="541547385" sldId="447"/>
        </pc:sldMkLst>
        <pc:spChg chg="mod">
          <ac:chgData name="Ali, Syed Waqqas" userId="1b3a5f44-9498-4738-8c4e-8127257d744d" providerId="ADAL" clId="{0660F385-6DA3-4733-832C-1ADAB00A53E7}" dt="2024-04-04T16:00:35.523" v="7521" actId="20577"/>
          <ac:spMkLst>
            <pc:docMk/>
            <pc:sldMk cId="541547385" sldId="447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01:05.750" v="7594" actId="20577"/>
          <ac:spMkLst>
            <pc:docMk/>
            <pc:sldMk cId="541547385" sldId="44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6:02:42.370" v="7684" actId="1076"/>
          <ac:spMkLst>
            <pc:docMk/>
            <pc:sldMk cId="541547385" sldId="447"/>
            <ac:spMk id="13" creationId="{277A74B6-DAE7-0FF2-CAC7-D73617689615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6:06:26.638" v="7893" actId="20577"/>
        <pc:sldMkLst>
          <pc:docMk/>
          <pc:sldMk cId="2573821252" sldId="448"/>
        </pc:sldMkLst>
        <pc:spChg chg="mod">
          <ac:chgData name="Ali, Syed Waqqas" userId="1b3a5f44-9498-4738-8c4e-8127257d744d" providerId="ADAL" clId="{0660F385-6DA3-4733-832C-1ADAB00A53E7}" dt="2024-04-04T16:03:16.120" v="7714" actId="20577"/>
          <ac:spMkLst>
            <pc:docMk/>
            <pc:sldMk cId="2573821252" sldId="448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06:26.638" v="7893" actId="20577"/>
          <ac:spMkLst>
            <pc:docMk/>
            <pc:sldMk cId="2573821252" sldId="448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6:05:28.848" v="7793" actId="1076"/>
          <ac:spMkLst>
            <pc:docMk/>
            <pc:sldMk cId="2573821252" sldId="448"/>
            <ac:spMk id="9" creationId="{E2522E2B-29E5-614C-C42E-42154ECC14E2}"/>
          </ac:spMkLst>
        </pc:spChg>
      </pc:sldChg>
      <pc:sldChg chg="modSp add mod">
        <pc:chgData name="Ali, Syed Waqqas" userId="1b3a5f44-9498-4738-8c4e-8127257d744d" providerId="ADAL" clId="{0660F385-6DA3-4733-832C-1ADAB00A53E7}" dt="2024-04-04T16:37:23.304" v="10858" actId="20577"/>
        <pc:sldMkLst>
          <pc:docMk/>
          <pc:sldMk cId="1326328560" sldId="449"/>
        </pc:sldMkLst>
        <pc:spChg chg="mod">
          <ac:chgData name="Ali, Syed Waqqas" userId="1b3a5f44-9498-4738-8c4e-8127257d744d" providerId="ADAL" clId="{0660F385-6DA3-4733-832C-1ADAB00A53E7}" dt="2024-04-04T16:37:23.304" v="10858" actId="20577"/>
          <ac:spMkLst>
            <pc:docMk/>
            <pc:sldMk cId="1326328560" sldId="449"/>
            <ac:spMk id="2" creationId="{B5D19C15-72DF-16C9-E8B1-668BC2A4A015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6:10:32.976" v="8158" actId="1076"/>
        <pc:sldMkLst>
          <pc:docMk/>
          <pc:sldMk cId="981447331" sldId="450"/>
        </pc:sldMkLst>
        <pc:spChg chg="mod">
          <ac:chgData name="Ali, Syed Waqqas" userId="1b3a5f44-9498-4738-8c4e-8127257d744d" providerId="ADAL" clId="{0660F385-6DA3-4733-832C-1ADAB00A53E7}" dt="2024-04-04T16:07:49.666" v="7961" actId="20577"/>
          <ac:spMkLst>
            <pc:docMk/>
            <pc:sldMk cId="981447331" sldId="450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08:29.784" v="8020" actId="20577"/>
          <ac:spMkLst>
            <pc:docMk/>
            <pc:sldMk cId="981447331" sldId="45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6:09:50.020" v="8072" actId="1076"/>
          <ac:spMkLst>
            <pc:docMk/>
            <pc:sldMk cId="981447331" sldId="450"/>
            <ac:spMk id="9" creationId="{0E3FE84F-454D-A94C-DBA2-9D354133EE1F}"/>
          </ac:spMkLst>
        </pc:spChg>
        <pc:spChg chg="add mod">
          <ac:chgData name="Ali, Syed Waqqas" userId="1b3a5f44-9498-4738-8c4e-8127257d744d" providerId="ADAL" clId="{0660F385-6DA3-4733-832C-1ADAB00A53E7}" dt="2024-04-04T16:09:40.091" v="8050" actId="1076"/>
          <ac:spMkLst>
            <pc:docMk/>
            <pc:sldMk cId="981447331" sldId="450"/>
            <ac:spMk id="10" creationId="{5181ABEF-C3A0-500F-EC94-CED28E9289A2}"/>
          </ac:spMkLst>
        </pc:spChg>
        <pc:spChg chg="add mod">
          <ac:chgData name="Ali, Syed Waqqas" userId="1b3a5f44-9498-4738-8c4e-8127257d744d" providerId="ADAL" clId="{0660F385-6DA3-4733-832C-1ADAB00A53E7}" dt="2024-04-04T16:09:37.877" v="8049" actId="1076"/>
          <ac:spMkLst>
            <pc:docMk/>
            <pc:sldMk cId="981447331" sldId="450"/>
            <ac:spMk id="11" creationId="{EDE982A8-9273-EDEC-0248-ABB26B763DB0}"/>
          </ac:spMkLst>
        </pc:spChg>
        <pc:spChg chg="add mod">
          <ac:chgData name="Ali, Syed Waqqas" userId="1b3a5f44-9498-4738-8c4e-8127257d744d" providerId="ADAL" clId="{0660F385-6DA3-4733-832C-1ADAB00A53E7}" dt="2024-04-04T16:10:32.976" v="8158" actId="1076"/>
          <ac:spMkLst>
            <pc:docMk/>
            <pc:sldMk cId="981447331" sldId="450"/>
            <ac:spMk id="12" creationId="{D6662AEF-3AAD-5CD5-5E14-78EBF40E39BF}"/>
          </ac:spMkLst>
        </pc:spChg>
      </pc:sldChg>
      <pc:sldChg chg="modSp add mod">
        <pc:chgData name="Ali, Syed Waqqas" userId="1b3a5f44-9498-4738-8c4e-8127257d744d" providerId="ADAL" clId="{0660F385-6DA3-4733-832C-1ADAB00A53E7}" dt="2024-04-04T16:12:38.146" v="8356" actId="27636"/>
        <pc:sldMkLst>
          <pc:docMk/>
          <pc:sldMk cId="2895870536" sldId="451"/>
        </pc:sldMkLst>
        <pc:spChg chg="mod">
          <ac:chgData name="Ali, Syed Waqqas" userId="1b3a5f44-9498-4738-8c4e-8127257d744d" providerId="ADAL" clId="{0660F385-6DA3-4733-832C-1ADAB00A53E7}" dt="2024-04-04T16:11:03.158" v="8178" actId="20577"/>
          <ac:spMkLst>
            <pc:docMk/>
            <pc:sldMk cId="2895870536" sldId="451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12:38.146" v="8356" actId="27636"/>
          <ac:spMkLst>
            <pc:docMk/>
            <pc:sldMk cId="2895870536" sldId="45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6:12:45.261" v="8357" actId="20577"/>
        <pc:sldMkLst>
          <pc:docMk/>
          <pc:sldMk cId="1935315015" sldId="452"/>
        </pc:sldMkLst>
        <pc:spChg chg="mod">
          <ac:chgData name="Ali, Syed Waqqas" userId="1b3a5f44-9498-4738-8c4e-8127257d744d" providerId="ADAL" clId="{0660F385-6DA3-4733-832C-1ADAB00A53E7}" dt="2024-04-04T16:12:45.261" v="8357" actId="20577"/>
          <ac:spMkLst>
            <pc:docMk/>
            <pc:sldMk cId="1935315015" sldId="452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12:33.197" v="8351" actId="403"/>
          <ac:spMkLst>
            <pc:docMk/>
            <pc:sldMk cId="1935315015" sldId="452"/>
            <ac:spMk id="3" creationId="{B3B2A76D-3F08-9C2B-C3E3-4A25DA409F80}"/>
          </ac:spMkLst>
        </pc:spChg>
        <pc:spChg chg="mod">
          <ac:chgData name="Ali, Syed Waqqas" userId="1b3a5f44-9498-4738-8c4e-8127257d744d" providerId="ADAL" clId="{0660F385-6DA3-4733-832C-1ADAB00A53E7}" dt="2024-04-04T16:12:21.115" v="8298" actId="20577"/>
          <ac:spMkLst>
            <pc:docMk/>
            <pc:sldMk cId="1935315015" sldId="452"/>
            <ac:spMk id="9" creationId="{0E3FE84F-454D-A94C-DBA2-9D354133EE1F}"/>
          </ac:spMkLst>
        </pc:spChg>
        <pc:spChg chg="mod">
          <ac:chgData name="Ali, Syed Waqqas" userId="1b3a5f44-9498-4738-8c4e-8127257d744d" providerId="ADAL" clId="{0660F385-6DA3-4733-832C-1ADAB00A53E7}" dt="2024-04-04T16:11:31.726" v="8234" actId="20577"/>
          <ac:spMkLst>
            <pc:docMk/>
            <pc:sldMk cId="1935315015" sldId="452"/>
            <ac:spMk id="10" creationId="{5181ABEF-C3A0-500F-EC94-CED28E9289A2}"/>
          </ac:spMkLst>
        </pc:spChg>
        <pc:spChg chg="mod">
          <ac:chgData name="Ali, Syed Waqqas" userId="1b3a5f44-9498-4738-8c4e-8127257d744d" providerId="ADAL" clId="{0660F385-6DA3-4733-832C-1ADAB00A53E7}" dt="2024-04-04T16:12:29.825" v="8346" actId="20577"/>
          <ac:spMkLst>
            <pc:docMk/>
            <pc:sldMk cId="1935315015" sldId="452"/>
            <ac:spMk id="12" creationId="{D6662AEF-3AAD-5CD5-5E14-78EBF40E39BF}"/>
          </ac:spMkLst>
        </pc:spChg>
      </pc:sldChg>
      <pc:sldChg chg="modSp add mod">
        <pc:chgData name="Ali, Syed Waqqas" userId="1b3a5f44-9498-4738-8c4e-8127257d744d" providerId="ADAL" clId="{0660F385-6DA3-4733-832C-1ADAB00A53E7}" dt="2024-04-04T16:47:54.850" v="11481" actId="14100"/>
        <pc:sldMkLst>
          <pc:docMk/>
          <pc:sldMk cId="1371749098" sldId="453"/>
        </pc:sldMkLst>
        <pc:spChg chg="mod">
          <ac:chgData name="Ali, Syed Waqqas" userId="1b3a5f44-9498-4738-8c4e-8127257d744d" providerId="ADAL" clId="{0660F385-6DA3-4733-832C-1ADAB00A53E7}" dt="2024-04-04T16:46:54.981" v="11353" actId="20577"/>
          <ac:spMkLst>
            <pc:docMk/>
            <pc:sldMk cId="1371749098" sldId="453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47:54.850" v="11481" actId="14100"/>
          <ac:spMkLst>
            <pc:docMk/>
            <pc:sldMk cId="1371749098" sldId="45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6:13:20.460" v="8410" actId="20577"/>
        <pc:sldMkLst>
          <pc:docMk/>
          <pc:sldMk cId="3156946088" sldId="454"/>
        </pc:sldMkLst>
        <pc:spChg chg="mod">
          <ac:chgData name="Ali, Syed Waqqas" userId="1b3a5f44-9498-4738-8c4e-8127257d744d" providerId="ADAL" clId="{0660F385-6DA3-4733-832C-1ADAB00A53E7}" dt="2024-04-04T16:13:20.460" v="8410" actId="20577"/>
          <ac:spMkLst>
            <pc:docMk/>
            <pc:sldMk cId="3156946088" sldId="454"/>
            <ac:spMk id="2" creationId="{B5D19C15-72DF-16C9-E8B1-668BC2A4A015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6:15:37.043" v="8674" actId="20577"/>
        <pc:sldMkLst>
          <pc:docMk/>
          <pc:sldMk cId="92939659" sldId="455"/>
        </pc:sldMkLst>
        <pc:spChg chg="mod">
          <ac:chgData name="Ali, Syed Waqqas" userId="1b3a5f44-9498-4738-8c4e-8127257d744d" providerId="ADAL" clId="{0660F385-6DA3-4733-832C-1ADAB00A53E7}" dt="2024-04-04T16:13:41.977" v="8472" actId="20577"/>
          <ac:spMkLst>
            <pc:docMk/>
            <pc:sldMk cId="92939659" sldId="455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15:37.043" v="8674" actId="20577"/>
          <ac:spMkLst>
            <pc:docMk/>
            <pc:sldMk cId="92939659" sldId="45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6:14:44.305" v="8648" actId="404"/>
          <ac:spMkLst>
            <pc:docMk/>
            <pc:sldMk cId="92939659" sldId="455"/>
            <ac:spMk id="9" creationId="{6DC1BAC4-F0A9-1D42-F720-038EACCDF4F3}"/>
          </ac:spMkLst>
        </pc:spChg>
        <pc:spChg chg="add mod">
          <ac:chgData name="Ali, Syed Waqqas" userId="1b3a5f44-9498-4738-8c4e-8127257d744d" providerId="ADAL" clId="{0660F385-6DA3-4733-832C-1ADAB00A53E7}" dt="2024-04-04T16:14:51.751" v="8649" actId="408"/>
          <ac:spMkLst>
            <pc:docMk/>
            <pc:sldMk cId="92939659" sldId="455"/>
            <ac:spMk id="10" creationId="{CE975F1A-51AD-2B7A-AD35-4EC1B9D78209}"/>
          </ac:spMkLst>
        </pc:spChg>
        <pc:spChg chg="add mod">
          <ac:chgData name="Ali, Syed Waqqas" userId="1b3a5f44-9498-4738-8c4e-8127257d744d" providerId="ADAL" clId="{0660F385-6DA3-4733-832C-1ADAB00A53E7}" dt="2024-04-04T16:15:11.446" v="8655" actId="207"/>
          <ac:spMkLst>
            <pc:docMk/>
            <pc:sldMk cId="92939659" sldId="455"/>
            <ac:spMk id="11" creationId="{955622C7-A1D5-7FD3-A0E8-6477752779BA}"/>
          </ac:spMkLst>
        </pc:spChg>
        <pc:spChg chg="add mod">
          <ac:chgData name="Ali, Syed Waqqas" userId="1b3a5f44-9498-4738-8c4e-8127257d744d" providerId="ADAL" clId="{0660F385-6DA3-4733-832C-1ADAB00A53E7}" dt="2024-04-04T16:14:44.305" v="8648" actId="404"/>
          <ac:spMkLst>
            <pc:docMk/>
            <pc:sldMk cId="92939659" sldId="455"/>
            <ac:spMk id="12" creationId="{1F0E666F-8A38-284A-4652-100FB02254A0}"/>
          </ac:spMkLst>
        </pc:spChg>
        <pc:cxnChg chg="add mod">
          <ac:chgData name="Ali, Syed Waqqas" userId="1b3a5f44-9498-4738-8c4e-8127257d744d" providerId="ADAL" clId="{0660F385-6DA3-4733-832C-1ADAB00A53E7}" dt="2024-04-04T16:15:24.441" v="8669" actId="692"/>
          <ac:cxnSpMkLst>
            <pc:docMk/>
            <pc:sldMk cId="92939659" sldId="455"/>
            <ac:cxnSpMk id="14" creationId="{7BB7BED2-11AB-05FA-F801-68B9143046FB}"/>
          </ac:cxnSpMkLst>
        </pc:cxnChg>
        <pc:cxnChg chg="add mod">
          <ac:chgData name="Ali, Syed Waqqas" userId="1b3a5f44-9498-4738-8c4e-8127257d744d" providerId="ADAL" clId="{0660F385-6DA3-4733-832C-1ADAB00A53E7}" dt="2024-04-04T16:15:28.980" v="8671" actId="1076"/>
          <ac:cxnSpMkLst>
            <pc:docMk/>
            <pc:sldMk cId="92939659" sldId="455"/>
            <ac:cxnSpMk id="15" creationId="{F700D3EF-9639-42DD-029C-7F1C877246EB}"/>
          </ac:cxnSpMkLst>
        </pc:cxnChg>
        <pc:cxnChg chg="add mod">
          <ac:chgData name="Ali, Syed Waqqas" userId="1b3a5f44-9498-4738-8c4e-8127257d744d" providerId="ADAL" clId="{0660F385-6DA3-4733-832C-1ADAB00A53E7}" dt="2024-04-04T16:15:32.029" v="8673" actId="1076"/>
          <ac:cxnSpMkLst>
            <pc:docMk/>
            <pc:sldMk cId="92939659" sldId="455"/>
            <ac:cxnSpMk id="16" creationId="{76F7688E-3B57-9853-7D28-9C2DEB629DD3}"/>
          </ac:cxnSpMkLst>
        </pc:cxnChg>
      </pc:sldChg>
      <pc:sldChg chg="delSp modSp add mod">
        <pc:chgData name="Ali, Syed Waqqas" userId="1b3a5f44-9498-4738-8c4e-8127257d744d" providerId="ADAL" clId="{0660F385-6DA3-4733-832C-1ADAB00A53E7}" dt="2024-04-04T16:16:50.388" v="8851" actId="20577"/>
        <pc:sldMkLst>
          <pc:docMk/>
          <pc:sldMk cId="4234779274" sldId="456"/>
        </pc:sldMkLst>
        <pc:spChg chg="mod">
          <ac:chgData name="Ali, Syed Waqqas" userId="1b3a5f44-9498-4738-8c4e-8127257d744d" providerId="ADAL" clId="{0660F385-6DA3-4733-832C-1ADAB00A53E7}" dt="2024-04-04T16:15:50.071" v="8700" actId="20577"/>
          <ac:spMkLst>
            <pc:docMk/>
            <pc:sldMk cId="4234779274" sldId="456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16:50.388" v="8851" actId="20577"/>
          <ac:spMkLst>
            <pc:docMk/>
            <pc:sldMk cId="4234779274" sldId="456"/>
            <ac:spMk id="3" creationId="{B3B2A76D-3F08-9C2B-C3E3-4A25DA409F80}"/>
          </ac:spMkLst>
        </pc:spChg>
        <pc:spChg chg="del">
          <ac:chgData name="Ali, Syed Waqqas" userId="1b3a5f44-9498-4738-8c4e-8127257d744d" providerId="ADAL" clId="{0660F385-6DA3-4733-832C-1ADAB00A53E7}" dt="2024-04-04T16:15:45.214" v="8676" actId="478"/>
          <ac:spMkLst>
            <pc:docMk/>
            <pc:sldMk cId="4234779274" sldId="456"/>
            <ac:spMk id="9" creationId="{6DC1BAC4-F0A9-1D42-F720-038EACCDF4F3}"/>
          </ac:spMkLst>
        </pc:spChg>
        <pc:spChg chg="del">
          <ac:chgData name="Ali, Syed Waqqas" userId="1b3a5f44-9498-4738-8c4e-8127257d744d" providerId="ADAL" clId="{0660F385-6DA3-4733-832C-1ADAB00A53E7}" dt="2024-04-04T16:15:45.214" v="8676" actId="478"/>
          <ac:spMkLst>
            <pc:docMk/>
            <pc:sldMk cId="4234779274" sldId="456"/>
            <ac:spMk id="10" creationId="{CE975F1A-51AD-2B7A-AD35-4EC1B9D78209}"/>
          </ac:spMkLst>
        </pc:spChg>
        <pc:spChg chg="del">
          <ac:chgData name="Ali, Syed Waqqas" userId="1b3a5f44-9498-4738-8c4e-8127257d744d" providerId="ADAL" clId="{0660F385-6DA3-4733-832C-1ADAB00A53E7}" dt="2024-04-04T16:15:45.214" v="8676" actId="478"/>
          <ac:spMkLst>
            <pc:docMk/>
            <pc:sldMk cId="4234779274" sldId="456"/>
            <ac:spMk id="11" creationId="{955622C7-A1D5-7FD3-A0E8-6477752779BA}"/>
          </ac:spMkLst>
        </pc:spChg>
        <pc:spChg chg="del">
          <ac:chgData name="Ali, Syed Waqqas" userId="1b3a5f44-9498-4738-8c4e-8127257d744d" providerId="ADAL" clId="{0660F385-6DA3-4733-832C-1ADAB00A53E7}" dt="2024-04-04T16:15:45.214" v="8676" actId="478"/>
          <ac:spMkLst>
            <pc:docMk/>
            <pc:sldMk cId="4234779274" sldId="456"/>
            <ac:spMk id="12" creationId="{1F0E666F-8A38-284A-4652-100FB02254A0}"/>
          </ac:spMkLst>
        </pc:spChg>
        <pc:cxnChg chg="del">
          <ac:chgData name="Ali, Syed Waqqas" userId="1b3a5f44-9498-4738-8c4e-8127257d744d" providerId="ADAL" clId="{0660F385-6DA3-4733-832C-1ADAB00A53E7}" dt="2024-04-04T16:15:45.214" v="8676" actId="478"/>
          <ac:cxnSpMkLst>
            <pc:docMk/>
            <pc:sldMk cId="4234779274" sldId="456"/>
            <ac:cxnSpMk id="14" creationId="{7BB7BED2-11AB-05FA-F801-68B9143046FB}"/>
          </ac:cxnSpMkLst>
        </pc:cxnChg>
        <pc:cxnChg chg="del">
          <ac:chgData name="Ali, Syed Waqqas" userId="1b3a5f44-9498-4738-8c4e-8127257d744d" providerId="ADAL" clId="{0660F385-6DA3-4733-832C-1ADAB00A53E7}" dt="2024-04-04T16:15:45.214" v="8676" actId="478"/>
          <ac:cxnSpMkLst>
            <pc:docMk/>
            <pc:sldMk cId="4234779274" sldId="456"/>
            <ac:cxnSpMk id="15" creationId="{F700D3EF-9639-42DD-029C-7F1C877246EB}"/>
          </ac:cxnSpMkLst>
        </pc:cxnChg>
        <pc:cxnChg chg="del">
          <ac:chgData name="Ali, Syed Waqqas" userId="1b3a5f44-9498-4738-8c4e-8127257d744d" providerId="ADAL" clId="{0660F385-6DA3-4733-832C-1ADAB00A53E7}" dt="2024-04-04T16:15:45.214" v="8676" actId="478"/>
          <ac:cxnSpMkLst>
            <pc:docMk/>
            <pc:sldMk cId="4234779274" sldId="456"/>
            <ac:cxnSpMk id="16" creationId="{76F7688E-3B57-9853-7D28-9C2DEB629DD3}"/>
          </ac:cxnSpMkLst>
        </pc:cxnChg>
      </pc:sldChg>
      <pc:sldChg chg="addSp modSp add mod">
        <pc:chgData name="Ali, Syed Waqqas" userId="1b3a5f44-9498-4738-8c4e-8127257d744d" providerId="ADAL" clId="{0660F385-6DA3-4733-832C-1ADAB00A53E7}" dt="2024-04-04T16:18:22.507" v="8997" actId="207"/>
        <pc:sldMkLst>
          <pc:docMk/>
          <pc:sldMk cId="1078874546" sldId="457"/>
        </pc:sldMkLst>
        <pc:spChg chg="mod">
          <ac:chgData name="Ali, Syed Waqqas" userId="1b3a5f44-9498-4738-8c4e-8127257d744d" providerId="ADAL" clId="{0660F385-6DA3-4733-832C-1ADAB00A53E7}" dt="2024-04-04T16:17:14.245" v="8879" actId="20577"/>
          <ac:spMkLst>
            <pc:docMk/>
            <pc:sldMk cId="1078874546" sldId="457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6:17:28.491" v="8893" actId="20577"/>
          <ac:spMkLst>
            <pc:docMk/>
            <pc:sldMk cId="1078874546" sldId="457"/>
            <ac:spMk id="3" creationId="{BCCBD51B-BCC7-C30F-0903-3C0B674C3654}"/>
          </ac:spMkLst>
        </pc:spChg>
        <pc:spChg chg="mod">
          <ac:chgData name="Ali, Syed Waqqas" userId="1b3a5f44-9498-4738-8c4e-8127257d744d" providerId="ADAL" clId="{0660F385-6DA3-4733-832C-1ADAB00A53E7}" dt="2024-04-04T16:17:34.125" v="8896" actId="20577"/>
          <ac:spMkLst>
            <pc:docMk/>
            <pc:sldMk cId="1078874546" sldId="457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6:17:37.567" v="8910" actId="20577"/>
          <ac:spMkLst>
            <pc:docMk/>
            <pc:sldMk cId="1078874546" sldId="457"/>
            <ac:spMk id="5" creationId="{AB5831DD-238E-616E-8453-C5EC67052E0A}"/>
          </ac:spMkLst>
        </pc:spChg>
        <pc:spChg chg="mod">
          <ac:chgData name="Ali, Syed Waqqas" userId="1b3a5f44-9498-4738-8c4e-8127257d744d" providerId="ADAL" clId="{0660F385-6DA3-4733-832C-1ADAB00A53E7}" dt="2024-04-04T16:18:02.498" v="8956" actId="20577"/>
          <ac:spMkLst>
            <pc:docMk/>
            <pc:sldMk cId="1078874546" sldId="457"/>
            <ac:spMk id="6" creationId="{0B409958-BD7F-BA57-4C4D-20FADD342AD8}"/>
          </ac:spMkLst>
        </pc:spChg>
        <pc:spChg chg="add mod">
          <ac:chgData name="Ali, Syed Waqqas" userId="1b3a5f44-9498-4738-8c4e-8127257d744d" providerId="ADAL" clId="{0660F385-6DA3-4733-832C-1ADAB00A53E7}" dt="2024-04-04T16:18:22.507" v="8997" actId="207"/>
          <ac:spMkLst>
            <pc:docMk/>
            <pc:sldMk cId="1078874546" sldId="457"/>
            <ac:spMk id="12" creationId="{DF7453CD-FE0E-04D4-3059-F524568D3998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6:35:35.526" v="10601" actId="122"/>
        <pc:sldMkLst>
          <pc:docMk/>
          <pc:sldMk cId="1261727921" sldId="458"/>
        </pc:sldMkLst>
        <pc:spChg chg="mod">
          <ac:chgData name="Ali, Syed Waqqas" userId="1b3a5f44-9498-4738-8c4e-8127257d744d" providerId="ADAL" clId="{0660F385-6DA3-4733-832C-1ADAB00A53E7}" dt="2024-04-04T16:18:31.821" v="9009" actId="20577"/>
          <ac:spMkLst>
            <pc:docMk/>
            <pc:sldMk cId="1261727921" sldId="458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6:25:38.595" v="9852" actId="207"/>
          <ac:spMkLst>
            <pc:docMk/>
            <pc:sldMk cId="1261727921" sldId="458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6:20:01.432" v="9191" actId="20577"/>
          <ac:spMkLst>
            <pc:docMk/>
            <pc:sldMk cId="1261727921" sldId="458"/>
            <ac:spMk id="5" creationId="{AB5831DD-238E-616E-8453-C5EC67052E0A}"/>
          </ac:spMkLst>
        </pc:spChg>
        <pc:spChg chg="mod">
          <ac:chgData name="Ali, Syed Waqqas" userId="1b3a5f44-9498-4738-8c4e-8127257d744d" providerId="ADAL" clId="{0660F385-6DA3-4733-832C-1ADAB00A53E7}" dt="2024-04-04T16:35:35.526" v="10601" actId="122"/>
          <ac:spMkLst>
            <pc:docMk/>
            <pc:sldMk cId="1261727921" sldId="458"/>
            <ac:spMk id="6" creationId="{0B409958-BD7F-BA57-4C4D-20FADD342AD8}"/>
          </ac:spMkLst>
        </pc:spChg>
        <pc:spChg chg="del">
          <ac:chgData name="Ali, Syed Waqqas" userId="1b3a5f44-9498-4738-8c4e-8127257d744d" providerId="ADAL" clId="{0660F385-6DA3-4733-832C-1ADAB00A53E7}" dt="2024-04-04T16:18:35.582" v="9010" actId="478"/>
          <ac:spMkLst>
            <pc:docMk/>
            <pc:sldMk cId="1261727921" sldId="458"/>
            <ac:spMk id="12" creationId="{DF7453CD-FE0E-04D4-3059-F524568D3998}"/>
          </ac:spMkLst>
        </pc:spChg>
        <pc:spChg chg="add mod ord">
          <ac:chgData name="Ali, Syed Waqqas" userId="1b3a5f44-9498-4738-8c4e-8127257d744d" providerId="ADAL" clId="{0660F385-6DA3-4733-832C-1ADAB00A53E7}" dt="2024-04-04T16:35:23.130" v="10599" actId="167"/>
          <ac:spMkLst>
            <pc:docMk/>
            <pc:sldMk cId="1261727921" sldId="458"/>
            <ac:spMk id="13" creationId="{A6B2B757-B501-6482-0A0C-06C74D8DF430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6:35:46.510" v="10611" actId="20577"/>
        <pc:sldMkLst>
          <pc:docMk/>
          <pc:sldMk cId="1237406785" sldId="459"/>
        </pc:sldMkLst>
        <pc:spChg chg="mod">
          <ac:chgData name="Ali, Syed Waqqas" userId="1b3a5f44-9498-4738-8c4e-8127257d744d" providerId="ADAL" clId="{0660F385-6DA3-4733-832C-1ADAB00A53E7}" dt="2024-04-04T16:35:46.510" v="10611" actId="20577"/>
          <ac:spMkLst>
            <pc:docMk/>
            <pc:sldMk cId="1237406785" sldId="459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6:26:48.700" v="9926" actId="207"/>
          <ac:spMkLst>
            <pc:docMk/>
            <pc:sldMk cId="1237406785" sldId="459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6:25:49.547" v="9863" actId="20577"/>
          <ac:spMkLst>
            <pc:docMk/>
            <pc:sldMk cId="1237406785" sldId="459"/>
            <ac:spMk id="5" creationId="{AB5831DD-238E-616E-8453-C5EC67052E0A}"/>
          </ac:spMkLst>
        </pc:spChg>
        <pc:spChg chg="mod">
          <ac:chgData name="Ali, Syed Waqqas" userId="1b3a5f44-9498-4738-8c4e-8127257d744d" providerId="ADAL" clId="{0660F385-6DA3-4733-832C-1ADAB00A53E7}" dt="2024-04-04T16:28:07.690" v="9995" actId="20577"/>
          <ac:spMkLst>
            <pc:docMk/>
            <pc:sldMk cId="1237406785" sldId="459"/>
            <ac:spMk id="6" creationId="{0B409958-BD7F-BA57-4C4D-20FADD342AD8}"/>
          </ac:spMkLst>
        </pc:spChg>
        <pc:cxnChg chg="add mod">
          <ac:chgData name="Ali, Syed Waqqas" userId="1b3a5f44-9498-4738-8c4e-8127257d744d" providerId="ADAL" clId="{0660F385-6DA3-4733-832C-1ADAB00A53E7}" dt="2024-04-04T16:30:00.181" v="10013" actId="14100"/>
          <ac:cxnSpMkLst>
            <pc:docMk/>
            <pc:sldMk cId="1237406785" sldId="459"/>
            <ac:cxnSpMk id="13" creationId="{3AEB4EAC-F654-54B8-6983-4D42F90DCC4F}"/>
          </ac:cxnSpMkLst>
        </pc:cxnChg>
        <pc:cxnChg chg="add mod">
          <ac:chgData name="Ali, Syed Waqqas" userId="1b3a5f44-9498-4738-8c4e-8127257d744d" providerId="ADAL" clId="{0660F385-6DA3-4733-832C-1ADAB00A53E7}" dt="2024-04-04T16:29:58.062" v="10012" actId="14100"/>
          <ac:cxnSpMkLst>
            <pc:docMk/>
            <pc:sldMk cId="1237406785" sldId="459"/>
            <ac:cxnSpMk id="15" creationId="{DB16AF28-EBAF-937B-65B8-30884E91748A}"/>
          </ac:cxnSpMkLst>
        </pc:cxnChg>
      </pc:sldChg>
      <pc:sldChg chg="add del">
        <pc:chgData name="Ali, Syed Waqqas" userId="1b3a5f44-9498-4738-8c4e-8127257d744d" providerId="ADAL" clId="{0660F385-6DA3-4733-832C-1ADAB00A53E7}" dt="2024-04-04T16:27:03.354" v="9929" actId="47"/>
        <pc:sldMkLst>
          <pc:docMk/>
          <pc:sldMk cId="1339479826" sldId="460"/>
        </pc:sldMkLst>
      </pc:sldChg>
      <pc:sldChg chg="addSp delSp modSp add mod">
        <pc:chgData name="Ali, Syed Waqqas" userId="1b3a5f44-9498-4738-8c4e-8127257d744d" providerId="ADAL" clId="{0660F385-6DA3-4733-832C-1ADAB00A53E7}" dt="2024-04-04T16:35:51.785" v="10632" actId="20577"/>
        <pc:sldMkLst>
          <pc:docMk/>
          <pc:sldMk cId="1902964583" sldId="460"/>
        </pc:sldMkLst>
        <pc:spChg chg="mod">
          <ac:chgData name="Ali, Syed Waqqas" userId="1b3a5f44-9498-4738-8c4e-8127257d744d" providerId="ADAL" clId="{0660F385-6DA3-4733-832C-1ADAB00A53E7}" dt="2024-04-04T16:35:51.785" v="10632" actId="20577"/>
          <ac:spMkLst>
            <pc:docMk/>
            <pc:sldMk cId="1902964583" sldId="460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6:31:36.292" v="10044" actId="207"/>
          <ac:spMkLst>
            <pc:docMk/>
            <pc:sldMk cId="1902964583" sldId="460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6:31:55.901" v="10061" actId="20577"/>
          <ac:spMkLst>
            <pc:docMk/>
            <pc:sldMk cId="1902964583" sldId="460"/>
            <ac:spMk id="6" creationId="{0B409958-BD7F-BA57-4C4D-20FADD342AD8}"/>
          </ac:spMkLst>
        </pc:spChg>
        <pc:spChg chg="add del mod">
          <ac:chgData name="Ali, Syed Waqqas" userId="1b3a5f44-9498-4738-8c4e-8127257d744d" providerId="ADAL" clId="{0660F385-6DA3-4733-832C-1ADAB00A53E7}" dt="2024-04-04T16:30:24.743" v="10017" actId="11529"/>
          <ac:spMkLst>
            <pc:docMk/>
            <pc:sldMk cId="1902964583" sldId="460"/>
            <ac:spMk id="12" creationId="{F7D265B2-8579-ADF4-29E6-76E1A74CA834}"/>
          </ac:spMkLst>
        </pc:spChg>
        <pc:spChg chg="add mod">
          <ac:chgData name="Ali, Syed Waqqas" userId="1b3a5f44-9498-4738-8c4e-8127257d744d" providerId="ADAL" clId="{0660F385-6DA3-4733-832C-1ADAB00A53E7}" dt="2024-04-04T16:30:50.863" v="10027" actId="692"/>
          <ac:spMkLst>
            <pc:docMk/>
            <pc:sldMk cId="1902964583" sldId="460"/>
            <ac:spMk id="13" creationId="{EDCEFC97-62E3-D220-B525-E0ACB9543B1E}"/>
          </ac:spMkLst>
        </pc:spChg>
        <pc:spChg chg="add mod">
          <ac:chgData name="Ali, Syed Waqqas" userId="1b3a5f44-9498-4738-8c4e-8127257d744d" providerId="ADAL" clId="{0660F385-6DA3-4733-832C-1ADAB00A53E7}" dt="2024-04-04T16:31:09.816" v="10038" actId="692"/>
          <ac:spMkLst>
            <pc:docMk/>
            <pc:sldMk cId="1902964583" sldId="460"/>
            <ac:spMk id="14" creationId="{1B28F7C7-2E79-D221-C25B-262A11BA2FDB}"/>
          </ac:spMkLst>
        </pc:spChg>
        <pc:spChg chg="add mod">
          <ac:chgData name="Ali, Syed Waqqas" userId="1b3a5f44-9498-4738-8c4e-8127257d744d" providerId="ADAL" clId="{0660F385-6DA3-4733-832C-1ADAB00A53E7}" dt="2024-04-04T16:31:27.520" v="10042" actId="1076"/>
          <ac:spMkLst>
            <pc:docMk/>
            <pc:sldMk cId="1902964583" sldId="460"/>
            <ac:spMk id="15" creationId="{E4261C2E-9748-5C1C-279B-DA73587575DD}"/>
          </ac:spMkLst>
        </pc:spChg>
      </pc:sldChg>
      <pc:sldChg chg="modSp add mod">
        <pc:chgData name="Ali, Syed Waqqas" userId="1b3a5f44-9498-4738-8c4e-8127257d744d" providerId="ADAL" clId="{0660F385-6DA3-4733-832C-1ADAB00A53E7}" dt="2024-04-04T16:36:31.859" v="10787" actId="20577"/>
        <pc:sldMkLst>
          <pc:docMk/>
          <pc:sldMk cId="2979674568" sldId="461"/>
        </pc:sldMkLst>
        <pc:spChg chg="mod">
          <ac:chgData name="Ali, Syed Waqqas" userId="1b3a5f44-9498-4738-8c4e-8127257d744d" providerId="ADAL" clId="{0660F385-6DA3-4733-832C-1ADAB00A53E7}" dt="2024-04-04T16:35:58.221" v="10641" actId="20577"/>
          <ac:spMkLst>
            <pc:docMk/>
            <pc:sldMk cId="2979674568" sldId="461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36:31.859" v="10787" actId="20577"/>
          <ac:spMkLst>
            <pc:docMk/>
            <pc:sldMk cId="2979674568" sldId="46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6:45:03.742" v="11275" actId="20577"/>
        <pc:sldMkLst>
          <pc:docMk/>
          <pc:sldMk cId="1612167314" sldId="462"/>
        </pc:sldMkLst>
        <pc:spChg chg="mod">
          <ac:chgData name="Ali, Syed Waqqas" userId="1b3a5f44-9498-4738-8c4e-8127257d744d" providerId="ADAL" clId="{0660F385-6DA3-4733-832C-1ADAB00A53E7}" dt="2024-04-04T16:39:29.959" v="10874" actId="20577"/>
          <ac:spMkLst>
            <pc:docMk/>
            <pc:sldMk cId="1612167314" sldId="462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45:03.742" v="11275" actId="20577"/>
          <ac:spMkLst>
            <pc:docMk/>
            <pc:sldMk cId="1612167314" sldId="46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6:46:47.592" v="11325" actId="20577"/>
        <pc:sldMkLst>
          <pc:docMk/>
          <pc:sldMk cId="1863940407" sldId="463"/>
        </pc:sldMkLst>
        <pc:spChg chg="mod">
          <ac:chgData name="Ali, Syed Waqqas" userId="1b3a5f44-9498-4738-8c4e-8127257d744d" providerId="ADAL" clId="{0660F385-6DA3-4733-832C-1ADAB00A53E7}" dt="2024-04-04T16:46:47.592" v="11325" actId="20577"/>
          <ac:spMkLst>
            <pc:docMk/>
            <pc:sldMk cId="1863940407" sldId="463"/>
            <ac:spMk id="2" creationId="{B5D19C15-72DF-16C9-E8B1-668BC2A4A015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6:51:39.274" v="11618" actId="207"/>
        <pc:sldMkLst>
          <pc:docMk/>
          <pc:sldMk cId="2432292300" sldId="464"/>
        </pc:sldMkLst>
        <pc:spChg chg="add mod">
          <ac:chgData name="Ali, Syed Waqqas" userId="1b3a5f44-9498-4738-8c4e-8127257d744d" providerId="ADAL" clId="{0660F385-6DA3-4733-832C-1ADAB00A53E7}" dt="2024-04-04T16:48:13.120" v="11493" actId="404"/>
          <ac:spMkLst>
            <pc:docMk/>
            <pc:sldMk cId="2432292300" sldId="464"/>
            <ac:spMk id="9" creationId="{80D75B46-5596-33CE-55C5-3DC1B5EF4619}"/>
          </ac:spMkLst>
        </pc:spChg>
        <pc:spChg chg="add mod">
          <ac:chgData name="Ali, Syed Waqqas" userId="1b3a5f44-9498-4738-8c4e-8127257d744d" providerId="ADAL" clId="{0660F385-6DA3-4733-832C-1ADAB00A53E7}" dt="2024-04-04T16:51:39.274" v="11618" actId="207"/>
          <ac:spMkLst>
            <pc:docMk/>
            <pc:sldMk cId="2432292300" sldId="464"/>
            <ac:spMk id="10" creationId="{2724F6EE-7C92-46BF-A2F8-CFE18520ABA9}"/>
          </ac:spMkLst>
        </pc:spChg>
        <pc:spChg chg="add mod">
          <ac:chgData name="Ali, Syed Waqqas" userId="1b3a5f44-9498-4738-8c4e-8127257d744d" providerId="ADAL" clId="{0660F385-6DA3-4733-832C-1ADAB00A53E7}" dt="2024-04-04T16:48:25.267" v="11507" actId="20577"/>
          <ac:spMkLst>
            <pc:docMk/>
            <pc:sldMk cId="2432292300" sldId="464"/>
            <ac:spMk id="11" creationId="{7ED9B508-3380-C465-24E9-F33DCC1C955A}"/>
          </ac:spMkLst>
        </pc:spChg>
        <pc:spChg chg="add mod">
          <ac:chgData name="Ali, Syed Waqqas" userId="1b3a5f44-9498-4738-8c4e-8127257d744d" providerId="ADAL" clId="{0660F385-6DA3-4733-832C-1ADAB00A53E7}" dt="2024-04-04T16:48:43.272" v="11512" actId="207"/>
          <ac:spMkLst>
            <pc:docMk/>
            <pc:sldMk cId="2432292300" sldId="464"/>
            <ac:spMk id="12" creationId="{94F27FF8-3F7C-CBB7-6DDA-5DE214A41B72}"/>
          </ac:spMkLst>
        </pc:spChg>
        <pc:spChg chg="add del mod">
          <ac:chgData name="Ali, Syed Waqqas" userId="1b3a5f44-9498-4738-8c4e-8127257d744d" providerId="ADAL" clId="{0660F385-6DA3-4733-832C-1ADAB00A53E7}" dt="2024-04-04T16:48:50.569" v="11515" actId="478"/>
          <ac:spMkLst>
            <pc:docMk/>
            <pc:sldMk cId="2432292300" sldId="464"/>
            <ac:spMk id="13" creationId="{D8D7B2B0-14DB-E98B-850E-1C01BF4AC568}"/>
          </ac:spMkLst>
        </pc:spChg>
        <pc:spChg chg="add del">
          <ac:chgData name="Ali, Syed Waqqas" userId="1b3a5f44-9498-4738-8c4e-8127257d744d" providerId="ADAL" clId="{0660F385-6DA3-4733-832C-1ADAB00A53E7}" dt="2024-04-04T16:49:09.348" v="11517" actId="478"/>
          <ac:spMkLst>
            <pc:docMk/>
            <pc:sldMk cId="2432292300" sldId="464"/>
            <ac:spMk id="14" creationId="{851407E9-5484-07B7-E9FF-C3D979ADF190}"/>
          </ac:spMkLst>
        </pc:spChg>
        <pc:spChg chg="add mod">
          <ac:chgData name="Ali, Syed Waqqas" userId="1b3a5f44-9498-4738-8c4e-8127257d744d" providerId="ADAL" clId="{0660F385-6DA3-4733-832C-1ADAB00A53E7}" dt="2024-04-04T16:49:26.143" v="11524" actId="14100"/>
          <ac:spMkLst>
            <pc:docMk/>
            <pc:sldMk cId="2432292300" sldId="464"/>
            <ac:spMk id="15" creationId="{31F5D9F2-55C9-6B7F-E05A-F307AE889BA2}"/>
          </ac:spMkLst>
        </pc:spChg>
        <pc:spChg chg="add del mod">
          <ac:chgData name="Ali, Syed Waqqas" userId="1b3a5f44-9498-4738-8c4e-8127257d744d" providerId="ADAL" clId="{0660F385-6DA3-4733-832C-1ADAB00A53E7}" dt="2024-04-04T16:49:55.722" v="11546"/>
          <ac:spMkLst>
            <pc:docMk/>
            <pc:sldMk cId="2432292300" sldId="464"/>
            <ac:spMk id="16" creationId="{03323424-9699-1525-7278-098A493385EB}"/>
          </ac:spMkLst>
        </pc:spChg>
        <pc:spChg chg="add mod">
          <ac:chgData name="Ali, Syed Waqqas" userId="1b3a5f44-9498-4738-8c4e-8127257d744d" providerId="ADAL" clId="{0660F385-6DA3-4733-832C-1ADAB00A53E7}" dt="2024-04-04T16:49:41.441" v="11535" actId="1076"/>
          <ac:spMkLst>
            <pc:docMk/>
            <pc:sldMk cId="2432292300" sldId="464"/>
            <ac:spMk id="17" creationId="{19F0FD89-AB2E-A218-8415-25C9E5BC79F0}"/>
          </ac:spMkLst>
        </pc:spChg>
        <pc:spChg chg="add mod">
          <ac:chgData name="Ali, Syed Waqqas" userId="1b3a5f44-9498-4738-8c4e-8127257d744d" providerId="ADAL" clId="{0660F385-6DA3-4733-832C-1ADAB00A53E7}" dt="2024-04-04T16:49:55.403" v="11544" actId="1076"/>
          <ac:spMkLst>
            <pc:docMk/>
            <pc:sldMk cId="2432292300" sldId="464"/>
            <ac:spMk id="18" creationId="{D26C4349-8BD8-BA22-157A-3C70A86C3433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6:52:56.708" v="11666" actId="20577"/>
        <pc:sldMkLst>
          <pc:docMk/>
          <pc:sldMk cId="4118578475" sldId="465"/>
        </pc:sldMkLst>
        <pc:spChg chg="del mod">
          <ac:chgData name="Ali, Syed Waqqas" userId="1b3a5f44-9498-4738-8c4e-8127257d744d" providerId="ADAL" clId="{0660F385-6DA3-4733-832C-1ADAB00A53E7}" dt="2024-04-04T16:50:22.191" v="11560" actId="478"/>
          <ac:spMkLst>
            <pc:docMk/>
            <pc:sldMk cId="4118578475" sldId="465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52:44.269" v="11649" actId="1076"/>
          <ac:spMkLst>
            <pc:docMk/>
            <pc:sldMk cId="4118578475" sldId="465"/>
            <ac:spMk id="9" creationId="{80D75B46-5596-33CE-55C5-3DC1B5EF4619}"/>
          </ac:spMkLst>
        </pc:spChg>
        <pc:spChg chg="mod">
          <ac:chgData name="Ali, Syed Waqqas" userId="1b3a5f44-9498-4738-8c4e-8127257d744d" providerId="ADAL" clId="{0660F385-6DA3-4733-832C-1ADAB00A53E7}" dt="2024-04-04T16:51:49.087" v="11619" actId="207"/>
          <ac:spMkLst>
            <pc:docMk/>
            <pc:sldMk cId="4118578475" sldId="465"/>
            <ac:spMk id="10" creationId="{2724F6EE-7C92-46BF-A2F8-CFE18520ABA9}"/>
          </ac:spMkLst>
        </pc:spChg>
        <pc:spChg chg="mod">
          <ac:chgData name="Ali, Syed Waqqas" userId="1b3a5f44-9498-4738-8c4e-8127257d744d" providerId="ADAL" clId="{0660F385-6DA3-4733-832C-1ADAB00A53E7}" dt="2024-04-04T16:50:21.398" v="11559" actId="1076"/>
          <ac:spMkLst>
            <pc:docMk/>
            <pc:sldMk cId="4118578475" sldId="465"/>
            <ac:spMk id="11" creationId="{7ED9B508-3380-C465-24E9-F33DCC1C955A}"/>
          </ac:spMkLst>
        </pc:spChg>
        <pc:spChg chg="mod">
          <ac:chgData name="Ali, Syed Waqqas" userId="1b3a5f44-9498-4738-8c4e-8127257d744d" providerId="ADAL" clId="{0660F385-6DA3-4733-832C-1ADAB00A53E7}" dt="2024-04-04T16:50:21.398" v="11559" actId="1076"/>
          <ac:spMkLst>
            <pc:docMk/>
            <pc:sldMk cId="4118578475" sldId="465"/>
            <ac:spMk id="12" creationId="{94F27FF8-3F7C-CBB7-6DDA-5DE214A41B72}"/>
          </ac:spMkLst>
        </pc:spChg>
        <pc:spChg chg="add mod">
          <ac:chgData name="Ali, Syed Waqqas" userId="1b3a5f44-9498-4738-8c4e-8127257d744d" providerId="ADAL" clId="{0660F385-6DA3-4733-832C-1ADAB00A53E7}" dt="2024-04-04T16:51:01.684" v="11610" actId="20577"/>
          <ac:spMkLst>
            <pc:docMk/>
            <pc:sldMk cId="4118578475" sldId="465"/>
            <ac:spMk id="13" creationId="{59CB6148-0D5B-8A6F-3A2B-C699FAE66DE2}"/>
          </ac:spMkLst>
        </pc:spChg>
        <pc:spChg chg="add mod">
          <ac:chgData name="Ali, Syed Waqqas" userId="1b3a5f44-9498-4738-8c4e-8127257d744d" providerId="ADAL" clId="{0660F385-6DA3-4733-832C-1ADAB00A53E7}" dt="2024-04-04T16:51:52.713" v="11620" actId="207"/>
          <ac:spMkLst>
            <pc:docMk/>
            <pc:sldMk cId="4118578475" sldId="465"/>
            <ac:spMk id="14" creationId="{142FC116-C795-49AC-8AD6-48FAAD72B696}"/>
          </ac:spMkLst>
        </pc:spChg>
        <pc:spChg chg="mod">
          <ac:chgData name="Ali, Syed Waqqas" userId="1b3a5f44-9498-4738-8c4e-8127257d744d" providerId="ADAL" clId="{0660F385-6DA3-4733-832C-1ADAB00A53E7}" dt="2024-04-04T16:50:21.398" v="11559" actId="1076"/>
          <ac:spMkLst>
            <pc:docMk/>
            <pc:sldMk cId="4118578475" sldId="465"/>
            <ac:spMk id="15" creationId="{31F5D9F2-55C9-6B7F-E05A-F307AE889BA2}"/>
          </ac:spMkLst>
        </pc:spChg>
        <pc:spChg chg="add mod">
          <ac:chgData name="Ali, Syed Waqqas" userId="1b3a5f44-9498-4738-8c4e-8127257d744d" providerId="ADAL" clId="{0660F385-6DA3-4733-832C-1ADAB00A53E7}" dt="2024-04-04T16:51:24.897" v="11615" actId="1076"/>
          <ac:spMkLst>
            <pc:docMk/>
            <pc:sldMk cId="4118578475" sldId="465"/>
            <ac:spMk id="16" creationId="{8FE876AD-6547-A92B-FDAF-BAC6B50312D4}"/>
          </ac:spMkLst>
        </pc:spChg>
        <pc:spChg chg="mod">
          <ac:chgData name="Ali, Syed Waqqas" userId="1b3a5f44-9498-4738-8c4e-8127257d744d" providerId="ADAL" clId="{0660F385-6DA3-4733-832C-1ADAB00A53E7}" dt="2024-04-04T16:50:21.398" v="11559" actId="1076"/>
          <ac:spMkLst>
            <pc:docMk/>
            <pc:sldMk cId="4118578475" sldId="465"/>
            <ac:spMk id="17" creationId="{19F0FD89-AB2E-A218-8415-25C9E5BC79F0}"/>
          </ac:spMkLst>
        </pc:spChg>
        <pc:spChg chg="mod">
          <ac:chgData name="Ali, Syed Waqqas" userId="1b3a5f44-9498-4738-8c4e-8127257d744d" providerId="ADAL" clId="{0660F385-6DA3-4733-832C-1ADAB00A53E7}" dt="2024-04-04T16:50:21.398" v="11559" actId="1076"/>
          <ac:spMkLst>
            <pc:docMk/>
            <pc:sldMk cId="4118578475" sldId="465"/>
            <ac:spMk id="18" creationId="{D26C4349-8BD8-BA22-157A-3C70A86C3433}"/>
          </ac:spMkLst>
        </pc:spChg>
        <pc:spChg chg="add mod">
          <ac:chgData name="Ali, Syed Waqqas" userId="1b3a5f44-9498-4738-8c4e-8127257d744d" providerId="ADAL" clId="{0660F385-6DA3-4733-832C-1ADAB00A53E7}" dt="2024-04-04T16:51:59.772" v="11629" actId="207"/>
          <ac:spMkLst>
            <pc:docMk/>
            <pc:sldMk cId="4118578475" sldId="465"/>
            <ac:spMk id="19" creationId="{13517E40-D0B5-62BB-5EBD-2438B427792A}"/>
          </ac:spMkLst>
        </pc:spChg>
        <pc:spChg chg="add mod">
          <ac:chgData name="Ali, Syed Waqqas" userId="1b3a5f44-9498-4738-8c4e-8127257d744d" providerId="ADAL" clId="{0660F385-6DA3-4733-832C-1ADAB00A53E7}" dt="2024-04-04T16:52:17.147" v="11632" actId="207"/>
          <ac:spMkLst>
            <pc:docMk/>
            <pc:sldMk cId="4118578475" sldId="465"/>
            <ac:spMk id="20" creationId="{0C1F6FCC-0E0D-546C-5899-102EF0188CEC}"/>
          </ac:spMkLst>
        </pc:spChg>
        <pc:spChg chg="add mod">
          <ac:chgData name="Ali, Syed Waqqas" userId="1b3a5f44-9498-4738-8c4e-8127257d744d" providerId="ADAL" clId="{0660F385-6DA3-4733-832C-1ADAB00A53E7}" dt="2024-04-04T16:52:31.149" v="11635" actId="207"/>
          <ac:spMkLst>
            <pc:docMk/>
            <pc:sldMk cId="4118578475" sldId="465"/>
            <ac:spMk id="21" creationId="{781FD6F4-04C4-A07F-133E-03C608F52353}"/>
          </ac:spMkLst>
        </pc:spChg>
        <pc:spChg chg="add mod">
          <ac:chgData name="Ali, Syed Waqqas" userId="1b3a5f44-9498-4738-8c4e-8127257d744d" providerId="ADAL" clId="{0660F385-6DA3-4733-832C-1ADAB00A53E7}" dt="2024-04-04T16:52:41.355" v="11647" actId="1076"/>
          <ac:spMkLst>
            <pc:docMk/>
            <pc:sldMk cId="4118578475" sldId="465"/>
            <ac:spMk id="22" creationId="{FE84A2CE-D15A-9048-F40D-77C9BAE964A2}"/>
          </ac:spMkLst>
        </pc:spChg>
        <pc:spChg chg="add mod">
          <ac:chgData name="Ali, Syed Waqqas" userId="1b3a5f44-9498-4738-8c4e-8127257d744d" providerId="ADAL" clId="{0660F385-6DA3-4733-832C-1ADAB00A53E7}" dt="2024-04-04T16:52:56.708" v="11666" actId="20577"/>
          <ac:spMkLst>
            <pc:docMk/>
            <pc:sldMk cId="4118578475" sldId="465"/>
            <ac:spMk id="23" creationId="{FF929853-600B-0254-A36F-C4FCF2C5E57B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6:54:19.776" v="11742" actId="1076"/>
        <pc:sldMkLst>
          <pc:docMk/>
          <pc:sldMk cId="1580454385" sldId="466"/>
        </pc:sldMkLst>
        <pc:spChg chg="del">
          <ac:chgData name="Ali, Syed Waqqas" userId="1b3a5f44-9498-4738-8c4e-8127257d744d" providerId="ADAL" clId="{0660F385-6DA3-4733-832C-1ADAB00A53E7}" dt="2024-04-04T16:53:11.696" v="11670" actId="478"/>
          <ac:spMkLst>
            <pc:docMk/>
            <pc:sldMk cId="1580454385" sldId="466"/>
            <ac:spMk id="3" creationId="{B3B2A76D-3F08-9C2B-C3E3-4A25DA409F80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9" creationId="{80D75B46-5596-33CE-55C5-3DC1B5EF4619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10" creationId="{2724F6EE-7C92-46BF-A2F8-CFE18520ABA9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11" creationId="{7ED9B508-3380-C465-24E9-F33DCC1C955A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12" creationId="{94F27FF8-3F7C-CBB7-6DDA-5DE214A41B72}"/>
          </ac:spMkLst>
        </pc:spChg>
        <pc:spChg chg="del mod">
          <ac:chgData name="Ali, Syed Waqqas" userId="1b3a5f44-9498-4738-8c4e-8127257d744d" providerId="ADAL" clId="{0660F385-6DA3-4733-832C-1ADAB00A53E7}" dt="2024-04-04T16:53:08.311" v="11669" actId="478"/>
          <ac:spMkLst>
            <pc:docMk/>
            <pc:sldMk cId="1580454385" sldId="466"/>
            <ac:spMk id="13" creationId="{59CB6148-0D5B-8A6F-3A2B-C699FAE66DE2}"/>
          </ac:spMkLst>
        </pc:spChg>
        <pc:spChg chg="del">
          <ac:chgData name="Ali, Syed Waqqas" userId="1b3a5f44-9498-4738-8c4e-8127257d744d" providerId="ADAL" clId="{0660F385-6DA3-4733-832C-1ADAB00A53E7}" dt="2024-04-04T16:53:18.874" v="11673" actId="478"/>
          <ac:spMkLst>
            <pc:docMk/>
            <pc:sldMk cId="1580454385" sldId="466"/>
            <ac:spMk id="14" creationId="{142FC116-C795-49AC-8AD6-48FAAD72B696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15" creationId="{31F5D9F2-55C9-6B7F-E05A-F307AE889BA2}"/>
          </ac:spMkLst>
        </pc:spChg>
        <pc:spChg chg="del">
          <ac:chgData name="Ali, Syed Waqqas" userId="1b3a5f44-9498-4738-8c4e-8127257d744d" providerId="ADAL" clId="{0660F385-6DA3-4733-832C-1ADAB00A53E7}" dt="2024-04-04T16:53:19.309" v="11674" actId="478"/>
          <ac:spMkLst>
            <pc:docMk/>
            <pc:sldMk cId="1580454385" sldId="466"/>
            <ac:spMk id="16" creationId="{8FE876AD-6547-A92B-FDAF-BAC6B50312D4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17" creationId="{19F0FD89-AB2E-A218-8415-25C9E5BC79F0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18" creationId="{D26C4349-8BD8-BA22-157A-3C70A86C3433}"/>
          </ac:spMkLst>
        </pc:spChg>
        <pc:spChg chg="mod">
          <ac:chgData name="Ali, Syed Waqqas" userId="1b3a5f44-9498-4738-8c4e-8127257d744d" providerId="ADAL" clId="{0660F385-6DA3-4733-832C-1ADAB00A53E7}" dt="2024-04-04T16:54:03.073" v="11730" actId="1076"/>
          <ac:spMkLst>
            <pc:docMk/>
            <pc:sldMk cId="1580454385" sldId="466"/>
            <ac:spMk id="19" creationId="{13517E40-D0B5-62BB-5EBD-2438B427792A}"/>
          </ac:spMkLst>
        </pc:spChg>
        <pc:spChg chg="del">
          <ac:chgData name="Ali, Syed Waqqas" userId="1b3a5f44-9498-4738-8c4e-8127257d744d" providerId="ADAL" clId="{0660F385-6DA3-4733-832C-1ADAB00A53E7}" dt="2024-04-04T16:53:32.870" v="11682" actId="478"/>
          <ac:spMkLst>
            <pc:docMk/>
            <pc:sldMk cId="1580454385" sldId="466"/>
            <ac:spMk id="20" creationId="{0C1F6FCC-0E0D-546C-5899-102EF0188CEC}"/>
          </ac:spMkLst>
        </pc:spChg>
        <pc:spChg chg="del">
          <ac:chgData name="Ali, Syed Waqqas" userId="1b3a5f44-9498-4738-8c4e-8127257d744d" providerId="ADAL" clId="{0660F385-6DA3-4733-832C-1ADAB00A53E7}" dt="2024-04-04T16:53:33.523" v="11683" actId="478"/>
          <ac:spMkLst>
            <pc:docMk/>
            <pc:sldMk cId="1580454385" sldId="466"/>
            <ac:spMk id="21" creationId="{781FD6F4-04C4-A07F-133E-03C608F52353}"/>
          </ac:spMkLst>
        </pc:spChg>
        <pc:spChg chg="del">
          <ac:chgData name="Ali, Syed Waqqas" userId="1b3a5f44-9498-4738-8c4e-8127257d744d" providerId="ADAL" clId="{0660F385-6DA3-4733-832C-1ADAB00A53E7}" dt="2024-04-04T16:53:32.239" v="11681" actId="478"/>
          <ac:spMkLst>
            <pc:docMk/>
            <pc:sldMk cId="1580454385" sldId="466"/>
            <ac:spMk id="22" creationId="{FE84A2CE-D15A-9048-F40D-77C9BAE964A2}"/>
          </ac:spMkLst>
        </pc:spChg>
        <pc:spChg chg="mod">
          <ac:chgData name="Ali, Syed Waqqas" userId="1b3a5f44-9498-4738-8c4e-8127257d744d" providerId="ADAL" clId="{0660F385-6DA3-4733-832C-1ADAB00A53E7}" dt="2024-04-04T16:54:03.073" v="11730" actId="1076"/>
          <ac:spMkLst>
            <pc:docMk/>
            <pc:sldMk cId="1580454385" sldId="466"/>
            <ac:spMk id="23" creationId="{FF929853-600B-0254-A36F-C4FCF2C5E57B}"/>
          </ac:spMkLst>
        </pc:spChg>
        <pc:spChg chg="add del mod">
          <ac:chgData name="Ali, Syed Waqqas" userId="1b3a5f44-9498-4738-8c4e-8127257d744d" providerId="ADAL" clId="{0660F385-6DA3-4733-832C-1ADAB00A53E7}" dt="2024-04-04T16:53:13.077" v="11671" actId="478"/>
          <ac:spMkLst>
            <pc:docMk/>
            <pc:sldMk cId="1580454385" sldId="466"/>
            <ac:spMk id="24" creationId="{2AB9E13B-4905-87FE-C800-FA94A3FC2817}"/>
          </ac:spMkLst>
        </pc:spChg>
        <pc:spChg chg="add mod">
          <ac:chgData name="Ali, Syed Waqqas" userId="1b3a5f44-9498-4738-8c4e-8127257d744d" providerId="ADAL" clId="{0660F385-6DA3-4733-832C-1ADAB00A53E7}" dt="2024-04-04T16:54:00" v="11729" actId="1076"/>
          <ac:spMkLst>
            <pc:docMk/>
            <pc:sldMk cId="1580454385" sldId="466"/>
            <ac:spMk id="25" creationId="{CA55BC56-6CE2-4A99-8A2C-C81864F66D0B}"/>
          </ac:spMkLst>
        </pc:spChg>
        <pc:spChg chg="add mod">
          <ac:chgData name="Ali, Syed Waqqas" userId="1b3a5f44-9498-4738-8c4e-8127257d744d" providerId="ADAL" clId="{0660F385-6DA3-4733-832C-1ADAB00A53E7}" dt="2024-04-04T16:54:19.776" v="11742" actId="1076"/>
          <ac:spMkLst>
            <pc:docMk/>
            <pc:sldMk cId="1580454385" sldId="466"/>
            <ac:spMk id="26" creationId="{56FEE575-2FAF-81D8-00AC-86139618AC61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6:54:43.105" v="11788" actId="1076"/>
        <pc:sldMkLst>
          <pc:docMk/>
          <pc:sldMk cId="2731053578" sldId="467"/>
        </pc:sldMkLst>
        <pc:spChg chg="mod">
          <ac:chgData name="Ali, Syed Waqqas" userId="1b3a5f44-9498-4738-8c4e-8127257d744d" providerId="ADAL" clId="{0660F385-6DA3-4733-832C-1ADAB00A53E7}" dt="2024-04-04T16:54:26.964" v="11749" actId="20577"/>
          <ac:spMkLst>
            <pc:docMk/>
            <pc:sldMk cId="2731053578" sldId="467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54:32.295" v="11786" actId="20577"/>
          <ac:spMkLst>
            <pc:docMk/>
            <pc:sldMk cId="2731053578" sldId="46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9" creationId="{7E566B7E-ADA8-91F5-AF99-BAB072D6B04C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0" creationId="{2DF0DD72-599A-4740-6074-97A68584C8A2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1" creationId="{90C513A2-A77D-9F93-5D93-170C12D56861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2" creationId="{ECF10927-AC24-9C27-E174-1589790EF96F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3" creationId="{E8F13C91-C333-4FAD-7519-B0FFD888604F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4" creationId="{282BB3D1-C6D0-8421-C6BE-276B413CC3CE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5" creationId="{FF2C3EA2-BB92-896F-4625-75E5785A5EFC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6" creationId="{A339FC79-1AE6-B27E-004E-D425E9E7AC09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7" creationId="{C28BC6DC-D8F5-483E-17EC-ED45C282280B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8" creationId="{F3691D89-3E1E-0A10-C94A-9F4BF17B9332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9" creationId="{89030AFA-5A81-944E-3186-2927152E22F4}"/>
          </ac:spMkLst>
        </pc:spChg>
      </pc:sldChg>
      <pc:sldChg chg="modSp add mod">
        <pc:chgData name="Ali, Syed Waqqas" userId="1b3a5f44-9498-4738-8c4e-8127257d744d" providerId="ADAL" clId="{0660F385-6DA3-4733-832C-1ADAB00A53E7}" dt="2024-04-04T16:55:54.691" v="12138" actId="20577"/>
        <pc:sldMkLst>
          <pc:docMk/>
          <pc:sldMk cId="4173196303" sldId="468"/>
        </pc:sldMkLst>
        <pc:spChg chg="mod">
          <ac:chgData name="Ali, Syed Waqqas" userId="1b3a5f44-9498-4738-8c4e-8127257d744d" providerId="ADAL" clId="{0660F385-6DA3-4733-832C-1ADAB00A53E7}" dt="2024-04-04T16:54:55.941" v="11818" actId="20577"/>
          <ac:spMkLst>
            <pc:docMk/>
            <pc:sldMk cId="4173196303" sldId="468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55:54.691" v="12138" actId="20577"/>
          <ac:spMkLst>
            <pc:docMk/>
            <pc:sldMk cId="4173196303" sldId="46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6:58:22.446" v="12774" actId="122"/>
        <pc:sldMkLst>
          <pc:docMk/>
          <pc:sldMk cId="3574968858" sldId="469"/>
        </pc:sldMkLst>
        <pc:spChg chg="mod">
          <ac:chgData name="Ali, Syed Waqqas" userId="1b3a5f44-9498-4738-8c4e-8127257d744d" providerId="ADAL" clId="{0660F385-6DA3-4733-832C-1ADAB00A53E7}" dt="2024-04-04T16:56:13.970" v="12143" actId="20577"/>
          <ac:spMkLst>
            <pc:docMk/>
            <pc:sldMk cId="3574968858" sldId="469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58:22.446" v="12774" actId="122"/>
          <ac:spMkLst>
            <pc:docMk/>
            <pc:sldMk cId="3574968858" sldId="46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7:01:07.172" v="13353" actId="20577"/>
        <pc:sldMkLst>
          <pc:docMk/>
          <pc:sldMk cId="218659503" sldId="470"/>
        </pc:sldMkLst>
        <pc:spChg chg="mod">
          <ac:chgData name="Ali, Syed Waqqas" userId="1b3a5f44-9498-4738-8c4e-8127257d744d" providerId="ADAL" clId="{0660F385-6DA3-4733-832C-1ADAB00A53E7}" dt="2024-04-04T17:00:13.298" v="13080" actId="20577"/>
          <ac:spMkLst>
            <pc:docMk/>
            <pc:sldMk cId="218659503" sldId="470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7:01:07.172" v="13353" actId="20577"/>
          <ac:spMkLst>
            <pc:docMk/>
            <pc:sldMk cId="218659503" sldId="470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0660F385-6DA3-4733-832C-1ADAB00A53E7}" dt="2024-04-04T17:00:07.776" v="13078" actId="47"/>
        <pc:sldMkLst>
          <pc:docMk/>
          <pc:sldMk cId="596038651" sldId="470"/>
        </pc:sldMkLst>
        <pc:spChg chg="mod">
          <ac:chgData name="Ali, Syed Waqqas" userId="1b3a5f44-9498-4738-8c4e-8127257d744d" providerId="ADAL" clId="{0660F385-6DA3-4733-832C-1ADAB00A53E7}" dt="2024-04-04T16:59:05.950" v="12806" actId="20577"/>
          <ac:spMkLst>
            <pc:docMk/>
            <pc:sldMk cId="596038651" sldId="470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7:00:01.481" v="13077" actId="20577"/>
          <ac:spMkLst>
            <pc:docMk/>
            <pc:sldMk cId="596038651" sldId="47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7:02:26.034" v="13761" actId="20577"/>
        <pc:sldMkLst>
          <pc:docMk/>
          <pc:sldMk cId="246810929" sldId="471"/>
        </pc:sldMkLst>
        <pc:spChg chg="mod">
          <ac:chgData name="Ali, Syed Waqqas" userId="1b3a5f44-9498-4738-8c4e-8127257d744d" providerId="ADAL" clId="{0660F385-6DA3-4733-832C-1ADAB00A53E7}" dt="2024-04-04T17:01:23.603" v="13355" actId="20577"/>
          <ac:spMkLst>
            <pc:docMk/>
            <pc:sldMk cId="246810929" sldId="471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7:02:26.034" v="13761" actId="20577"/>
          <ac:spMkLst>
            <pc:docMk/>
            <pc:sldMk cId="246810929" sldId="471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7C6D4CF2-3622-4156-9E88-747984E1A8FA}"/>
    <pc:docChg chg="undo custSel addSld modSld sldOrd modMainMaster">
      <pc:chgData name="Ali, Syed Waqqas" userId="1b3a5f44-9498-4738-8c4e-8127257d744d" providerId="ADAL" clId="{7C6D4CF2-3622-4156-9E88-747984E1A8FA}" dt="2024-04-09T19:14:49.519" v="2366" actId="1076"/>
      <pc:docMkLst>
        <pc:docMk/>
      </pc:docMkLst>
      <pc:sldChg chg="modSp mod">
        <pc:chgData name="Ali, Syed Waqqas" userId="1b3a5f44-9498-4738-8c4e-8127257d744d" providerId="ADAL" clId="{7C6D4CF2-3622-4156-9E88-747984E1A8FA}" dt="2024-04-09T18:54:08.052" v="357" actId="20577"/>
        <pc:sldMkLst>
          <pc:docMk/>
          <pc:sldMk cId="4025583022" sldId="413"/>
        </pc:sldMkLst>
        <pc:spChg chg="mod">
          <ac:chgData name="Ali, Syed Waqqas" userId="1b3a5f44-9498-4738-8c4e-8127257d744d" providerId="ADAL" clId="{7C6D4CF2-3622-4156-9E88-747984E1A8FA}" dt="2024-04-09T18:54:08.052" v="357" actId="20577"/>
          <ac:spMkLst>
            <pc:docMk/>
            <pc:sldMk cId="4025583022" sldId="413"/>
            <ac:spMk id="3" creationId="{B3B2A76D-3F08-9C2B-C3E3-4A25DA409F80}"/>
          </ac:spMkLst>
        </pc:spChg>
      </pc:sldChg>
      <pc:sldChg chg="addSp modSp mod">
        <pc:chgData name="Ali, Syed Waqqas" userId="1b3a5f44-9498-4738-8c4e-8127257d744d" providerId="ADAL" clId="{7C6D4CF2-3622-4156-9E88-747984E1A8FA}" dt="2024-04-09T19:06:56.873" v="1990" actId="692"/>
        <pc:sldMkLst>
          <pc:docMk/>
          <pc:sldMk cId="638135885" sldId="419"/>
        </pc:sldMkLst>
        <pc:spChg chg="mod">
          <ac:chgData name="Ali, Syed Waqqas" userId="1b3a5f44-9498-4738-8c4e-8127257d744d" providerId="ADAL" clId="{7C6D4CF2-3622-4156-9E88-747984E1A8FA}" dt="2024-04-09T19:06:14.902" v="1954" actId="1035"/>
          <ac:spMkLst>
            <pc:docMk/>
            <pc:sldMk cId="638135885" sldId="419"/>
            <ac:spMk id="2" creationId="{0F38800C-8A7D-E150-1D69-4C942110B9A3}"/>
          </ac:spMkLst>
        </pc:spChg>
        <pc:spChg chg="mod">
          <ac:chgData name="Ali, Syed Waqqas" userId="1b3a5f44-9498-4738-8c4e-8127257d744d" providerId="ADAL" clId="{7C6D4CF2-3622-4156-9E88-747984E1A8FA}" dt="2024-04-09T19:06:39.898" v="1981" actId="20577"/>
          <ac:spMkLst>
            <pc:docMk/>
            <pc:sldMk cId="638135885" sldId="419"/>
            <ac:spMk id="13" creationId="{FFAB2522-BDE8-1C66-2F29-748F4A3D7397}"/>
          </ac:spMkLst>
        </pc:spChg>
        <pc:picChg chg="mod">
          <ac:chgData name="Ali, Syed Waqqas" userId="1b3a5f44-9498-4738-8c4e-8127257d744d" providerId="ADAL" clId="{7C6D4CF2-3622-4156-9E88-747984E1A8FA}" dt="2024-04-09T19:06:24.142" v="1965" actId="1036"/>
          <ac:picMkLst>
            <pc:docMk/>
            <pc:sldMk cId="638135885" sldId="419"/>
            <ac:picMk id="10" creationId="{A6D0DE31-E061-5AB4-CD4B-AE6D88ED327E}"/>
          </ac:picMkLst>
        </pc:picChg>
        <pc:cxnChg chg="add mod">
          <ac:chgData name="Ali, Syed Waqqas" userId="1b3a5f44-9498-4738-8c4e-8127257d744d" providerId="ADAL" clId="{7C6D4CF2-3622-4156-9E88-747984E1A8FA}" dt="2024-04-09T19:06:56.873" v="1990" actId="692"/>
          <ac:cxnSpMkLst>
            <pc:docMk/>
            <pc:sldMk cId="638135885" sldId="419"/>
            <ac:cxnSpMk id="9" creationId="{F6BC3F6E-F105-10BC-9FC8-5BB5792F565B}"/>
          </ac:cxnSpMkLst>
        </pc:cxnChg>
      </pc:sldChg>
      <pc:sldChg chg="addSp modSp mod">
        <pc:chgData name="Ali, Syed Waqqas" userId="1b3a5f44-9498-4738-8c4e-8127257d744d" providerId="ADAL" clId="{7C6D4CF2-3622-4156-9E88-747984E1A8FA}" dt="2024-04-09T19:09:35.986" v="2103" actId="1038"/>
        <pc:sldMkLst>
          <pc:docMk/>
          <pc:sldMk cId="1931770679" sldId="422"/>
        </pc:sldMkLst>
        <pc:spChg chg="mod">
          <ac:chgData name="Ali, Syed Waqqas" userId="1b3a5f44-9498-4738-8c4e-8127257d744d" providerId="ADAL" clId="{7C6D4CF2-3622-4156-9E88-747984E1A8FA}" dt="2024-04-09T19:09:28.173" v="2034" actId="121"/>
          <ac:spMkLst>
            <pc:docMk/>
            <pc:sldMk cId="1931770679" sldId="422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7C6D4CF2-3622-4156-9E88-747984E1A8FA}" dt="2024-04-09T19:09:35.986" v="2103" actId="1038"/>
          <ac:spMkLst>
            <pc:docMk/>
            <pc:sldMk cId="1931770679" sldId="422"/>
            <ac:spMk id="9" creationId="{712B5241-E595-FA78-3CE5-EBBEF2345F13}"/>
          </ac:spMkLst>
        </pc:spChg>
        <pc:spChg chg="mod">
          <ac:chgData name="Ali, Syed Waqqas" userId="1b3a5f44-9498-4738-8c4e-8127257d744d" providerId="ADAL" clId="{7C6D4CF2-3622-4156-9E88-747984E1A8FA}" dt="2024-04-09T19:09:35.986" v="2103" actId="1038"/>
          <ac:spMkLst>
            <pc:docMk/>
            <pc:sldMk cId="1931770679" sldId="422"/>
            <ac:spMk id="11" creationId="{1CE1BC71-82B6-0D7D-E19B-D91408270103}"/>
          </ac:spMkLst>
        </pc:spChg>
        <pc:picChg chg="add mod">
          <ac:chgData name="Ali, Syed Waqqas" userId="1b3a5f44-9498-4738-8c4e-8127257d744d" providerId="ADAL" clId="{7C6D4CF2-3622-4156-9E88-747984E1A8FA}" dt="2024-04-09T19:09:35.986" v="2103" actId="1038"/>
          <ac:picMkLst>
            <pc:docMk/>
            <pc:sldMk cId="1931770679" sldId="422"/>
            <ac:picMk id="3" creationId="{E0198C64-9AAD-35BF-D3DD-4B9150B872A1}"/>
          </ac:picMkLst>
        </pc:picChg>
        <pc:picChg chg="mod">
          <ac:chgData name="Ali, Syed Waqqas" userId="1b3a5f44-9498-4738-8c4e-8127257d744d" providerId="ADAL" clId="{7C6D4CF2-3622-4156-9E88-747984E1A8FA}" dt="2024-04-09T19:09:35.986" v="2103" actId="1038"/>
          <ac:picMkLst>
            <pc:docMk/>
            <pc:sldMk cId="1931770679" sldId="422"/>
            <ac:picMk id="10" creationId="{7D9C4101-CFD4-1827-946D-0E6C1A05AAF8}"/>
          </ac:picMkLst>
        </pc:picChg>
        <pc:cxnChg chg="mod">
          <ac:chgData name="Ali, Syed Waqqas" userId="1b3a5f44-9498-4738-8c4e-8127257d744d" providerId="ADAL" clId="{7C6D4CF2-3622-4156-9E88-747984E1A8FA}" dt="2024-04-09T19:09:18.559" v="2031" actId="1076"/>
          <ac:cxnSpMkLst>
            <pc:docMk/>
            <pc:sldMk cId="1931770679" sldId="422"/>
            <ac:cxnSpMk id="6" creationId="{F26DA2B9-07FB-2F35-4907-624853709EA1}"/>
          </ac:cxnSpMkLst>
        </pc:cxnChg>
      </pc:sldChg>
      <pc:sldChg chg="modSp mod">
        <pc:chgData name="Ali, Syed Waqqas" userId="1b3a5f44-9498-4738-8c4e-8127257d744d" providerId="ADAL" clId="{7C6D4CF2-3622-4156-9E88-747984E1A8FA}" dt="2024-04-09T19:07:53.283" v="2004" actId="20577"/>
        <pc:sldMkLst>
          <pc:docMk/>
          <pc:sldMk cId="3592557469" sldId="423"/>
        </pc:sldMkLst>
        <pc:spChg chg="mod">
          <ac:chgData name="Ali, Syed Waqqas" userId="1b3a5f44-9498-4738-8c4e-8127257d744d" providerId="ADAL" clId="{7C6D4CF2-3622-4156-9E88-747984E1A8FA}" dt="2024-04-09T19:07:53.283" v="2004" actId="20577"/>
          <ac:spMkLst>
            <pc:docMk/>
            <pc:sldMk cId="3592557469" sldId="423"/>
            <ac:spMk id="11" creationId="{1CE1BC71-82B6-0D7D-E19B-D91408270103}"/>
          </ac:spMkLst>
        </pc:spChg>
      </pc:sldChg>
      <pc:sldChg chg="modSp mod setBg">
        <pc:chgData name="Ali, Syed Waqqas" userId="1b3a5f44-9498-4738-8c4e-8127257d744d" providerId="ADAL" clId="{7C6D4CF2-3622-4156-9E88-747984E1A8FA}" dt="2024-04-09T19:08:49.674" v="2011"/>
        <pc:sldMkLst>
          <pc:docMk/>
          <pc:sldMk cId="1540965707" sldId="424"/>
        </pc:sldMkLst>
        <pc:spChg chg="mod">
          <ac:chgData name="Ali, Syed Waqqas" userId="1b3a5f44-9498-4738-8c4e-8127257d744d" providerId="ADAL" clId="{7C6D4CF2-3622-4156-9E88-747984E1A8FA}" dt="2024-04-09T19:08:15.409" v="2009" actId="207"/>
          <ac:spMkLst>
            <pc:docMk/>
            <pc:sldMk cId="1540965707" sldId="424"/>
            <ac:spMk id="11" creationId="{1CE1BC71-82B6-0D7D-E19B-D91408270103}"/>
          </ac:spMkLst>
        </pc:spChg>
      </pc:sldChg>
      <pc:sldChg chg="modSp mod">
        <pc:chgData name="Ali, Syed Waqqas" userId="1b3a5f44-9498-4738-8c4e-8127257d744d" providerId="ADAL" clId="{7C6D4CF2-3622-4156-9E88-747984E1A8FA}" dt="2024-04-09T19:10:32.547" v="2119" actId="20577"/>
        <pc:sldMkLst>
          <pc:docMk/>
          <pc:sldMk cId="2492521407" sldId="426"/>
        </pc:sldMkLst>
        <pc:spChg chg="mod">
          <ac:chgData name="Ali, Syed Waqqas" userId="1b3a5f44-9498-4738-8c4e-8127257d744d" providerId="ADAL" clId="{7C6D4CF2-3622-4156-9E88-747984E1A8FA}" dt="2024-04-09T19:10:32.547" v="2119" actId="20577"/>
          <ac:spMkLst>
            <pc:docMk/>
            <pc:sldMk cId="2492521407" sldId="426"/>
            <ac:spMk id="35" creationId="{A39FC4EB-9A85-EC42-9734-C7FE89F204FB}"/>
          </ac:spMkLst>
        </pc:spChg>
      </pc:sldChg>
      <pc:sldChg chg="modSp mod">
        <pc:chgData name="Ali, Syed Waqqas" userId="1b3a5f44-9498-4738-8c4e-8127257d744d" providerId="ADAL" clId="{7C6D4CF2-3622-4156-9E88-747984E1A8FA}" dt="2024-04-09T19:13:48.158" v="2345" actId="207"/>
        <pc:sldMkLst>
          <pc:docMk/>
          <pc:sldMk cId="3457870202" sldId="446"/>
        </pc:sldMkLst>
        <pc:spChg chg="mod">
          <ac:chgData name="Ali, Syed Waqqas" userId="1b3a5f44-9498-4738-8c4e-8127257d744d" providerId="ADAL" clId="{7C6D4CF2-3622-4156-9E88-747984E1A8FA}" dt="2024-04-09T19:13:48.158" v="2345" actId="207"/>
          <ac:spMkLst>
            <pc:docMk/>
            <pc:sldMk cId="3457870202" sldId="446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C6D4CF2-3622-4156-9E88-747984E1A8FA}" dt="2024-04-09T18:55:42.161" v="397" actId="1076"/>
        <pc:sldMkLst>
          <pc:docMk/>
          <pc:sldMk cId="2613023395" sldId="447"/>
        </pc:sldMkLst>
        <pc:spChg chg="mod">
          <ac:chgData name="Ali, Syed Waqqas" userId="1b3a5f44-9498-4738-8c4e-8127257d744d" providerId="ADAL" clId="{7C6D4CF2-3622-4156-9E88-747984E1A8FA}" dt="2024-04-09T18:55:42.161" v="397" actId="1076"/>
          <ac:spMkLst>
            <pc:docMk/>
            <pc:sldMk cId="2613023395" sldId="447"/>
            <ac:spMk id="9" creationId="{BA8CC0F3-4159-76BA-F44F-224734269E73}"/>
          </ac:spMkLst>
        </pc:spChg>
      </pc:sldChg>
      <pc:sldChg chg="modSp mod">
        <pc:chgData name="Ali, Syed Waqqas" userId="1b3a5f44-9498-4738-8c4e-8127257d744d" providerId="ADAL" clId="{7C6D4CF2-3622-4156-9E88-747984E1A8FA}" dt="2024-04-09T18:57:02.787" v="505" actId="20577"/>
        <pc:sldMkLst>
          <pc:docMk/>
          <pc:sldMk cId="4034154335" sldId="448"/>
        </pc:sldMkLst>
        <pc:spChg chg="mod">
          <ac:chgData name="Ali, Syed Waqqas" userId="1b3a5f44-9498-4738-8c4e-8127257d744d" providerId="ADAL" clId="{7C6D4CF2-3622-4156-9E88-747984E1A8FA}" dt="2024-04-09T18:57:02.787" v="505" actId="20577"/>
          <ac:spMkLst>
            <pc:docMk/>
            <pc:sldMk cId="4034154335" sldId="448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C6D4CF2-3622-4156-9E88-747984E1A8FA}" dt="2024-04-09T18:57:43.640" v="528" actId="20577"/>
        <pc:sldMkLst>
          <pc:docMk/>
          <pc:sldMk cId="3634353010" sldId="449"/>
        </pc:sldMkLst>
        <pc:spChg chg="mod">
          <ac:chgData name="Ali, Syed Waqqas" userId="1b3a5f44-9498-4738-8c4e-8127257d744d" providerId="ADAL" clId="{7C6D4CF2-3622-4156-9E88-747984E1A8FA}" dt="2024-04-09T18:57:43.640" v="528" actId="20577"/>
          <ac:spMkLst>
            <pc:docMk/>
            <pc:sldMk cId="3634353010" sldId="44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C6D4CF2-3622-4156-9E88-747984E1A8FA}" dt="2024-04-09T18:58:38.195" v="663" actId="14"/>
        <pc:sldMkLst>
          <pc:docMk/>
          <pc:sldMk cId="345221976" sldId="464"/>
        </pc:sldMkLst>
        <pc:spChg chg="mod">
          <ac:chgData name="Ali, Syed Waqqas" userId="1b3a5f44-9498-4738-8c4e-8127257d744d" providerId="ADAL" clId="{7C6D4CF2-3622-4156-9E88-747984E1A8FA}" dt="2024-04-09T18:58:38.195" v="663" actId="14"/>
          <ac:spMkLst>
            <pc:docMk/>
            <pc:sldMk cId="345221976" sldId="464"/>
            <ac:spMk id="3" creationId="{B3B2A76D-3F08-9C2B-C3E3-4A25DA409F80}"/>
          </ac:spMkLst>
        </pc:spChg>
      </pc:sldChg>
      <pc:sldChg chg="addSp modSp mod">
        <pc:chgData name="Ali, Syed Waqqas" userId="1b3a5f44-9498-4738-8c4e-8127257d744d" providerId="ADAL" clId="{7C6D4CF2-3622-4156-9E88-747984E1A8FA}" dt="2024-04-09T19:14:49.519" v="2366" actId="1076"/>
        <pc:sldMkLst>
          <pc:docMk/>
          <pc:sldMk cId="538918547" sldId="465"/>
        </pc:sldMkLst>
        <pc:spChg chg="mod">
          <ac:chgData name="Ali, Syed Waqqas" userId="1b3a5f44-9498-4738-8c4e-8127257d744d" providerId="ADAL" clId="{7C6D4CF2-3622-4156-9E88-747984E1A8FA}" dt="2024-04-09T19:14:18.689" v="2360" actId="20577"/>
          <ac:spMkLst>
            <pc:docMk/>
            <pc:sldMk cId="538918547" sldId="46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C6D4CF2-3622-4156-9E88-747984E1A8FA}" dt="2024-04-09T19:14:46.361" v="2365" actId="1076"/>
          <ac:spMkLst>
            <pc:docMk/>
            <pc:sldMk cId="538918547" sldId="465"/>
            <ac:spMk id="9" creationId="{5D9ABD7C-FAB8-5AD7-4245-64E90901AF51}"/>
          </ac:spMkLst>
        </pc:spChg>
        <pc:spChg chg="add mod">
          <ac:chgData name="Ali, Syed Waqqas" userId="1b3a5f44-9498-4738-8c4e-8127257d744d" providerId="ADAL" clId="{7C6D4CF2-3622-4156-9E88-747984E1A8FA}" dt="2024-04-09T19:14:49.519" v="2366" actId="1076"/>
          <ac:spMkLst>
            <pc:docMk/>
            <pc:sldMk cId="538918547" sldId="465"/>
            <ac:spMk id="10" creationId="{018F2E1B-76D9-D9E2-678A-2118FAED7DFC}"/>
          </ac:spMkLst>
        </pc:spChg>
      </pc:sldChg>
      <pc:sldChg chg="modSp add mod">
        <pc:chgData name="Ali, Syed Waqqas" userId="1b3a5f44-9498-4738-8c4e-8127257d744d" providerId="ADAL" clId="{7C6D4CF2-3622-4156-9E88-747984E1A8FA}" dt="2024-04-09T19:11:55.210" v="2194" actId="20577"/>
        <pc:sldMkLst>
          <pc:docMk/>
          <pc:sldMk cId="3041925548" sldId="468"/>
        </pc:sldMkLst>
        <pc:spChg chg="mod">
          <ac:chgData name="Ali, Syed Waqqas" userId="1b3a5f44-9498-4738-8c4e-8127257d744d" providerId="ADAL" clId="{7C6D4CF2-3622-4156-9E88-747984E1A8FA}" dt="2024-04-09T18:52:41.463" v="13" actId="20577"/>
          <ac:spMkLst>
            <pc:docMk/>
            <pc:sldMk cId="3041925548" sldId="468"/>
            <ac:spMk id="2" creationId="{0F38800C-8A7D-E150-1D69-4C942110B9A3}"/>
          </ac:spMkLst>
        </pc:spChg>
        <pc:spChg chg="mod">
          <ac:chgData name="Ali, Syed Waqqas" userId="1b3a5f44-9498-4738-8c4e-8127257d744d" providerId="ADAL" clId="{7C6D4CF2-3622-4156-9E88-747984E1A8FA}" dt="2024-04-09T19:11:55.210" v="2194" actId="20577"/>
          <ac:spMkLst>
            <pc:docMk/>
            <pc:sldMk cId="3041925548" sldId="46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C6D4CF2-3622-4156-9E88-747984E1A8FA}" dt="2024-04-09T18:55:04.324" v="396" actId="114"/>
        <pc:sldMkLst>
          <pc:docMk/>
          <pc:sldMk cId="4173947046" sldId="469"/>
        </pc:sldMkLst>
        <pc:spChg chg="mod">
          <ac:chgData name="Ali, Syed Waqqas" userId="1b3a5f44-9498-4738-8c4e-8127257d744d" providerId="ADAL" clId="{7C6D4CF2-3622-4156-9E88-747984E1A8FA}" dt="2024-04-09T18:55:04.324" v="396" actId="114"/>
          <ac:spMkLst>
            <pc:docMk/>
            <pc:sldMk cId="4173947046" sldId="46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C6D4CF2-3622-4156-9E88-747984E1A8FA}" dt="2024-04-09T18:59:03.138" v="690" actId="20577"/>
        <pc:sldMkLst>
          <pc:docMk/>
          <pc:sldMk cId="3489459029" sldId="470"/>
        </pc:sldMkLst>
        <pc:spChg chg="mod">
          <ac:chgData name="Ali, Syed Waqqas" userId="1b3a5f44-9498-4738-8c4e-8127257d744d" providerId="ADAL" clId="{7C6D4CF2-3622-4156-9E88-747984E1A8FA}" dt="2024-04-09T18:59:03.138" v="690" actId="20577"/>
          <ac:spMkLst>
            <pc:docMk/>
            <pc:sldMk cId="3489459029" sldId="470"/>
            <ac:spMk id="2" creationId="{B5D19C15-72DF-16C9-E8B1-668BC2A4A015}"/>
          </ac:spMkLst>
        </pc:spChg>
      </pc:sldChg>
      <pc:sldChg chg="modSp add mod ord">
        <pc:chgData name="Ali, Syed Waqqas" userId="1b3a5f44-9498-4738-8c4e-8127257d744d" providerId="ADAL" clId="{7C6D4CF2-3622-4156-9E88-747984E1A8FA}" dt="2024-04-09T19:05:29.341" v="1940" actId="20577"/>
        <pc:sldMkLst>
          <pc:docMk/>
          <pc:sldMk cId="4272093275" sldId="471"/>
        </pc:sldMkLst>
        <pc:spChg chg="mod">
          <ac:chgData name="Ali, Syed Waqqas" userId="1b3a5f44-9498-4738-8c4e-8127257d744d" providerId="ADAL" clId="{7C6D4CF2-3622-4156-9E88-747984E1A8FA}" dt="2024-04-09T18:59:25.472" v="711" actId="20577"/>
          <ac:spMkLst>
            <pc:docMk/>
            <pc:sldMk cId="4272093275" sldId="471"/>
            <ac:spMk id="2" creationId="{0F38800C-8A7D-E150-1D69-4C942110B9A3}"/>
          </ac:spMkLst>
        </pc:spChg>
        <pc:spChg chg="mod">
          <ac:chgData name="Ali, Syed Waqqas" userId="1b3a5f44-9498-4738-8c4e-8127257d744d" providerId="ADAL" clId="{7C6D4CF2-3622-4156-9E88-747984E1A8FA}" dt="2024-04-09T19:05:29.341" v="1940" actId="20577"/>
          <ac:spMkLst>
            <pc:docMk/>
            <pc:sldMk cId="4272093275" sldId="47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C6D4CF2-3622-4156-9E88-747984E1A8FA}" dt="2024-04-09T19:05:18.329" v="1939" actId="20577"/>
        <pc:sldMkLst>
          <pc:docMk/>
          <pc:sldMk cId="2318070787" sldId="472"/>
        </pc:sldMkLst>
        <pc:spChg chg="mod">
          <ac:chgData name="Ali, Syed Waqqas" userId="1b3a5f44-9498-4738-8c4e-8127257d744d" providerId="ADAL" clId="{7C6D4CF2-3622-4156-9E88-747984E1A8FA}" dt="2024-04-09T19:01:22.206" v="1150" actId="20577"/>
          <ac:spMkLst>
            <pc:docMk/>
            <pc:sldMk cId="2318070787" sldId="472"/>
            <ac:spMk id="2" creationId="{0F38800C-8A7D-E150-1D69-4C942110B9A3}"/>
          </ac:spMkLst>
        </pc:spChg>
        <pc:spChg chg="mod">
          <ac:chgData name="Ali, Syed Waqqas" userId="1b3a5f44-9498-4738-8c4e-8127257d744d" providerId="ADAL" clId="{7C6D4CF2-3622-4156-9E88-747984E1A8FA}" dt="2024-04-09T19:05:18.329" v="1939" actId="20577"/>
          <ac:spMkLst>
            <pc:docMk/>
            <pc:sldMk cId="2318070787" sldId="47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C6D4CF2-3622-4156-9E88-747984E1A8FA}" dt="2024-04-09T19:12:47.026" v="2341" actId="20577"/>
        <pc:sldMkLst>
          <pc:docMk/>
          <pc:sldMk cId="225166503" sldId="473"/>
        </pc:sldMkLst>
        <pc:spChg chg="mod">
          <ac:chgData name="Ali, Syed Waqqas" userId="1b3a5f44-9498-4738-8c4e-8127257d744d" providerId="ADAL" clId="{7C6D4CF2-3622-4156-9E88-747984E1A8FA}" dt="2024-04-09T19:10:59.668" v="2126" actId="20577"/>
          <ac:spMkLst>
            <pc:docMk/>
            <pc:sldMk cId="225166503" sldId="473"/>
            <ac:spMk id="2" creationId="{0F38800C-8A7D-E150-1D69-4C942110B9A3}"/>
          </ac:spMkLst>
        </pc:spChg>
        <pc:spChg chg="mod">
          <ac:chgData name="Ali, Syed Waqqas" userId="1b3a5f44-9498-4738-8c4e-8127257d744d" providerId="ADAL" clId="{7C6D4CF2-3622-4156-9E88-747984E1A8FA}" dt="2024-04-09T19:12:47.026" v="2341" actId="20577"/>
          <ac:spMkLst>
            <pc:docMk/>
            <pc:sldMk cId="225166503" sldId="473"/>
            <ac:spMk id="3" creationId="{B3B2A76D-3F08-9C2B-C3E3-4A25DA409F80}"/>
          </ac:spMkLst>
        </pc:spChg>
      </pc:sldChg>
      <pc:sldMasterChg chg="setBg modSldLayout">
        <pc:chgData name="Ali, Syed Waqqas" userId="1b3a5f44-9498-4738-8c4e-8127257d744d" providerId="ADAL" clId="{7C6D4CF2-3622-4156-9E88-747984E1A8FA}" dt="2024-04-09T19:08:49.674" v="2011"/>
        <pc:sldMasterMkLst>
          <pc:docMk/>
          <pc:sldMasterMk cId="2101065570" sldId="2147483648"/>
        </pc:sldMasterMkLst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2694149761" sldId="2147483649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1264225330" sldId="2147483650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2994194533" sldId="2147483651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467501069" sldId="2147483652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3609608311" sldId="2147483653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303640969" sldId="2147483654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1326671971" sldId="2147483655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2298915919" sldId="2147483656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925243157" sldId="2147483657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3378620054" sldId="2147483658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380691428" sldId="2147483659"/>
          </pc:sldLayoutMkLst>
        </pc:sldLayoutChg>
      </pc:sldMasterChg>
    </pc:docChg>
  </pc:docChgLst>
  <pc:docChgLst>
    <pc:chgData name="Ali, Syed Waqqas" userId="1b3a5f44-9498-4738-8c4e-8127257d744d" providerId="ADAL" clId="{EF425237-BAB7-4808-A7AB-3FAC019C79E4}"/>
    <pc:docChg chg="undo redo custSel addSld delSld modSld sldOrd">
      <pc:chgData name="Ali, Syed Waqqas" userId="1b3a5f44-9498-4738-8c4e-8127257d744d" providerId="ADAL" clId="{EF425237-BAB7-4808-A7AB-3FAC019C79E4}" dt="2024-02-14T17:18:07.767" v="16416" actId="20577"/>
      <pc:docMkLst>
        <pc:docMk/>
      </pc:docMkLst>
      <pc:sldChg chg="modSp mod">
        <pc:chgData name="Ali, Syed Waqqas" userId="1b3a5f44-9498-4738-8c4e-8127257d744d" providerId="ADAL" clId="{EF425237-BAB7-4808-A7AB-3FAC019C79E4}" dt="2024-02-12T03:42:56.370" v="92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EF425237-BAB7-4808-A7AB-3FAC019C79E4}" dt="2024-02-12T03:42:56.370" v="92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295564693" sldId="33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012123850" sldId="33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772985243" sldId="33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249882133" sldId="33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503592271" sldId="33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119862745" sldId="33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227356999" sldId="34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42183209" sldId="34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72001092" sldId="34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878809455" sldId="34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55820758" sldId="34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322985347" sldId="34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860889984" sldId="34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52639048" sldId="34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438124713" sldId="34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834192790" sldId="35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611091512" sldId="35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059259037" sldId="35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654243554" sldId="35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148169205" sldId="35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487041166" sldId="35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59374219" sldId="35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836874770" sldId="35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371606546" sldId="36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653761535" sldId="36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195375375" sldId="36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47384297" sldId="36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033050328" sldId="36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838355276" sldId="36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966101567" sldId="36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080432984" sldId="36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135595679" sldId="36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836818216" sldId="37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149378492" sldId="37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078969514" sldId="37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095049795" sldId="37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711968158" sldId="37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793048229" sldId="37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986292118" sldId="37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388750901" sldId="37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928826722" sldId="37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486592550" sldId="37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693785254" sldId="38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562067520" sldId="38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74431404" sldId="38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963299061" sldId="38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15021739" sldId="38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18156212" sldId="38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923090364" sldId="38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247160768" sldId="38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488098583" sldId="38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807032015" sldId="39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83528085" sldId="39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743006185" sldId="39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711984739" sldId="39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989157497" sldId="39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953697248" sldId="39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068898165" sldId="39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281019411" sldId="39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890052584" sldId="39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330493052" sldId="39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3018547" sldId="40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430803593" sldId="40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56884053" sldId="40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063402122" sldId="40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695074455" sldId="40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447067219" sldId="40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787014578" sldId="406"/>
        </pc:sldMkLst>
      </pc:sldChg>
      <pc:sldChg chg="modSp mod">
        <pc:chgData name="Ali, Syed Waqqas" userId="1b3a5f44-9498-4738-8c4e-8127257d744d" providerId="ADAL" clId="{EF425237-BAB7-4808-A7AB-3FAC019C79E4}" dt="2024-02-12T06:23:41.490" v="13038" actId="403"/>
        <pc:sldMkLst>
          <pc:docMk/>
          <pc:sldMk cId="1319837860" sldId="410"/>
        </pc:sldMkLst>
        <pc:spChg chg="mod">
          <ac:chgData name="Ali, Syed Waqqas" userId="1b3a5f44-9498-4738-8c4e-8127257d744d" providerId="ADAL" clId="{EF425237-BAB7-4808-A7AB-3FAC019C79E4}" dt="2024-02-12T06:23:41.490" v="13038" actId="403"/>
          <ac:spMkLst>
            <pc:docMk/>
            <pc:sldMk cId="1319837860" sldId="410"/>
            <ac:spMk id="2" creationId="{73CCA44E-D7D4-5EF3-556F-AF61F210E18F}"/>
          </ac:spMkLst>
        </pc:spChg>
      </pc:sldChg>
      <pc:sldChg chg="addSp modSp mod">
        <pc:chgData name="Ali, Syed Waqqas" userId="1b3a5f44-9498-4738-8c4e-8127257d744d" providerId="ADAL" clId="{EF425237-BAB7-4808-A7AB-3FAC019C79E4}" dt="2024-02-12T05:34:22.081" v="7836" actId="1076"/>
        <pc:sldMkLst>
          <pc:docMk/>
          <pc:sldMk cId="3710973095" sldId="415"/>
        </pc:sldMkLst>
        <pc:picChg chg="add mod">
          <ac:chgData name="Ali, Syed Waqqas" userId="1b3a5f44-9498-4738-8c4e-8127257d744d" providerId="ADAL" clId="{EF425237-BAB7-4808-A7AB-3FAC019C79E4}" dt="2024-02-12T05:34:22.081" v="7836" actId="1076"/>
          <ac:picMkLst>
            <pc:docMk/>
            <pc:sldMk cId="3710973095" sldId="415"/>
            <ac:picMk id="10" creationId="{6431D592-CC6D-39B7-5CDE-7D5D0589A689}"/>
          </ac:picMkLst>
        </pc:picChg>
      </pc:sldChg>
      <pc:sldChg chg="addSp modSp">
        <pc:chgData name="Ali, Syed Waqqas" userId="1b3a5f44-9498-4738-8c4e-8127257d744d" providerId="ADAL" clId="{EF425237-BAB7-4808-A7AB-3FAC019C79E4}" dt="2024-02-12T05:34:30.863" v="7837"/>
        <pc:sldMkLst>
          <pc:docMk/>
          <pc:sldMk cId="4226275098" sldId="416"/>
        </pc:sldMkLst>
        <pc:picChg chg="add mod">
          <ac:chgData name="Ali, Syed Waqqas" userId="1b3a5f44-9498-4738-8c4e-8127257d744d" providerId="ADAL" clId="{EF425237-BAB7-4808-A7AB-3FAC019C79E4}" dt="2024-02-12T05:34:30.863" v="7837"/>
          <ac:picMkLst>
            <pc:docMk/>
            <pc:sldMk cId="4226275098" sldId="416"/>
            <ac:picMk id="9" creationId="{8AD4CB63-F92E-4D54-D949-4F4A8A4D04FE}"/>
          </ac:picMkLst>
        </pc:picChg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613861752" sldId="42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447306162" sldId="42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571643310" sldId="430"/>
        </pc:sldMkLst>
      </pc:sldChg>
      <pc:sldChg chg="modSp mod">
        <pc:chgData name="Ali, Syed Waqqas" userId="1b3a5f44-9498-4738-8c4e-8127257d744d" providerId="ADAL" clId="{EF425237-BAB7-4808-A7AB-3FAC019C79E4}" dt="2024-02-12T05:12:16.698" v="6049" actId="20577"/>
        <pc:sldMkLst>
          <pc:docMk/>
          <pc:sldMk cId="811097217" sldId="431"/>
        </pc:sldMkLst>
        <pc:spChg chg="mod">
          <ac:chgData name="Ali, Syed Waqqas" userId="1b3a5f44-9498-4738-8c4e-8127257d744d" providerId="ADAL" clId="{EF425237-BAB7-4808-A7AB-3FAC019C79E4}" dt="2024-02-12T05:12:16.698" v="6049" actId="20577"/>
          <ac:spMkLst>
            <pc:docMk/>
            <pc:sldMk cId="811097217" sldId="431"/>
            <ac:spMk id="3" creationId="{9F81DE91-D992-78EC-9FD7-7FB6E4886AA8}"/>
          </ac:spMkLst>
        </pc:spChg>
      </pc:sldChg>
      <pc:sldChg chg="del">
        <pc:chgData name="Ali, Syed Waqqas" userId="1b3a5f44-9498-4738-8c4e-8127257d744d" providerId="ADAL" clId="{EF425237-BAB7-4808-A7AB-3FAC019C79E4}" dt="2024-02-12T03:42:18.460" v="1" actId="47"/>
        <pc:sldMkLst>
          <pc:docMk/>
          <pc:sldMk cId="148711367" sldId="43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242618691" sldId="434"/>
        </pc:sldMkLst>
      </pc:sldChg>
      <pc:sldChg chg="modSp add mod">
        <pc:chgData name="Ali, Syed Waqqas" userId="1b3a5f44-9498-4738-8c4e-8127257d744d" providerId="ADAL" clId="{EF425237-BAB7-4808-A7AB-3FAC019C79E4}" dt="2024-02-12T03:45:28.261" v="282" actId="20577"/>
        <pc:sldMkLst>
          <pc:docMk/>
          <pc:sldMk cId="739811237" sldId="439"/>
        </pc:sldMkLst>
        <pc:spChg chg="mod">
          <ac:chgData name="Ali, Syed Waqqas" userId="1b3a5f44-9498-4738-8c4e-8127257d744d" providerId="ADAL" clId="{EF425237-BAB7-4808-A7AB-3FAC019C79E4}" dt="2024-02-12T03:45:13.558" v="156" actId="20577"/>
          <ac:spMkLst>
            <pc:docMk/>
            <pc:sldMk cId="739811237" sldId="439"/>
            <ac:spMk id="2" creationId="{90EEB04E-4D3B-8E37-94E8-71BA23B4217A}"/>
          </ac:spMkLst>
        </pc:spChg>
        <pc:spChg chg="mod">
          <ac:chgData name="Ali, Syed Waqqas" userId="1b3a5f44-9498-4738-8c4e-8127257d744d" providerId="ADAL" clId="{EF425237-BAB7-4808-A7AB-3FAC019C79E4}" dt="2024-02-12T03:45:28.261" v="282" actId="20577"/>
          <ac:spMkLst>
            <pc:docMk/>
            <pc:sldMk cId="739811237" sldId="439"/>
            <ac:spMk id="3" creationId="{4BF62758-EC62-70FA-890F-43ED0F4A398B}"/>
          </ac:spMkLst>
        </pc:spChg>
      </pc:sldChg>
      <pc:sldChg chg="modSp add mod">
        <pc:chgData name="Ali, Syed Waqqas" userId="1b3a5f44-9498-4738-8c4e-8127257d744d" providerId="ADAL" clId="{EF425237-BAB7-4808-A7AB-3FAC019C79E4}" dt="2024-02-12T04:16:15.545" v="2400" actId="20577"/>
        <pc:sldMkLst>
          <pc:docMk/>
          <pc:sldMk cId="1211801025" sldId="440"/>
        </pc:sldMkLst>
        <pc:spChg chg="mod">
          <ac:chgData name="Ali, Syed Waqqas" userId="1b3a5f44-9498-4738-8c4e-8127257d744d" providerId="ADAL" clId="{EF425237-BAB7-4808-A7AB-3FAC019C79E4}" dt="2024-02-12T03:43:18.540" v="126" actId="20577"/>
          <ac:spMkLst>
            <pc:docMk/>
            <pc:sldMk cId="1211801025" sldId="440"/>
            <ac:spMk id="2" creationId="{D2D14BF3-271B-4E01-DC9C-886E9B005E99}"/>
          </ac:spMkLst>
        </pc:spChg>
        <pc:spChg chg="mod">
          <ac:chgData name="Ali, Syed Waqqas" userId="1b3a5f44-9498-4738-8c4e-8127257d744d" providerId="ADAL" clId="{EF425237-BAB7-4808-A7AB-3FAC019C79E4}" dt="2024-02-12T04:16:15.545" v="2400" actId="20577"/>
          <ac:spMkLst>
            <pc:docMk/>
            <pc:sldMk cId="1211801025" sldId="440"/>
            <ac:spMk id="3" creationId="{E69A8304-52D7-73CB-887F-7CAADC24D994}"/>
          </ac:spMkLst>
        </pc:spChg>
      </pc:sldChg>
      <pc:sldChg chg="modSp add mod">
        <pc:chgData name="Ali, Syed Waqqas" userId="1b3a5f44-9498-4738-8c4e-8127257d744d" providerId="ADAL" clId="{EF425237-BAB7-4808-A7AB-3FAC019C79E4}" dt="2024-02-12T04:16:56.139" v="2464" actId="20577"/>
        <pc:sldMkLst>
          <pc:docMk/>
          <pc:sldMk cId="398634017" sldId="441"/>
        </pc:sldMkLst>
        <pc:spChg chg="mod">
          <ac:chgData name="Ali, Syed Waqqas" userId="1b3a5f44-9498-4738-8c4e-8127257d744d" providerId="ADAL" clId="{EF425237-BAB7-4808-A7AB-3FAC019C79E4}" dt="2024-02-12T03:46:11.420" v="473" actId="20577"/>
          <ac:spMkLst>
            <pc:docMk/>
            <pc:sldMk cId="398634017" sldId="441"/>
            <ac:spMk id="2" creationId="{216D63FE-FB50-D4AD-3840-3C9063F3055F}"/>
          </ac:spMkLst>
        </pc:spChg>
        <pc:spChg chg="mod">
          <ac:chgData name="Ali, Syed Waqqas" userId="1b3a5f44-9498-4738-8c4e-8127257d744d" providerId="ADAL" clId="{EF425237-BAB7-4808-A7AB-3FAC019C79E4}" dt="2024-02-12T04:16:56.139" v="2464" actId="20577"/>
          <ac:spMkLst>
            <pc:docMk/>
            <pc:sldMk cId="398634017" sldId="441"/>
            <ac:spMk id="3" creationId="{276327CD-10BF-9BC9-DF08-71D128A5E4F0}"/>
          </ac:spMkLst>
        </pc:spChg>
      </pc:sldChg>
      <pc:sldChg chg="modSp add mod">
        <pc:chgData name="Ali, Syed Waqqas" userId="1b3a5f44-9498-4738-8c4e-8127257d744d" providerId="ADAL" clId="{EF425237-BAB7-4808-A7AB-3FAC019C79E4}" dt="2024-02-14T16:54:30.105" v="15830" actId="20577"/>
        <pc:sldMkLst>
          <pc:docMk/>
          <pc:sldMk cId="2017021609" sldId="442"/>
        </pc:sldMkLst>
        <pc:spChg chg="mod">
          <ac:chgData name="Ali, Syed Waqqas" userId="1b3a5f44-9498-4738-8c4e-8127257d744d" providerId="ADAL" clId="{EF425237-BAB7-4808-A7AB-3FAC019C79E4}" dt="2024-02-12T03:46:31.827" v="523" actId="20577"/>
          <ac:spMkLst>
            <pc:docMk/>
            <pc:sldMk cId="2017021609" sldId="442"/>
            <ac:spMk id="2" creationId="{F99B2255-D19F-A3CD-ECCF-742A6EA756DF}"/>
          </ac:spMkLst>
        </pc:spChg>
        <pc:spChg chg="mod">
          <ac:chgData name="Ali, Syed Waqqas" userId="1b3a5f44-9498-4738-8c4e-8127257d744d" providerId="ADAL" clId="{EF425237-BAB7-4808-A7AB-3FAC019C79E4}" dt="2024-02-14T16:54:30.105" v="15830" actId="20577"/>
          <ac:spMkLst>
            <pc:docMk/>
            <pc:sldMk cId="2017021609" sldId="442"/>
            <ac:spMk id="3" creationId="{497AC989-F654-B0D3-CCB3-7C4444DBD39D}"/>
          </ac:spMkLst>
        </pc:spChg>
      </pc:sldChg>
      <pc:sldChg chg="addSp modSp add mod">
        <pc:chgData name="Ali, Syed Waqqas" userId="1b3a5f44-9498-4738-8c4e-8127257d744d" providerId="ADAL" clId="{EF425237-BAB7-4808-A7AB-3FAC019C79E4}" dt="2024-02-14T16:56:09.978" v="15976" actId="1076"/>
        <pc:sldMkLst>
          <pc:docMk/>
          <pc:sldMk cId="3284788415" sldId="443"/>
        </pc:sldMkLst>
        <pc:spChg chg="mod">
          <ac:chgData name="Ali, Syed Waqqas" userId="1b3a5f44-9498-4738-8c4e-8127257d744d" providerId="ADAL" clId="{EF425237-BAB7-4808-A7AB-3FAC019C79E4}" dt="2024-02-12T03:49:59.914" v="731" actId="20577"/>
          <ac:spMkLst>
            <pc:docMk/>
            <pc:sldMk cId="3284788415" sldId="443"/>
            <ac:spMk id="2" creationId="{880D0B85-7DBC-DF65-3A28-365ADCAB98C0}"/>
          </ac:spMkLst>
        </pc:spChg>
        <pc:spChg chg="mod">
          <ac:chgData name="Ali, Syed Waqqas" userId="1b3a5f44-9498-4738-8c4e-8127257d744d" providerId="ADAL" clId="{EF425237-BAB7-4808-A7AB-3FAC019C79E4}" dt="2024-02-14T16:55:39.190" v="15839" actId="14100"/>
          <ac:spMkLst>
            <pc:docMk/>
            <pc:sldMk cId="3284788415" sldId="443"/>
            <ac:spMk id="3" creationId="{C89684AF-E204-0413-7F9D-D0E57E02A4E2}"/>
          </ac:spMkLst>
        </pc:spChg>
        <pc:spChg chg="add mod">
          <ac:chgData name="Ali, Syed Waqqas" userId="1b3a5f44-9498-4738-8c4e-8127257d744d" providerId="ADAL" clId="{EF425237-BAB7-4808-A7AB-3FAC019C79E4}" dt="2024-02-14T16:56:09.978" v="15976" actId="1076"/>
          <ac:spMkLst>
            <pc:docMk/>
            <pc:sldMk cId="3284788415" sldId="443"/>
            <ac:spMk id="11" creationId="{F6B034CC-F96C-4648-4B4B-EC0F1400E4D7}"/>
          </ac:spMkLst>
        </pc:spChg>
        <pc:picChg chg="add mod">
          <ac:chgData name="Ali, Syed Waqqas" userId="1b3a5f44-9498-4738-8c4e-8127257d744d" providerId="ADAL" clId="{EF425237-BAB7-4808-A7AB-3FAC019C79E4}" dt="2024-02-14T16:55:37.191" v="15838" actId="208"/>
          <ac:picMkLst>
            <pc:docMk/>
            <pc:sldMk cId="3284788415" sldId="443"/>
            <ac:picMk id="10" creationId="{FEE7BCC5-A770-C9B6-06E7-D5441EE91CE6}"/>
          </ac:picMkLst>
        </pc:picChg>
      </pc:sldChg>
      <pc:sldChg chg="modSp add mod">
        <pc:chgData name="Ali, Syed Waqqas" userId="1b3a5f44-9498-4738-8c4e-8127257d744d" providerId="ADAL" clId="{EF425237-BAB7-4808-A7AB-3FAC019C79E4}" dt="2024-02-14T16:56:50.958" v="15977" actId="207"/>
        <pc:sldMkLst>
          <pc:docMk/>
          <pc:sldMk cId="1225302755" sldId="444"/>
        </pc:sldMkLst>
        <pc:spChg chg="mod">
          <ac:chgData name="Ali, Syed Waqqas" userId="1b3a5f44-9498-4738-8c4e-8127257d744d" providerId="ADAL" clId="{EF425237-BAB7-4808-A7AB-3FAC019C79E4}" dt="2024-02-12T03:52:22.682" v="1067" actId="20577"/>
          <ac:spMkLst>
            <pc:docMk/>
            <pc:sldMk cId="1225302755" sldId="444"/>
            <ac:spMk id="2" creationId="{D03A744B-9947-A5CA-69C1-F708FD8D2E7D}"/>
          </ac:spMkLst>
        </pc:spChg>
        <pc:spChg chg="mod">
          <ac:chgData name="Ali, Syed Waqqas" userId="1b3a5f44-9498-4738-8c4e-8127257d744d" providerId="ADAL" clId="{EF425237-BAB7-4808-A7AB-3FAC019C79E4}" dt="2024-02-14T16:56:50.958" v="15977" actId="207"/>
          <ac:spMkLst>
            <pc:docMk/>
            <pc:sldMk cId="1225302755" sldId="444"/>
            <ac:spMk id="3" creationId="{E818F040-0852-2173-2F3C-DBA2D51202F6}"/>
          </ac:spMkLst>
        </pc:spChg>
      </pc:sldChg>
      <pc:sldChg chg="modSp add mod">
        <pc:chgData name="Ali, Syed Waqqas" userId="1b3a5f44-9498-4738-8c4e-8127257d744d" providerId="ADAL" clId="{EF425237-BAB7-4808-A7AB-3FAC019C79E4}" dt="2024-02-12T05:14:49.603" v="6056" actId="2711"/>
        <pc:sldMkLst>
          <pc:docMk/>
          <pc:sldMk cId="4132957839" sldId="445"/>
        </pc:sldMkLst>
        <pc:spChg chg="mod">
          <ac:chgData name="Ali, Syed Waqqas" userId="1b3a5f44-9498-4738-8c4e-8127257d744d" providerId="ADAL" clId="{EF425237-BAB7-4808-A7AB-3FAC019C79E4}" dt="2024-02-12T03:54:16.660" v="1381" actId="20577"/>
          <ac:spMkLst>
            <pc:docMk/>
            <pc:sldMk cId="4132957839" sldId="445"/>
            <ac:spMk id="2" creationId="{BAB61613-1646-3285-AC3D-7C982D6F0F5B}"/>
          </ac:spMkLst>
        </pc:spChg>
        <pc:spChg chg="mod">
          <ac:chgData name="Ali, Syed Waqqas" userId="1b3a5f44-9498-4738-8c4e-8127257d744d" providerId="ADAL" clId="{EF425237-BAB7-4808-A7AB-3FAC019C79E4}" dt="2024-02-12T05:14:49.603" v="6056" actId="2711"/>
          <ac:spMkLst>
            <pc:docMk/>
            <pc:sldMk cId="4132957839" sldId="445"/>
            <ac:spMk id="3" creationId="{8B9FCF23-C192-6133-6AEC-0EE7F9DBADD9}"/>
          </ac:spMkLst>
        </pc:spChg>
      </pc:sldChg>
      <pc:sldChg chg="modSp add mod">
        <pc:chgData name="Ali, Syed Waqqas" userId="1b3a5f44-9498-4738-8c4e-8127257d744d" providerId="ADAL" clId="{EF425237-BAB7-4808-A7AB-3FAC019C79E4}" dt="2024-02-12T03:54:31.810" v="1442" actId="20577"/>
        <pc:sldMkLst>
          <pc:docMk/>
          <pc:sldMk cId="97989985" sldId="446"/>
        </pc:sldMkLst>
        <pc:spChg chg="mod">
          <ac:chgData name="Ali, Syed Waqqas" userId="1b3a5f44-9498-4738-8c4e-8127257d744d" providerId="ADAL" clId="{EF425237-BAB7-4808-A7AB-3FAC019C79E4}" dt="2024-02-12T03:54:20.273" v="1391" actId="20577"/>
          <ac:spMkLst>
            <pc:docMk/>
            <pc:sldMk cId="97989985" sldId="446"/>
            <ac:spMk id="2" creationId="{8982878A-F493-07E2-E0C8-9FD6FD5F3256}"/>
          </ac:spMkLst>
        </pc:spChg>
        <pc:spChg chg="mod">
          <ac:chgData name="Ali, Syed Waqqas" userId="1b3a5f44-9498-4738-8c4e-8127257d744d" providerId="ADAL" clId="{EF425237-BAB7-4808-A7AB-3FAC019C79E4}" dt="2024-02-12T03:54:31.810" v="1442" actId="20577"/>
          <ac:spMkLst>
            <pc:docMk/>
            <pc:sldMk cId="97989985" sldId="446"/>
            <ac:spMk id="3" creationId="{B531C3C5-BC43-B0AA-90A3-944F45D5CFEA}"/>
          </ac:spMkLst>
        </pc:spChg>
      </pc:sldChg>
      <pc:sldChg chg="modSp add mod">
        <pc:chgData name="Ali, Syed Waqqas" userId="1b3a5f44-9498-4738-8c4e-8127257d744d" providerId="ADAL" clId="{EF425237-BAB7-4808-A7AB-3FAC019C79E4}" dt="2024-02-14T16:57:07.822" v="15992" actId="403"/>
        <pc:sldMkLst>
          <pc:docMk/>
          <pc:sldMk cId="3734951114" sldId="447"/>
        </pc:sldMkLst>
        <pc:spChg chg="mod">
          <ac:chgData name="Ali, Syed Waqqas" userId="1b3a5f44-9498-4738-8c4e-8127257d744d" providerId="ADAL" clId="{EF425237-BAB7-4808-A7AB-3FAC019C79E4}" dt="2024-02-14T16:57:07.822" v="15992" actId="403"/>
          <ac:spMkLst>
            <pc:docMk/>
            <pc:sldMk cId="3734951114" sldId="447"/>
            <ac:spMk id="2" creationId="{50B49EB2-5BE6-0160-A15C-8ED7806E0390}"/>
          </ac:spMkLst>
        </pc:spChg>
        <pc:spChg chg="mod">
          <ac:chgData name="Ali, Syed Waqqas" userId="1b3a5f44-9498-4738-8c4e-8127257d744d" providerId="ADAL" clId="{EF425237-BAB7-4808-A7AB-3FAC019C79E4}" dt="2024-02-12T05:14:24.871" v="6051" actId="2711"/>
          <ac:spMkLst>
            <pc:docMk/>
            <pc:sldMk cId="3734951114" sldId="447"/>
            <ac:spMk id="3" creationId="{C7A4E9D3-EE0D-341A-7E45-B47ACCFA6292}"/>
          </ac:spMkLst>
        </pc:spChg>
      </pc:sldChg>
      <pc:sldChg chg="modSp add mod">
        <pc:chgData name="Ali, Syed Waqqas" userId="1b3a5f44-9498-4738-8c4e-8127257d744d" providerId="ADAL" clId="{EF425237-BAB7-4808-A7AB-3FAC019C79E4}" dt="2024-02-12T04:13:44.575" v="2043" actId="207"/>
        <pc:sldMkLst>
          <pc:docMk/>
          <pc:sldMk cId="3265743889" sldId="448"/>
        </pc:sldMkLst>
        <pc:spChg chg="mod">
          <ac:chgData name="Ali, Syed Waqqas" userId="1b3a5f44-9498-4738-8c4e-8127257d744d" providerId="ADAL" clId="{EF425237-BAB7-4808-A7AB-3FAC019C79E4}" dt="2024-02-12T04:12:20.055" v="1720" actId="20577"/>
          <ac:spMkLst>
            <pc:docMk/>
            <pc:sldMk cId="3265743889" sldId="448"/>
            <ac:spMk id="2" creationId="{718DE0DB-F111-5B98-0679-28B6682CE16C}"/>
          </ac:spMkLst>
        </pc:spChg>
        <pc:spChg chg="mod">
          <ac:chgData name="Ali, Syed Waqqas" userId="1b3a5f44-9498-4738-8c4e-8127257d744d" providerId="ADAL" clId="{EF425237-BAB7-4808-A7AB-3FAC019C79E4}" dt="2024-02-12T04:13:44.575" v="2043" actId="207"/>
          <ac:spMkLst>
            <pc:docMk/>
            <pc:sldMk cId="3265743889" sldId="448"/>
            <ac:spMk id="3" creationId="{30BA64D2-ADBE-4731-92AB-17FB67388610}"/>
          </ac:spMkLst>
        </pc:spChg>
      </pc:sldChg>
      <pc:sldChg chg="modSp add mod">
        <pc:chgData name="Ali, Syed Waqqas" userId="1b3a5f44-9498-4738-8c4e-8127257d744d" providerId="ADAL" clId="{EF425237-BAB7-4808-A7AB-3FAC019C79E4}" dt="2024-02-12T04:13:23.255" v="2022" actId="20577"/>
        <pc:sldMkLst>
          <pc:docMk/>
          <pc:sldMk cId="1473688498" sldId="449"/>
        </pc:sldMkLst>
        <pc:spChg chg="mod">
          <ac:chgData name="Ali, Syed Waqqas" userId="1b3a5f44-9498-4738-8c4e-8127257d744d" providerId="ADAL" clId="{EF425237-BAB7-4808-A7AB-3FAC019C79E4}" dt="2024-02-12T04:12:58.642" v="1935" actId="20577"/>
          <ac:spMkLst>
            <pc:docMk/>
            <pc:sldMk cId="1473688498" sldId="449"/>
            <ac:spMk id="2" creationId="{FE1DCFEA-1193-980C-A221-54E744FD5E61}"/>
          </ac:spMkLst>
        </pc:spChg>
        <pc:spChg chg="mod">
          <ac:chgData name="Ali, Syed Waqqas" userId="1b3a5f44-9498-4738-8c4e-8127257d744d" providerId="ADAL" clId="{EF425237-BAB7-4808-A7AB-3FAC019C79E4}" dt="2024-02-12T04:13:23.255" v="2022" actId="20577"/>
          <ac:spMkLst>
            <pc:docMk/>
            <pc:sldMk cId="1473688498" sldId="449"/>
            <ac:spMk id="3" creationId="{15CD11B1-D7C3-7871-A7EB-D477D16F9B9F}"/>
          </ac:spMkLst>
        </pc:spChg>
      </pc:sldChg>
      <pc:sldChg chg="modSp add mod">
        <pc:chgData name="Ali, Syed Waqqas" userId="1b3a5f44-9498-4738-8c4e-8127257d744d" providerId="ADAL" clId="{EF425237-BAB7-4808-A7AB-3FAC019C79E4}" dt="2024-02-14T16:58:30.018" v="15997" actId="207"/>
        <pc:sldMkLst>
          <pc:docMk/>
          <pc:sldMk cId="737151500" sldId="450"/>
        </pc:sldMkLst>
        <pc:spChg chg="mod">
          <ac:chgData name="Ali, Syed Waqqas" userId="1b3a5f44-9498-4738-8c4e-8127257d744d" providerId="ADAL" clId="{EF425237-BAB7-4808-A7AB-3FAC019C79E4}" dt="2024-02-12T04:14:20.381" v="2083" actId="20577"/>
          <ac:spMkLst>
            <pc:docMk/>
            <pc:sldMk cId="737151500" sldId="450"/>
            <ac:spMk id="2" creationId="{93B741E9-39FF-A879-55FA-66060C72C607}"/>
          </ac:spMkLst>
        </pc:spChg>
        <pc:spChg chg="mod">
          <ac:chgData name="Ali, Syed Waqqas" userId="1b3a5f44-9498-4738-8c4e-8127257d744d" providerId="ADAL" clId="{EF425237-BAB7-4808-A7AB-3FAC019C79E4}" dt="2024-02-14T16:58:30.018" v="15997" actId="207"/>
          <ac:spMkLst>
            <pc:docMk/>
            <pc:sldMk cId="737151500" sldId="450"/>
            <ac:spMk id="3" creationId="{16B78363-AAB6-C361-367D-361B9DACAA8D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2T05:42:09.966" v="8874" actId="478"/>
        <pc:sldMkLst>
          <pc:docMk/>
          <pc:sldMk cId="3185390984" sldId="451"/>
        </pc:sldMkLst>
        <pc:spChg chg="mod">
          <ac:chgData name="Ali, Syed Waqqas" userId="1b3a5f44-9498-4738-8c4e-8127257d744d" providerId="ADAL" clId="{EF425237-BAB7-4808-A7AB-3FAC019C79E4}" dt="2024-02-12T04:21:53.903" v="2555" actId="20577"/>
          <ac:spMkLst>
            <pc:docMk/>
            <pc:sldMk cId="3185390984" sldId="451"/>
            <ac:spMk id="2" creationId="{CE694570-CF05-D54F-6CF4-5D7696CA028C}"/>
          </ac:spMkLst>
        </pc:spChg>
        <pc:spChg chg="del mod">
          <ac:chgData name="Ali, Syed Waqqas" userId="1b3a5f44-9498-4738-8c4e-8127257d744d" providerId="ADAL" clId="{EF425237-BAB7-4808-A7AB-3FAC019C79E4}" dt="2024-02-12T04:21:27.162" v="2507" actId="22"/>
          <ac:spMkLst>
            <pc:docMk/>
            <pc:sldMk cId="3185390984" sldId="451"/>
            <ac:spMk id="3" creationId="{DCB4211B-8633-F580-A044-51C5F38C9E41}"/>
          </ac:spMkLst>
        </pc:spChg>
        <pc:spChg chg="add del mod">
          <ac:chgData name="Ali, Syed Waqqas" userId="1b3a5f44-9498-4738-8c4e-8127257d744d" providerId="ADAL" clId="{EF425237-BAB7-4808-A7AB-3FAC019C79E4}" dt="2024-02-12T04:21:29.645" v="2510"/>
          <ac:spMkLst>
            <pc:docMk/>
            <pc:sldMk cId="3185390984" sldId="451"/>
            <ac:spMk id="9" creationId="{9F4E7327-D7F4-B838-6776-71D27D90737C}"/>
          </ac:spMkLst>
        </pc:spChg>
        <pc:spChg chg="add mod">
          <ac:chgData name="Ali, Syed Waqqas" userId="1b3a5f44-9498-4738-8c4e-8127257d744d" providerId="ADAL" clId="{EF425237-BAB7-4808-A7AB-3FAC019C79E4}" dt="2024-02-12T04:22:46.272" v="2607" actId="403"/>
          <ac:spMkLst>
            <pc:docMk/>
            <pc:sldMk cId="3185390984" sldId="451"/>
            <ac:spMk id="12" creationId="{67CB8C85-F31D-8AC8-1189-97385CA858D9}"/>
          </ac:spMkLst>
        </pc:spChg>
        <pc:spChg chg="add mod">
          <ac:chgData name="Ali, Syed Waqqas" userId="1b3a5f44-9498-4738-8c4e-8127257d744d" providerId="ADAL" clId="{EF425237-BAB7-4808-A7AB-3FAC019C79E4}" dt="2024-02-12T04:22:46.272" v="2607" actId="403"/>
          <ac:spMkLst>
            <pc:docMk/>
            <pc:sldMk cId="3185390984" sldId="451"/>
            <ac:spMk id="13" creationId="{33649F0C-C576-8D2F-9A69-DBDB845EF66A}"/>
          </ac:spMkLst>
        </pc:spChg>
        <pc:spChg chg="add del mod">
          <ac:chgData name="Ali, Syed Waqqas" userId="1b3a5f44-9498-4738-8c4e-8127257d744d" providerId="ADAL" clId="{EF425237-BAB7-4808-A7AB-3FAC019C79E4}" dt="2024-02-12T05:42:04.036" v="8867" actId="478"/>
          <ac:spMkLst>
            <pc:docMk/>
            <pc:sldMk cId="3185390984" sldId="451"/>
            <ac:spMk id="14" creationId="{EAD07FBC-B719-03EB-5E0F-BD0553E054F3}"/>
          </ac:spMkLst>
        </pc:spChg>
        <pc:spChg chg="add del mod">
          <ac:chgData name="Ali, Syed Waqqas" userId="1b3a5f44-9498-4738-8c4e-8127257d744d" providerId="ADAL" clId="{EF425237-BAB7-4808-A7AB-3FAC019C79E4}" dt="2024-02-12T05:42:06.877" v="8870" actId="478"/>
          <ac:spMkLst>
            <pc:docMk/>
            <pc:sldMk cId="3185390984" sldId="451"/>
            <ac:spMk id="15" creationId="{3AFEF34B-9401-D29F-A092-B01AC4461F5F}"/>
          </ac:spMkLst>
        </pc:spChg>
        <pc:spChg chg="add mod">
          <ac:chgData name="Ali, Syed Waqqas" userId="1b3a5f44-9498-4738-8c4e-8127257d744d" providerId="ADAL" clId="{EF425237-BAB7-4808-A7AB-3FAC019C79E4}" dt="2024-02-12T05:41:59.041" v="8866" actId="1076"/>
          <ac:spMkLst>
            <pc:docMk/>
            <pc:sldMk cId="3185390984" sldId="451"/>
            <ac:spMk id="24" creationId="{F437BCA0-18F1-2052-D73E-82738C5EA9B9}"/>
          </ac:spMkLst>
        </pc:spChg>
        <pc:spChg chg="add mod">
          <ac:chgData name="Ali, Syed Waqqas" userId="1b3a5f44-9498-4738-8c4e-8127257d744d" providerId="ADAL" clId="{EF425237-BAB7-4808-A7AB-3FAC019C79E4}" dt="2024-02-12T05:15:53.114" v="6062" actId="1076"/>
          <ac:spMkLst>
            <pc:docMk/>
            <pc:sldMk cId="3185390984" sldId="451"/>
            <ac:spMk id="25" creationId="{C182D7C1-CE30-47B5-F46E-3A37C9103680}"/>
          </ac:spMkLst>
        </pc:spChg>
        <pc:spChg chg="add mod">
          <ac:chgData name="Ali, Syed Waqqas" userId="1b3a5f44-9498-4738-8c4e-8127257d744d" providerId="ADAL" clId="{EF425237-BAB7-4808-A7AB-3FAC019C79E4}" dt="2024-02-12T05:16:08.521" v="6070" actId="20577"/>
          <ac:spMkLst>
            <pc:docMk/>
            <pc:sldMk cId="3185390984" sldId="451"/>
            <ac:spMk id="26" creationId="{CD0A1422-5DDE-122D-3E60-D293EB261F54}"/>
          </ac:spMkLst>
        </pc:spChg>
        <pc:spChg chg="add del mod">
          <ac:chgData name="Ali, Syed Waqqas" userId="1b3a5f44-9498-4738-8c4e-8127257d744d" providerId="ADAL" clId="{EF425237-BAB7-4808-A7AB-3FAC019C79E4}" dt="2024-02-12T05:42:08.664" v="8872" actId="478"/>
          <ac:spMkLst>
            <pc:docMk/>
            <pc:sldMk cId="3185390984" sldId="451"/>
            <ac:spMk id="27" creationId="{69FD7B0A-CE22-D3CD-B5CB-5C366F611EE2}"/>
          </ac:spMkLst>
        </pc:spChg>
        <pc:spChg chg="add del mod">
          <ac:chgData name="Ali, Syed Waqqas" userId="1b3a5f44-9498-4738-8c4e-8127257d744d" providerId="ADAL" clId="{EF425237-BAB7-4808-A7AB-3FAC019C79E4}" dt="2024-02-12T05:42:07.919" v="8871" actId="478"/>
          <ac:spMkLst>
            <pc:docMk/>
            <pc:sldMk cId="3185390984" sldId="451"/>
            <ac:spMk id="28" creationId="{2D9DDF58-194A-0E31-21A9-9B3A9F0F4106}"/>
          </ac:spMkLst>
        </pc:spChg>
        <pc:spChg chg="add del mod">
          <ac:chgData name="Ali, Syed Waqqas" userId="1b3a5f44-9498-4738-8c4e-8127257d744d" providerId="ADAL" clId="{EF425237-BAB7-4808-A7AB-3FAC019C79E4}" dt="2024-02-12T05:42:09.966" v="8874" actId="478"/>
          <ac:spMkLst>
            <pc:docMk/>
            <pc:sldMk cId="3185390984" sldId="451"/>
            <ac:spMk id="29" creationId="{013EE224-94AD-9FA2-BFF3-53F967EDBB71}"/>
          </ac:spMkLst>
        </pc:spChg>
        <pc:spChg chg="add del mod">
          <ac:chgData name="Ali, Syed Waqqas" userId="1b3a5f44-9498-4738-8c4e-8127257d744d" providerId="ADAL" clId="{EF425237-BAB7-4808-A7AB-3FAC019C79E4}" dt="2024-02-12T05:42:09.254" v="8873" actId="478"/>
          <ac:spMkLst>
            <pc:docMk/>
            <pc:sldMk cId="3185390984" sldId="451"/>
            <ac:spMk id="30" creationId="{1971D040-8993-EEEE-40A3-07267C054577}"/>
          </ac:spMkLst>
        </pc:spChg>
        <pc:picChg chg="add mod ord">
          <ac:chgData name="Ali, Syed Waqqas" userId="1b3a5f44-9498-4738-8c4e-8127257d744d" providerId="ADAL" clId="{EF425237-BAB7-4808-A7AB-3FAC019C79E4}" dt="2024-02-12T04:21:36.870" v="2511" actId="208"/>
          <ac:picMkLst>
            <pc:docMk/>
            <pc:sldMk cId="3185390984" sldId="451"/>
            <ac:picMk id="11" creationId="{11B2465F-DBC4-2124-0C62-110A5B171DB1}"/>
          </ac:picMkLst>
        </pc:picChg>
        <pc:cxnChg chg="add mod">
          <ac:chgData name="Ali, Syed Waqqas" userId="1b3a5f44-9498-4738-8c4e-8127257d744d" providerId="ADAL" clId="{EF425237-BAB7-4808-A7AB-3FAC019C79E4}" dt="2024-02-12T04:23:05.065" v="2622" actId="692"/>
          <ac:cxnSpMkLst>
            <pc:docMk/>
            <pc:sldMk cId="3185390984" sldId="451"/>
            <ac:cxnSpMk id="17" creationId="{F7FD8E15-6A80-09FA-4138-62A7E511BDD9}"/>
          </ac:cxnSpMkLst>
        </pc:cxnChg>
        <pc:cxnChg chg="add mod">
          <ac:chgData name="Ali, Syed Waqqas" userId="1b3a5f44-9498-4738-8c4e-8127257d744d" providerId="ADAL" clId="{EF425237-BAB7-4808-A7AB-3FAC019C79E4}" dt="2024-02-12T04:23:12.011" v="2625" actId="14100"/>
          <ac:cxnSpMkLst>
            <pc:docMk/>
            <pc:sldMk cId="3185390984" sldId="451"/>
            <ac:cxnSpMk id="18" creationId="{2A309E24-3347-DAAF-9970-AD965EAC109E}"/>
          </ac:cxnSpMkLst>
        </pc:cxnChg>
        <pc:cxnChg chg="add del mod">
          <ac:chgData name="Ali, Syed Waqqas" userId="1b3a5f44-9498-4738-8c4e-8127257d744d" providerId="ADAL" clId="{EF425237-BAB7-4808-A7AB-3FAC019C79E4}" dt="2024-02-12T05:42:04.592" v="8868" actId="478"/>
          <ac:cxnSpMkLst>
            <pc:docMk/>
            <pc:sldMk cId="3185390984" sldId="451"/>
            <ac:cxnSpMk id="20" creationId="{1DB7271B-FE78-2AD4-90FA-7F76D69A41C0}"/>
          </ac:cxnSpMkLst>
        </pc:cxnChg>
        <pc:cxnChg chg="add del mod">
          <ac:chgData name="Ali, Syed Waqqas" userId="1b3a5f44-9498-4738-8c4e-8127257d744d" providerId="ADAL" clId="{EF425237-BAB7-4808-A7AB-3FAC019C79E4}" dt="2024-02-12T05:42:06.128" v="8869" actId="478"/>
          <ac:cxnSpMkLst>
            <pc:docMk/>
            <pc:sldMk cId="3185390984" sldId="451"/>
            <ac:cxnSpMk id="22" creationId="{8A7C7249-C60B-E774-78AC-7CE292CB895C}"/>
          </ac:cxnSpMkLst>
        </pc:cxnChg>
      </pc:sldChg>
      <pc:sldChg chg="addSp delSp modSp add mod">
        <pc:chgData name="Ali, Syed Waqqas" userId="1b3a5f44-9498-4738-8c4e-8127257d744d" providerId="ADAL" clId="{EF425237-BAB7-4808-A7AB-3FAC019C79E4}" dt="2024-02-12T05:16:59.728" v="6099"/>
        <pc:sldMkLst>
          <pc:docMk/>
          <pc:sldMk cId="4017279397" sldId="452"/>
        </pc:sldMkLst>
        <pc:spChg chg="add mod">
          <ac:chgData name="Ali, Syed Waqqas" userId="1b3a5f44-9498-4738-8c4e-8127257d744d" providerId="ADAL" clId="{EF425237-BAB7-4808-A7AB-3FAC019C79E4}" dt="2024-02-12T04:30:56.892" v="2718"/>
          <ac:spMkLst>
            <pc:docMk/>
            <pc:sldMk cId="4017279397" sldId="452"/>
            <ac:spMk id="21" creationId="{8B116948-D862-B364-EC1E-3C5DB207E69B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25" creationId="{94047A0E-6637-873C-BF93-436AA0AB5E22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26" creationId="{E97F1D05-035F-68DE-C6C2-08731F3A6BA4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27" creationId="{FF3E0049-9667-EF31-AA7B-3CD58BD5042E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28" creationId="{4C452D36-5B6F-20A9-6938-6F6E888DA23E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29" creationId="{039E0139-09D1-BC7D-16FE-2FFE7C856DD2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30" creationId="{8050D6E8-789A-5C3F-8CD9-1809CF7E74F7}"/>
          </ac:spMkLst>
        </pc:spChg>
        <pc:cxnChg chg="add mod">
          <ac:chgData name="Ali, Syed Waqqas" userId="1b3a5f44-9498-4738-8c4e-8127257d744d" providerId="ADAL" clId="{EF425237-BAB7-4808-A7AB-3FAC019C79E4}" dt="2024-02-12T04:25:32.108" v="2648" actId="692"/>
          <ac:cxnSpMkLst>
            <pc:docMk/>
            <pc:sldMk cId="4017279397" sldId="452"/>
            <ac:cxnSpMk id="3" creationId="{B0FECC1C-14F3-F8D6-F823-CD235EF86EA6}"/>
          </ac:cxnSpMkLst>
        </pc:cxnChg>
        <pc:cxnChg chg="add mod">
          <ac:chgData name="Ali, Syed Waqqas" userId="1b3a5f44-9498-4738-8c4e-8127257d744d" providerId="ADAL" clId="{EF425237-BAB7-4808-A7AB-3FAC019C79E4}" dt="2024-02-12T04:25:32.108" v="2648" actId="692"/>
          <ac:cxnSpMkLst>
            <pc:docMk/>
            <pc:sldMk cId="4017279397" sldId="452"/>
            <ac:cxnSpMk id="16" creationId="{020E7130-99C2-9278-803F-346683E206B1}"/>
          </ac:cxnSpMkLst>
        </pc:cxnChg>
        <pc:cxnChg chg="del">
          <ac:chgData name="Ali, Syed Waqqas" userId="1b3a5f44-9498-4738-8c4e-8127257d744d" providerId="ADAL" clId="{EF425237-BAB7-4808-A7AB-3FAC019C79E4}" dt="2024-02-12T04:23:51.176" v="2636" actId="478"/>
          <ac:cxnSpMkLst>
            <pc:docMk/>
            <pc:sldMk cId="4017279397" sldId="452"/>
            <ac:cxnSpMk id="17" creationId="{EA865C94-4C90-AC5C-2E4A-5ADE3A80E505}"/>
          </ac:cxnSpMkLst>
        </pc:cxnChg>
        <pc:cxnChg chg="del">
          <ac:chgData name="Ali, Syed Waqqas" userId="1b3a5f44-9498-4738-8c4e-8127257d744d" providerId="ADAL" clId="{EF425237-BAB7-4808-A7AB-3FAC019C79E4}" dt="2024-02-12T04:23:49.737" v="2635" actId="478"/>
          <ac:cxnSpMkLst>
            <pc:docMk/>
            <pc:sldMk cId="4017279397" sldId="452"/>
            <ac:cxnSpMk id="18" creationId="{EB759FCB-BCD9-A3A8-2CF0-ED7B643A24F8}"/>
          </ac:cxnSpMkLst>
        </pc:cxnChg>
        <pc:cxnChg chg="del">
          <ac:chgData name="Ali, Syed Waqqas" userId="1b3a5f44-9498-4738-8c4e-8127257d744d" providerId="ADAL" clId="{EF425237-BAB7-4808-A7AB-3FAC019C79E4}" dt="2024-02-12T04:23:48.578" v="2634" actId="478"/>
          <ac:cxnSpMkLst>
            <pc:docMk/>
            <pc:sldMk cId="4017279397" sldId="452"/>
            <ac:cxnSpMk id="20" creationId="{3A3DDDE7-8138-0C37-BEF7-CA1AA3AD8EC6}"/>
          </ac:cxnSpMkLst>
        </pc:cxnChg>
        <pc:cxnChg chg="del">
          <ac:chgData name="Ali, Syed Waqqas" userId="1b3a5f44-9498-4738-8c4e-8127257d744d" providerId="ADAL" clId="{EF425237-BAB7-4808-A7AB-3FAC019C79E4}" dt="2024-02-12T04:23:47.584" v="2633" actId="478"/>
          <ac:cxnSpMkLst>
            <pc:docMk/>
            <pc:sldMk cId="4017279397" sldId="452"/>
            <ac:cxnSpMk id="22" creationId="{5CF544E0-93A9-6C91-FF33-7AD38EFEB70B}"/>
          </ac:cxnSpMkLst>
        </pc:cxnChg>
        <pc:cxnChg chg="add del mod">
          <ac:chgData name="Ali, Syed Waqqas" userId="1b3a5f44-9498-4738-8c4e-8127257d744d" providerId="ADAL" clId="{EF425237-BAB7-4808-A7AB-3FAC019C79E4}" dt="2024-02-12T04:33:27.106" v="2721" actId="478"/>
          <ac:cxnSpMkLst>
            <pc:docMk/>
            <pc:sldMk cId="4017279397" sldId="452"/>
            <ac:cxnSpMk id="23" creationId="{F56040F7-2544-2E5B-29E7-59A34525CD81}"/>
          </ac:cxnSpMkLst>
        </pc:cxnChg>
        <pc:cxnChg chg="add del mod">
          <ac:chgData name="Ali, Syed Waqqas" userId="1b3a5f44-9498-4738-8c4e-8127257d744d" providerId="ADAL" clId="{EF425237-BAB7-4808-A7AB-3FAC019C79E4}" dt="2024-02-12T04:33:27.893" v="2722" actId="478"/>
          <ac:cxnSpMkLst>
            <pc:docMk/>
            <pc:sldMk cId="4017279397" sldId="452"/>
            <ac:cxnSpMk id="24" creationId="{09AFC692-14A4-FD99-EEBC-D37F0D98F5B0}"/>
          </ac:cxnSpMkLst>
        </pc:cxnChg>
      </pc:sldChg>
      <pc:sldChg chg="addSp delSp modSp add mod">
        <pc:chgData name="Ali, Syed Waqqas" userId="1b3a5f44-9498-4738-8c4e-8127257d744d" providerId="ADAL" clId="{EF425237-BAB7-4808-A7AB-3FAC019C79E4}" dt="2024-02-12T05:17:06.839" v="6103" actId="478"/>
        <pc:sldMkLst>
          <pc:docMk/>
          <pc:sldMk cId="2143466040" sldId="453"/>
        </pc:sldMkLst>
        <pc:spChg chg="add mod">
          <ac:chgData name="Ali, Syed Waqqas" userId="1b3a5f44-9498-4738-8c4e-8127257d744d" providerId="ADAL" clId="{EF425237-BAB7-4808-A7AB-3FAC019C79E4}" dt="2024-02-12T04:33:40.946" v="2723" actId="1076"/>
          <ac:spMkLst>
            <pc:docMk/>
            <pc:sldMk cId="2143466040" sldId="453"/>
            <ac:spMk id="9" creationId="{35A561D7-80FA-FE0F-E635-4197B4985E9F}"/>
          </ac:spMkLst>
        </pc:spChg>
        <pc:spChg chg="add mod">
          <ac:chgData name="Ali, Syed Waqqas" userId="1b3a5f44-9498-4738-8c4e-8127257d744d" providerId="ADAL" clId="{EF425237-BAB7-4808-A7AB-3FAC019C79E4}" dt="2024-02-12T04:28:06.792" v="2713" actId="403"/>
          <ac:spMkLst>
            <pc:docMk/>
            <pc:sldMk cId="2143466040" sldId="453"/>
            <ac:spMk id="10" creationId="{B97DECD2-673A-49A6-4CB6-E8A49A3E2401}"/>
          </ac:spMkLst>
        </pc:spChg>
        <pc:spChg chg="mod">
          <ac:chgData name="Ali, Syed Waqqas" userId="1b3a5f44-9498-4738-8c4e-8127257d744d" providerId="ADAL" clId="{EF425237-BAB7-4808-A7AB-3FAC019C79E4}" dt="2024-02-12T04:34:17.549" v="2724" actId="207"/>
          <ac:spMkLst>
            <pc:docMk/>
            <pc:sldMk cId="2143466040" sldId="453"/>
            <ac:spMk id="15" creationId="{B000BB68-6625-A374-BC5F-865570831C79}"/>
          </ac:spMkLst>
        </pc:spChg>
        <pc:spChg chg="add mod">
          <ac:chgData name="Ali, Syed Waqqas" userId="1b3a5f44-9498-4738-8c4e-8127257d744d" providerId="ADAL" clId="{EF425237-BAB7-4808-A7AB-3FAC019C79E4}" dt="2024-02-12T05:17:02.180" v="6100"/>
          <ac:spMkLst>
            <pc:docMk/>
            <pc:sldMk cId="2143466040" sldId="453"/>
            <ac:spMk id="17" creationId="{4942C228-7F13-3625-B2E6-34D5F3A85DA8}"/>
          </ac:spMkLst>
        </pc:spChg>
        <pc:spChg chg="add mod">
          <ac:chgData name="Ali, Syed Waqqas" userId="1b3a5f44-9498-4738-8c4e-8127257d744d" providerId="ADAL" clId="{EF425237-BAB7-4808-A7AB-3FAC019C79E4}" dt="2024-02-12T05:17:02.180" v="6100"/>
          <ac:spMkLst>
            <pc:docMk/>
            <pc:sldMk cId="2143466040" sldId="453"/>
            <ac:spMk id="18" creationId="{472B131A-9E2F-29BE-9705-9BE100006C8D}"/>
          </ac:spMkLst>
        </pc:spChg>
        <pc:spChg chg="add mod">
          <ac:chgData name="Ali, Syed Waqqas" userId="1b3a5f44-9498-4738-8c4e-8127257d744d" providerId="ADAL" clId="{EF425237-BAB7-4808-A7AB-3FAC019C79E4}" dt="2024-02-12T05:17:02.180" v="6100"/>
          <ac:spMkLst>
            <pc:docMk/>
            <pc:sldMk cId="2143466040" sldId="453"/>
            <ac:spMk id="19" creationId="{364A5839-EA1F-2116-1D4B-AD36571177A1}"/>
          </ac:spMkLst>
        </pc:spChg>
        <pc:spChg chg="add del mod">
          <ac:chgData name="Ali, Syed Waqqas" userId="1b3a5f44-9498-4738-8c4e-8127257d744d" providerId="ADAL" clId="{EF425237-BAB7-4808-A7AB-3FAC019C79E4}" dt="2024-02-12T05:17:06.145" v="6102" actId="478"/>
          <ac:spMkLst>
            <pc:docMk/>
            <pc:sldMk cId="2143466040" sldId="453"/>
            <ac:spMk id="20" creationId="{809B7DDE-4747-0D07-01D9-C4B49761C5FC}"/>
          </ac:spMkLst>
        </pc:spChg>
        <pc:spChg chg="add del mod">
          <ac:chgData name="Ali, Syed Waqqas" userId="1b3a5f44-9498-4738-8c4e-8127257d744d" providerId="ADAL" clId="{EF425237-BAB7-4808-A7AB-3FAC019C79E4}" dt="2024-02-12T05:17:04.826" v="6101" actId="478"/>
          <ac:spMkLst>
            <pc:docMk/>
            <pc:sldMk cId="2143466040" sldId="453"/>
            <ac:spMk id="21" creationId="{E576626D-316A-049B-DE3F-BFD5513DDD30}"/>
          </ac:spMkLst>
        </pc:spChg>
        <pc:spChg chg="add del mod">
          <ac:chgData name="Ali, Syed Waqqas" userId="1b3a5f44-9498-4738-8c4e-8127257d744d" providerId="ADAL" clId="{EF425237-BAB7-4808-A7AB-3FAC019C79E4}" dt="2024-02-12T05:17:06.839" v="6103" actId="478"/>
          <ac:spMkLst>
            <pc:docMk/>
            <pc:sldMk cId="2143466040" sldId="453"/>
            <ac:spMk id="22" creationId="{4A201CC3-10F8-D90F-1EEC-0A23F54D44C4}"/>
          </ac:spMkLst>
        </pc:spChg>
        <pc:cxnChg chg="del">
          <ac:chgData name="Ali, Syed Waqqas" userId="1b3a5f44-9498-4738-8c4e-8127257d744d" providerId="ADAL" clId="{EF425237-BAB7-4808-A7AB-3FAC019C79E4}" dt="2024-02-12T04:25:50.819" v="2650" actId="478"/>
          <ac:cxnSpMkLst>
            <pc:docMk/>
            <pc:sldMk cId="2143466040" sldId="453"/>
            <ac:cxnSpMk id="3" creationId="{B9613EE1-05B5-5D38-D896-4E683970E4B1}"/>
          </ac:cxnSpMkLst>
        </pc:cxnChg>
        <pc:cxnChg chg="del">
          <ac:chgData name="Ali, Syed Waqqas" userId="1b3a5f44-9498-4738-8c4e-8127257d744d" providerId="ADAL" clId="{EF425237-BAB7-4808-A7AB-3FAC019C79E4}" dt="2024-02-12T04:25:51.398" v="2651" actId="478"/>
          <ac:cxnSpMkLst>
            <pc:docMk/>
            <pc:sldMk cId="2143466040" sldId="453"/>
            <ac:cxnSpMk id="16" creationId="{09A73F33-6CCA-989A-EB39-BAF22A60E674}"/>
          </ac:cxnSpMkLst>
        </pc:cxnChg>
      </pc:sldChg>
      <pc:sldChg chg="modSp add mod">
        <pc:chgData name="Ali, Syed Waqqas" userId="1b3a5f44-9498-4738-8c4e-8127257d744d" providerId="ADAL" clId="{EF425237-BAB7-4808-A7AB-3FAC019C79E4}" dt="2024-02-12T04:42:19.184" v="3609" actId="20577"/>
        <pc:sldMkLst>
          <pc:docMk/>
          <pc:sldMk cId="2104295596" sldId="454"/>
        </pc:sldMkLst>
        <pc:spChg chg="mod">
          <ac:chgData name="Ali, Syed Waqqas" userId="1b3a5f44-9498-4738-8c4e-8127257d744d" providerId="ADAL" clId="{EF425237-BAB7-4808-A7AB-3FAC019C79E4}" dt="2024-02-12T04:35:42.089" v="2746" actId="20577"/>
          <ac:spMkLst>
            <pc:docMk/>
            <pc:sldMk cId="2104295596" sldId="454"/>
            <ac:spMk id="2" creationId="{74973F08-D4C6-DC2E-664E-218A007EBBE0}"/>
          </ac:spMkLst>
        </pc:spChg>
        <pc:spChg chg="mod">
          <ac:chgData name="Ali, Syed Waqqas" userId="1b3a5f44-9498-4738-8c4e-8127257d744d" providerId="ADAL" clId="{EF425237-BAB7-4808-A7AB-3FAC019C79E4}" dt="2024-02-12T04:42:19.184" v="3609" actId="20577"/>
          <ac:spMkLst>
            <pc:docMk/>
            <pc:sldMk cId="2104295596" sldId="454"/>
            <ac:spMk id="3" creationId="{96B88AC8-752A-BF76-BABC-9B531A54837B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2T04:38:58.495" v="3233" actId="20577"/>
        <pc:sldMkLst>
          <pc:docMk/>
          <pc:sldMk cId="3071909640" sldId="455"/>
        </pc:sldMkLst>
        <pc:spChg chg="mod">
          <ac:chgData name="Ali, Syed Waqqas" userId="1b3a5f44-9498-4738-8c4e-8127257d744d" providerId="ADAL" clId="{EF425237-BAB7-4808-A7AB-3FAC019C79E4}" dt="2024-02-12T04:36:23.005" v="2912" actId="20577"/>
          <ac:spMkLst>
            <pc:docMk/>
            <pc:sldMk cId="3071909640" sldId="455"/>
            <ac:spMk id="2" creationId="{53390A92-4B45-F5BD-84AF-0E8739E191EE}"/>
          </ac:spMkLst>
        </pc:spChg>
        <pc:spChg chg="mod">
          <ac:chgData name="Ali, Syed Waqqas" userId="1b3a5f44-9498-4738-8c4e-8127257d744d" providerId="ADAL" clId="{EF425237-BAB7-4808-A7AB-3FAC019C79E4}" dt="2024-02-12T04:38:58.495" v="3233" actId="20577"/>
          <ac:spMkLst>
            <pc:docMk/>
            <pc:sldMk cId="3071909640" sldId="455"/>
            <ac:spMk id="3" creationId="{956E2FA7-2A68-0304-05C6-180EA06F219A}"/>
          </ac:spMkLst>
        </pc:spChg>
        <pc:spChg chg="add mod">
          <ac:chgData name="Ali, Syed Waqqas" userId="1b3a5f44-9498-4738-8c4e-8127257d744d" providerId="ADAL" clId="{EF425237-BAB7-4808-A7AB-3FAC019C79E4}" dt="2024-02-12T04:38:48.870" v="3225" actId="1076"/>
          <ac:spMkLst>
            <pc:docMk/>
            <pc:sldMk cId="3071909640" sldId="455"/>
            <ac:spMk id="11" creationId="{2081622D-7C9E-6429-37FA-FCACB838F4B3}"/>
          </ac:spMkLst>
        </pc:spChg>
        <pc:picChg chg="add mod">
          <ac:chgData name="Ali, Syed Waqqas" userId="1b3a5f44-9498-4738-8c4e-8127257d744d" providerId="ADAL" clId="{EF425237-BAB7-4808-A7AB-3FAC019C79E4}" dt="2024-02-12T04:38:05.186" v="3199" actId="1076"/>
          <ac:picMkLst>
            <pc:docMk/>
            <pc:sldMk cId="3071909640" sldId="455"/>
            <ac:picMk id="10" creationId="{186FB11A-4160-5C92-75DE-0C6AA8452334}"/>
          </ac:picMkLst>
        </pc:picChg>
        <pc:picChg chg="add del">
          <ac:chgData name="Ali, Syed Waqqas" userId="1b3a5f44-9498-4738-8c4e-8127257d744d" providerId="ADAL" clId="{EF425237-BAB7-4808-A7AB-3FAC019C79E4}" dt="2024-02-12T04:38:14.217" v="3214" actId="22"/>
          <ac:picMkLst>
            <pc:docMk/>
            <pc:sldMk cId="3071909640" sldId="455"/>
            <ac:picMk id="13" creationId="{AF0B5932-2897-6C3F-003D-661645E629A0}"/>
          </ac:picMkLst>
        </pc:picChg>
        <pc:cxnChg chg="add mod">
          <ac:chgData name="Ali, Syed Waqqas" userId="1b3a5f44-9498-4738-8c4e-8127257d744d" providerId="ADAL" clId="{EF425237-BAB7-4808-A7AB-3FAC019C79E4}" dt="2024-02-12T04:38:48.870" v="3225" actId="1076"/>
          <ac:cxnSpMkLst>
            <pc:docMk/>
            <pc:sldMk cId="3071909640" sldId="455"/>
            <ac:cxnSpMk id="14" creationId="{2DF57C3D-6258-4BBC-1064-D7CF5E427F72}"/>
          </ac:cxnSpMkLst>
        </pc:cxnChg>
      </pc:sldChg>
      <pc:sldChg chg="addSp delSp modSp add mod">
        <pc:chgData name="Ali, Syed Waqqas" userId="1b3a5f44-9498-4738-8c4e-8127257d744d" providerId="ADAL" clId="{EF425237-BAB7-4808-A7AB-3FAC019C79E4}" dt="2024-02-14T17:18:07.767" v="16416" actId="20577"/>
        <pc:sldMkLst>
          <pc:docMk/>
          <pc:sldMk cId="689830883" sldId="456"/>
        </pc:sldMkLst>
        <pc:spChg chg="mod">
          <ac:chgData name="Ali, Syed Waqqas" userId="1b3a5f44-9498-4738-8c4e-8127257d744d" providerId="ADAL" clId="{EF425237-BAB7-4808-A7AB-3FAC019C79E4}" dt="2024-02-12T04:39:10.566" v="3236" actId="20577"/>
          <ac:spMkLst>
            <pc:docMk/>
            <pc:sldMk cId="689830883" sldId="456"/>
            <ac:spMk id="2" creationId="{EB263E46-D296-E7DE-B0FB-A9ABE31ECCAF}"/>
          </ac:spMkLst>
        </pc:spChg>
        <pc:spChg chg="mod">
          <ac:chgData name="Ali, Syed Waqqas" userId="1b3a5f44-9498-4738-8c4e-8127257d744d" providerId="ADAL" clId="{EF425237-BAB7-4808-A7AB-3FAC019C79E4}" dt="2024-02-14T17:18:07.767" v="16416" actId="20577"/>
          <ac:spMkLst>
            <pc:docMk/>
            <pc:sldMk cId="689830883" sldId="456"/>
            <ac:spMk id="3" creationId="{D4AF01E0-CE2D-FA9E-1445-C5DC4D71BF10}"/>
          </ac:spMkLst>
        </pc:spChg>
        <pc:spChg chg="mod">
          <ac:chgData name="Ali, Syed Waqqas" userId="1b3a5f44-9498-4738-8c4e-8127257d744d" providerId="ADAL" clId="{EF425237-BAB7-4808-A7AB-3FAC019C79E4}" dt="2024-02-12T04:40:30.119" v="3387" actId="1036"/>
          <ac:spMkLst>
            <pc:docMk/>
            <pc:sldMk cId="689830883" sldId="456"/>
            <ac:spMk id="11" creationId="{E245A66F-4EDA-C768-E8CC-D45389D7E761}"/>
          </ac:spMkLst>
        </pc:spChg>
        <pc:picChg chg="del">
          <ac:chgData name="Ali, Syed Waqqas" userId="1b3a5f44-9498-4738-8c4e-8127257d744d" providerId="ADAL" clId="{EF425237-BAB7-4808-A7AB-3FAC019C79E4}" dt="2024-02-12T04:39:54.758" v="3369" actId="478"/>
          <ac:picMkLst>
            <pc:docMk/>
            <pc:sldMk cId="689830883" sldId="456"/>
            <ac:picMk id="10" creationId="{064F8C3E-4688-C1AA-6CDF-7B5D20DD5CCD}"/>
          </ac:picMkLst>
        </pc:picChg>
        <pc:picChg chg="add mod">
          <ac:chgData name="Ali, Syed Waqqas" userId="1b3a5f44-9498-4738-8c4e-8127257d744d" providerId="ADAL" clId="{EF425237-BAB7-4808-A7AB-3FAC019C79E4}" dt="2024-02-12T04:40:30.119" v="3387" actId="1036"/>
          <ac:picMkLst>
            <pc:docMk/>
            <pc:sldMk cId="689830883" sldId="456"/>
            <ac:picMk id="12" creationId="{A95C765C-96B9-32E3-DAF0-319646DC54F5}"/>
          </ac:picMkLst>
        </pc:picChg>
        <pc:cxnChg chg="mod">
          <ac:chgData name="Ali, Syed Waqqas" userId="1b3a5f44-9498-4738-8c4e-8127257d744d" providerId="ADAL" clId="{EF425237-BAB7-4808-A7AB-3FAC019C79E4}" dt="2024-02-12T04:40:30.119" v="3387" actId="1036"/>
          <ac:cxnSpMkLst>
            <pc:docMk/>
            <pc:sldMk cId="689830883" sldId="456"/>
            <ac:cxnSpMk id="14" creationId="{428E0A5E-3CB8-2B96-472A-4605F8917E56}"/>
          </ac:cxnSpMkLst>
        </pc:cxnChg>
      </pc:sldChg>
      <pc:sldChg chg="addSp modSp add mod">
        <pc:chgData name="Ali, Syed Waqqas" userId="1b3a5f44-9498-4738-8c4e-8127257d744d" providerId="ADAL" clId="{EF425237-BAB7-4808-A7AB-3FAC019C79E4}" dt="2024-02-14T17:15:35.301" v="16326" actId="207"/>
        <pc:sldMkLst>
          <pc:docMk/>
          <pc:sldMk cId="1039482724" sldId="457"/>
        </pc:sldMkLst>
        <pc:spChg chg="mod">
          <ac:chgData name="Ali, Syed Waqqas" userId="1b3a5f44-9498-4738-8c4e-8127257d744d" providerId="ADAL" clId="{EF425237-BAB7-4808-A7AB-3FAC019C79E4}" dt="2024-02-12T04:44:57.297" v="3656" actId="20577"/>
          <ac:spMkLst>
            <pc:docMk/>
            <pc:sldMk cId="1039482724" sldId="457"/>
            <ac:spMk id="2" creationId="{56E6B069-76FA-5121-F078-AD5EBDF1FF84}"/>
          </ac:spMkLst>
        </pc:spChg>
        <pc:spChg chg="mod">
          <ac:chgData name="Ali, Syed Waqqas" userId="1b3a5f44-9498-4738-8c4e-8127257d744d" providerId="ADAL" clId="{EF425237-BAB7-4808-A7AB-3FAC019C79E4}" dt="2024-02-12T05:48:27.567" v="8953" actId="207"/>
          <ac:spMkLst>
            <pc:docMk/>
            <pc:sldMk cId="1039482724" sldId="457"/>
            <ac:spMk id="3" creationId="{99683AB4-2E52-B3A8-08D5-4FD89C3C3BFB}"/>
          </ac:spMkLst>
        </pc:spChg>
        <pc:picChg chg="add mod">
          <ac:chgData name="Ali, Syed Waqqas" userId="1b3a5f44-9498-4738-8c4e-8127257d744d" providerId="ADAL" clId="{EF425237-BAB7-4808-A7AB-3FAC019C79E4}" dt="2024-02-12T04:46:22.258" v="4072" actId="1076"/>
          <ac:picMkLst>
            <pc:docMk/>
            <pc:sldMk cId="1039482724" sldId="457"/>
            <ac:picMk id="10" creationId="{F0B0B075-AB84-A3FF-A362-4EA7497E57B0}"/>
          </ac:picMkLst>
        </pc:picChg>
        <pc:picChg chg="add mod">
          <ac:chgData name="Ali, Syed Waqqas" userId="1b3a5f44-9498-4738-8c4e-8127257d744d" providerId="ADAL" clId="{EF425237-BAB7-4808-A7AB-3FAC019C79E4}" dt="2024-02-14T17:15:35.301" v="16326" actId="207"/>
          <ac:picMkLst>
            <pc:docMk/>
            <pc:sldMk cId="1039482724" sldId="457"/>
            <ac:picMk id="17" creationId="{2647670E-C587-2A7B-B749-FB8DDEE2538B}"/>
          </ac:picMkLst>
        </pc:picChg>
        <pc:cxnChg chg="add mod">
          <ac:chgData name="Ali, Syed Waqqas" userId="1b3a5f44-9498-4738-8c4e-8127257d744d" providerId="ADAL" clId="{EF425237-BAB7-4808-A7AB-3FAC019C79E4}" dt="2024-02-12T04:46:22.258" v="4072" actId="1076"/>
          <ac:cxnSpMkLst>
            <pc:docMk/>
            <pc:sldMk cId="1039482724" sldId="457"/>
            <ac:cxnSpMk id="12" creationId="{93924F88-10A3-333A-6FD2-A3AF00A4AEE1}"/>
          </ac:cxnSpMkLst>
        </pc:cxnChg>
        <pc:cxnChg chg="add mod">
          <ac:chgData name="Ali, Syed Waqqas" userId="1b3a5f44-9498-4738-8c4e-8127257d744d" providerId="ADAL" clId="{EF425237-BAB7-4808-A7AB-3FAC019C79E4}" dt="2024-02-12T04:46:22.258" v="4072" actId="1076"/>
          <ac:cxnSpMkLst>
            <pc:docMk/>
            <pc:sldMk cId="1039482724" sldId="457"/>
            <ac:cxnSpMk id="13" creationId="{2A203047-3B4C-1D5A-5187-EC49EF31CD0E}"/>
          </ac:cxnSpMkLst>
        </pc:cxnChg>
        <pc:cxnChg chg="add mod">
          <ac:chgData name="Ali, Syed Waqqas" userId="1b3a5f44-9498-4738-8c4e-8127257d744d" providerId="ADAL" clId="{EF425237-BAB7-4808-A7AB-3FAC019C79E4}" dt="2024-02-12T04:46:22.258" v="4072" actId="1076"/>
          <ac:cxnSpMkLst>
            <pc:docMk/>
            <pc:sldMk cId="1039482724" sldId="457"/>
            <ac:cxnSpMk id="14" creationId="{A5855F54-617B-3A02-29B4-78BD1905B168}"/>
          </ac:cxnSpMkLst>
        </pc:cxnChg>
      </pc:sldChg>
      <pc:sldChg chg="modSp add del mod">
        <pc:chgData name="Ali, Syed Waqqas" userId="1b3a5f44-9498-4738-8c4e-8127257d744d" providerId="ADAL" clId="{EF425237-BAB7-4808-A7AB-3FAC019C79E4}" dt="2024-02-12T04:41:41.543" v="3583" actId="47"/>
        <pc:sldMkLst>
          <pc:docMk/>
          <pc:sldMk cId="2071331312" sldId="457"/>
        </pc:sldMkLst>
        <pc:spChg chg="mod">
          <ac:chgData name="Ali, Syed Waqqas" userId="1b3a5f44-9498-4738-8c4e-8127257d744d" providerId="ADAL" clId="{EF425237-BAB7-4808-A7AB-3FAC019C79E4}" dt="2024-02-12T04:41:17.398" v="3463" actId="20577"/>
          <ac:spMkLst>
            <pc:docMk/>
            <pc:sldMk cId="2071331312" sldId="457"/>
            <ac:spMk id="2" creationId="{3497D136-C275-1279-1B9B-CBF0EA606B6B}"/>
          </ac:spMkLst>
        </pc:spChg>
        <pc:spChg chg="mod">
          <ac:chgData name="Ali, Syed Waqqas" userId="1b3a5f44-9498-4738-8c4e-8127257d744d" providerId="ADAL" clId="{EF425237-BAB7-4808-A7AB-3FAC019C79E4}" dt="2024-02-12T04:41:37.933" v="3582" actId="20577"/>
          <ac:spMkLst>
            <pc:docMk/>
            <pc:sldMk cId="2071331312" sldId="457"/>
            <ac:spMk id="3" creationId="{E945E0F8-EA8D-666D-A330-408E67395D00}"/>
          </ac:spMkLst>
        </pc:spChg>
      </pc:sldChg>
      <pc:sldChg chg="addSp modSp add mod ord">
        <pc:chgData name="Ali, Syed Waqqas" userId="1b3a5f44-9498-4738-8c4e-8127257d744d" providerId="ADAL" clId="{EF425237-BAB7-4808-A7AB-3FAC019C79E4}" dt="2024-02-14T17:03:51.759" v="16069" actId="113"/>
        <pc:sldMkLst>
          <pc:docMk/>
          <pc:sldMk cId="3923471701" sldId="458"/>
        </pc:sldMkLst>
        <pc:spChg chg="mod">
          <ac:chgData name="Ali, Syed Waqqas" userId="1b3a5f44-9498-4738-8c4e-8127257d744d" providerId="ADAL" clId="{EF425237-BAB7-4808-A7AB-3FAC019C79E4}" dt="2024-02-12T05:26:34.028" v="7124" actId="403"/>
          <ac:spMkLst>
            <pc:docMk/>
            <pc:sldMk cId="3923471701" sldId="458"/>
            <ac:spMk id="2" creationId="{3F957794-1346-4BD8-C320-D97483219488}"/>
          </ac:spMkLst>
        </pc:spChg>
        <pc:spChg chg="mod">
          <ac:chgData name="Ali, Syed Waqqas" userId="1b3a5f44-9498-4738-8c4e-8127257d744d" providerId="ADAL" clId="{EF425237-BAB7-4808-A7AB-3FAC019C79E4}" dt="2024-02-14T17:03:51.759" v="16069" actId="113"/>
          <ac:spMkLst>
            <pc:docMk/>
            <pc:sldMk cId="3923471701" sldId="458"/>
            <ac:spMk id="3" creationId="{7E215108-C0CE-0697-B2AB-B094147AFDA1}"/>
          </ac:spMkLst>
        </pc:spChg>
        <pc:spChg chg="add mod">
          <ac:chgData name="Ali, Syed Waqqas" userId="1b3a5f44-9498-4738-8c4e-8127257d744d" providerId="ADAL" clId="{EF425237-BAB7-4808-A7AB-3FAC019C79E4}" dt="2024-02-12T05:30:31.112" v="7536" actId="692"/>
          <ac:spMkLst>
            <pc:docMk/>
            <pc:sldMk cId="3923471701" sldId="458"/>
            <ac:spMk id="11" creationId="{49FF6FA6-4001-AC05-E876-60FCA342A7F3}"/>
          </ac:spMkLst>
        </pc:spChg>
        <pc:spChg chg="add mod">
          <ac:chgData name="Ali, Syed Waqqas" userId="1b3a5f44-9498-4738-8c4e-8127257d744d" providerId="ADAL" clId="{EF425237-BAB7-4808-A7AB-3FAC019C79E4}" dt="2024-02-12T05:30:57.396" v="7544" actId="1076"/>
          <ac:spMkLst>
            <pc:docMk/>
            <pc:sldMk cId="3923471701" sldId="458"/>
            <ac:spMk id="12" creationId="{3BDB1CF9-13EF-BA56-1F60-B8CFEA6841F3}"/>
          </ac:spMkLst>
        </pc:spChg>
        <pc:picChg chg="add mod">
          <ac:chgData name="Ali, Syed Waqqas" userId="1b3a5f44-9498-4738-8c4e-8127257d744d" providerId="ADAL" clId="{EF425237-BAB7-4808-A7AB-3FAC019C79E4}" dt="2024-02-12T05:28:55.405" v="7477" actId="1076"/>
          <ac:picMkLst>
            <pc:docMk/>
            <pc:sldMk cId="3923471701" sldId="458"/>
            <ac:picMk id="10" creationId="{8E3127A8-F071-4C31-DCF9-7497FD777DC3}"/>
          </ac:picMkLst>
        </pc:picChg>
      </pc:sldChg>
      <pc:sldChg chg="addSp modSp add mod">
        <pc:chgData name="Ali, Syed Waqqas" userId="1b3a5f44-9498-4738-8c4e-8127257d744d" providerId="ADAL" clId="{EF425237-BAB7-4808-A7AB-3FAC019C79E4}" dt="2024-02-14T17:15:40.263" v="16327" actId="207"/>
        <pc:sldMkLst>
          <pc:docMk/>
          <pc:sldMk cId="2635197702" sldId="459"/>
        </pc:sldMkLst>
        <pc:spChg chg="mod">
          <ac:chgData name="Ali, Syed Waqqas" userId="1b3a5f44-9498-4738-8c4e-8127257d744d" providerId="ADAL" clId="{EF425237-BAB7-4808-A7AB-3FAC019C79E4}" dt="2024-02-12T04:47:10.181" v="4084" actId="20577"/>
          <ac:spMkLst>
            <pc:docMk/>
            <pc:sldMk cId="2635197702" sldId="459"/>
            <ac:spMk id="2" creationId="{96EF3AF3-91B6-F808-871E-47C1BB3219C9}"/>
          </ac:spMkLst>
        </pc:spChg>
        <pc:spChg chg="mod">
          <ac:chgData name="Ali, Syed Waqqas" userId="1b3a5f44-9498-4738-8c4e-8127257d744d" providerId="ADAL" clId="{EF425237-BAB7-4808-A7AB-3FAC019C79E4}" dt="2024-02-12T04:46:48.286" v="4077" actId="14100"/>
          <ac:spMkLst>
            <pc:docMk/>
            <pc:sldMk cId="2635197702" sldId="459"/>
            <ac:spMk id="3" creationId="{E1FA35E3-BD45-EEC2-CCCD-066BADCF36EB}"/>
          </ac:spMkLst>
        </pc:spChg>
        <pc:spChg chg="add mod">
          <ac:chgData name="Ali, Syed Waqqas" userId="1b3a5f44-9498-4738-8c4e-8127257d744d" providerId="ADAL" clId="{EF425237-BAB7-4808-A7AB-3FAC019C79E4}" dt="2024-02-14T17:15:40.263" v="16327" actId="207"/>
          <ac:spMkLst>
            <pc:docMk/>
            <pc:sldMk cId="2635197702" sldId="459"/>
            <ac:spMk id="9" creationId="{0DFBD8EF-FE44-C2BC-AA4E-988C59B553C7}"/>
          </ac:spMkLst>
        </pc:spChg>
        <pc:picChg chg="mod">
          <ac:chgData name="Ali, Syed Waqqas" userId="1b3a5f44-9498-4738-8c4e-8127257d744d" providerId="ADAL" clId="{EF425237-BAB7-4808-A7AB-3FAC019C79E4}" dt="2024-02-12T04:46:54.926" v="4078" actId="1076"/>
          <ac:picMkLst>
            <pc:docMk/>
            <pc:sldMk cId="2635197702" sldId="459"/>
            <ac:picMk id="10" creationId="{00924BBE-410C-E3F1-921A-4F2541B75241}"/>
          </ac:picMkLst>
        </pc:picChg>
        <pc:cxnChg chg="mod">
          <ac:chgData name="Ali, Syed Waqqas" userId="1b3a5f44-9498-4738-8c4e-8127257d744d" providerId="ADAL" clId="{EF425237-BAB7-4808-A7AB-3FAC019C79E4}" dt="2024-02-12T04:46:54.926" v="4078" actId="1076"/>
          <ac:cxnSpMkLst>
            <pc:docMk/>
            <pc:sldMk cId="2635197702" sldId="459"/>
            <ac:cxnSpMk id="12" creationId="{2CD2475D-9991-A21B-14DF-7F7333A0C381}"/>
          </ac:cxnSpMkLst>
        </pc:cxnChg>
        <pc:cxnChg chg="mod">
          <ac:chgData name="Ali, Syed Waqqas" userId="1b3a5f44-9498-4738-8c4e-8127257d744d" providerId="ADAL" clId="{EF425237-BAB7-4808-A7AB-3FAC019C79E4}" dt="2024-02-12T04:46:54.926" v="4078" actId="1076"/>
          <ac:cxnSpMkLst>
            <pc:docMk/>
            <pc:sldMk cId="2635197702" sldId="459"/>
            <ac:cxnSpMk id="13" creationId="{3E274DF1-6812-33E8-3F9D-11D7AB80D743}"/>
          </ac:cxnSpMkLst>
        </pc:cxnChg>
        <pc:cxnChg chg="mod">
          <ac:chgData name="Ali, Syed Waqqas" userId="1b3a5f44-9498-4738-8c4e-8127257d744d" providerId="ADAL" clId="{EF425237-BAB7-4808-A7AB-3FAC019C79E4}" dt="2024-02-12T04:46:54.926" v="4078" actId="1076"/>
          <ac:cxnSpMkLst>
            <pc:docMk/>
            <pc:sldMk cId="2635197702" sldId="459"/>
            <ac:cxnSpMk id="14" creationId="{402A960B-410B-9886-4594-ED4A2E23D583}"/>
          </ac:cxnSpMkLst>
        </pc:cxnChg>
      </pc:sldChg>
      <pc:sldChg chg="addSp modSp add mod">
        <pc:chgData name="Ali, Syed Waqqas" userId="1b3a5f44-9498-4738-8c4e-8127257d744d" providerId="ADAL" clId="{EF425237-BAB7-4808-A7AB-3FAC019C79E4}" dt="2024-02-12T05:17:53.199" v="6240" actId="20577"/>
        <pc:sldMkLst>
          <pc:docMk/>
          <pc:sldMk cId="3505578865" sldId="460"/>
        </pc:sldMkLst>
        <pc:spChg chg="mod">
          <ac:chgData name="Ali, Syed Waqqas" userId="1b3a5f44-9498-4738-8c4e-8127257d744d" providerId="ADAL" clId="{EF425237-BAB7-4808-A7AB-3FAC019C79E4}" dt="2024-02-12T04:50:58.725" v="4113" actId="403"/>
          <ac:spMkLst>
            <pc:docMk/>
            <pc:sldMk cId="3505578865" sldId="460"/>
            <ac:spMk id="2" creationId="{420D0C5F-B5A9-E682-B5D6-EDBA284B80D0}"/>
          </ac:spMkLst>
        </pc:spChg>
        <pc:spChg chg="mod">
          <ac:chgData name="Ali, Syed Waqqas" userId="1b3a5f44-9498-4738-8c4e-8127257d744d" providerId="ADAL" clId="{EF425237-BAB7-4808-A7AB-3FAC019C79E4}" dt="2024-02-12T05:17:53.199" v="6240" actId="20577"/>
          <ac:spMkLst>
            <pc:docMk/>
            <pc:sldMk cId="3505578865" sldId="460"/>
            <ac:spMk id="3" creationId="{AD46B97E-A3E2-084E-DFCE-2EEE63C73348}"/>
          </ac:spMkLst>
        </pc:spChg>
        <pc:picChg chg="add mod">
          <ac:chgData name="Ali, Syed Waqqas" userId="1b3a5f44-9498-4738-8c4e-8127257d744d" providerId="ADAL" clId="{EF425237-BAB7-4808-A7AB-3FAC019C79E4}" dt="2024-02-12T04:53:10.340" v="4335" actId="1035"/>
          <ac:picMkLst>
            <pc:docMk/>
            <pc:sldMk cId="3505578865" sldId="460"/>
            <ac:picMk id="10" creationId="{4A52813B-B8D8-C982-9D33-BDD8AFA53E24}"/>
          </ac:picMkLst>
        </pc:picChg>
      </pc:sldChg>
      <pc:sldChg chg="addSp modSp add mod">
        <pc:chgData name="Ali, Syed Waqqas" userId="1b3a5f44-9498-4738-8c4e-8127257d744d" providerId="ADAL" clId="{EF425237-BAB7-4808-A7AB-3FAC019C79E4}" dt="2024-02-12T04:56:16.023" v="4596" actId="207"/>
        <pc:sldMkLst>
          <pc:docMk/>
          <pc:sldMk cId="2170351696" sldId="461"/>
        </pc:sldMkLst>
        <pc:spChg chg="mod">
          <ac:chgData name="Ali, Syed Waqqas" userId="1b3a5f44-9498-4738-8c4e-8127257d744d" providerId="ADAL" clId="{EF425237-BAB7-4808-A7AB-3FAC019C79E4}" dt="2024-02-12T04:55:08.681" v="4414" actId="120"/>
          <ac:spMkLst>
            <pc:docMk/>
            <pc:sldMk cId="2170351696" sldId="461"/>
            <ac:spMk id="2" creationId="{F8FE41FC-8E25-9BD6-3A1C-B2F5B74059B2}"/>
          </ac:spMkLst>
        </pc:spChg>
        <pc:spChg chg="mod">
          <ac:chgData name="Ali, Syed Waqqas" userId="1b3a5f44-9498-4738-8c4e-8127257d744d" providerId="ADAL" clId="{EF425237-BAB7-4808-A7AB-3FAC019C79E4}" dt="2024-02-12T04:56:16.023" v="4596" actId="207"/>
          <ac:spMkLst>
            <pc:docMk/>
            <pc:sldMk cId="2170351696" sldId="461"/>
            <ac:spMk id="3" creationId="{813AE012-D5D9-0466-7DF7-2307EEFBB9BE}"/>
          </ac:spMkLst>
        </pc:spChg>
        <pc:picChg chg="add mod">
          <ac:chgData name="Ali, Syed Waqqas" userId="1b3a5f44-9498-4738-8c4e-8127257d744d" providerId="ADAL" clId="{EF425237-BAB7-4808-A7AB-3FAC019C79E4}" dt="2024-02-12T04:55:18.073" v="4416" actId="208"/>
          <ac:picMkLst>
            <pc:docMk/>
            <pc:sldMk cId="2170351696" sldId="461"/>
            <ac:picMk id="9" creationId="{A3BBAB69-0592-71F8-E0E7-2A732855A5DD}"/>
          </ac:picMkLst>
        </pc:picChg>
      </pc:sldChg>
      <pc:sldChg chg="addSp modSp add mod">
        <pc:chgData name="Ali, Syed Waqqas" userId="1b3a5f44-9498-4738-8c4e-8127257d744d" providerId="ADAL" clId="{EF425237-BAB7-4808-A7AB-3FAC019C79E4}" dt="2024-02-12T05:35:21.019" v="7839" actId="403"/>
        <pc:sldMkLst>
          <pc:docMk/>
          <pc:sldMk cId="283383517" sldId="462"/>
        </pc:sldMkLst>
        <pc:spChg chg="mod">
          <ac:chgData name="Ali, Syed Waqqas" userId="1b3a5f44-9498-4738-8c4e-8127257d744d" providerId="ADAL" clId="{EF425237-BAB7-4808-A7AB-3FAC019C79E4}" dt="2024-02-12T05:35:21.019" v="7839" actId="403"/>
          <ac:spMkLst>
            <pc:docMk/>
            <pc:sldMk cId="283383517" sldId="462"/>
            <ac:spMk id="2" creationId="{A88C9212-90F0-3D1A-DD03-75ED71BCEA07}"/>
          </ac:spMkLst>
        </pc:spChg>
        <pc:spChg chg="mod">
          <ac:chgData name="Ali, Syed Waqqas" userId="1b3a5f44-9498-4738-8c4e-8127257d744d" providerId="ADAL" clId="{EF425237-BAB7-4808-A7AB-3FAC019C79E4}" dt="2024-02-12T04:58:08.302" v="4784" actId="207"/>
          <ac:spMkLst>
            <pc:docMk/>
            <pc:sldMk cId="283383517" sldId="462"/>
            <ac:spMk id="3" creationId="{8125AAEE-4714-8C4B-E4E8-32259906FAC8}"/>
          </ac:spMkLst>
        </pc:spChg>
        <pc:picChg chg="add mod">
          <ac:chgData name="Ali, Syed Waqqas" userId="1b3a5f44-9498-4738-8c4e-8127257d744d" providerId="ADAL" clId="{EF425237-BAB7-4808-A7AB-3FAC019C79E4}" dt="2024-02-12T04:57:38.514" v="4629" actId="1076"/>
          <ac:picMkLst>
            <pc:docMk/>
            <pc:sldMk cId="283383517" sldId="462"/>
            <ac:picMk id="10" creationId="{2BD139BF-7C5D-A1F0-2208-59D9294F82B6}"/>
          </ac:picMkLst>
        </pc:picChg>
      </pc:sldChg>
      <pc:sldChg chg="add del">
        <pc:chgData name="Ali, Syed Waqqas" userId="1b3a5f44-9498-4738-8c4e-8127257d744d" providerId="ADAL" clId="{EF425237-BAB7-4808-A7AB-3FAC019C79E4}" dt="2024-02-12T05:10:03.553" v="5977" actId="47"/>
        <pc:sldMkLst>
          <pc:docMk/>
          <pc:sldMk cId="863549497" sldId="463"/>
        </pc:sldMkLst>
      </pc:sldChg>
      <pc:sldChg chg="modSp add mod">
        <pc:chgData name="Ali, Syed Waqqas" userId="1b3a5f44-9498-4738-8c4e-8127257d744d" providerId="ADAL" clId="{EF425237-BAB7-4808-A7AB-3FAC019C79E4}" dt="2024-02-12T04:59:24.905" v="4884" actId="20577"/>
        <pc:sldMkLst>
          <pc:docMk/>
          <pc:sldMk cId="386714498" sldId="464"/>
        </pc:sldMkLst>
        <pc:spChg chg="mod">
          <ac:chgData name="Ali, Syed Waqqas" userId="1b3a5f44-9498-4738-8c4e-8127257d744d" providerId="ADAL" clId="{EF425237-BAB7-4808-A7AB-3FAC019C79E4}" dt="2024-02-12T04:59:17.804" v="4844" actId="27636"/>
          <ac:spMkLst>
            <pc:docMk/>
            <pc:sldMk cId="386714498" sldId="464"/>
            <ac:spMk id="2" creationId="{9BCF2B55-6945-D336-E059-24BA0315C037}"/>
          </ac:spMkLst>
        </pc:spChg>
        <pc:spChg chg="mod">
          <ac:chgData name="Ali, Syed Waqqas" userId="1b3a5f44-9498-4738-8c4e-8127257d744d" providerId="ADAL" clId="{EF425237-BAB7-4808-A7AB-3FAC019C79E4}" dt="2024-02-12T04:59:24.905" v="4884" actId="20577"/>
          <ac:spMkLst>
            <pc:docMk/>
            <pc:sldMk cId="386714498" sldId="464"/>
            <ac:spMk id="3" creationId="{50346D15-1A09-AE62-AEB7-2AC4EE5656E3}"/>
          </ac:spMkLst>
        </pc:spChg>
      </pc:sldChg>
      <pc:sldChg chg="modSp add mod">
        <pc:chgData name="Ali, Syed Waqqas" userId="1b3a5f44-9498-4738-8c4e-8127257d744d" providerId="ADAL" clId="{EF425237-BAB7-4808-A7AB-3FAC019C79E4}" dt="2024-02-12T05:04:23.556" v="5168" actId="20577"/>
        <pc:sldMkLst>
          <pc:docMk/>
          <pc:sldMk cId="416674969" sldId="465"/>
        </pc:sldMkLst>
        <pc:spChg chg="mod">
          <ac:chgData name="Ali, Syed Waqqas" userId="1b3a5f44-9498-4738-8c4e-8127257d744d" providerId="ADAL" clId="{EF425237-BAB7-4808-A7AB-3FAC019C79E4}" dt="2024-02-12T05:01:45.055" v="5134" actId="403"/>
          <ac:spMkLst>
            <pc:docMk/>
            <pc:sldMk cId="416674969" sldId="465"/>
            <ac:spMk id="2" creationId="{5AEC11D6-7F36-C43F-3285-A6D40D83BE09}"/>
          </ac:spMkLst>
        </pc:spChg>
        <pc:spChg chg="mod">
          <ac:chgData name="Ali, Syed Waqqas" userId="1b3a5f44-9498-4738-8c4e-8127257d744d" providerId="ADAL" clId="{EF425237-BAB7-4808-A7AB-3FAC019C79E4}" dt="2024-02-12T05:04:23.556" v="5168" actId="20577"/>
          <ac:spMkLst>
            <pc:docMk/>
            <pc:sldMk cId="416674969" sldId="465"/>
            <ac:spMk id="3" creationId="{281778A3-321A-B73A-A237-140C73A47501}"/>
          </ac:spMkLst>
        </pc:spChg>
      </pc:sldChg>
      <pc:sldChg chg="modSp add mod">
        <pc:chgData name="Ali, Syed Waqqas" userId="1b3a5f44-9498-4738-8c4e-8127257d744d" providerId="ADAL" clId="{EF425237-BAB7-4808-A7AB-3FAC019C79E4}" dt="2024-02-12T05:11:01.981" v="6040" actId="20577"/>
        <pc:sldMkLst>
          <pc:docMk/>
          <pc:sldMk cId="2759696807" sldId="466"/>
        </pc:sldMkLst>
        <pc:spChg chg="mod">
          <ac:chgData name="Ali, Syed Waqqas" userId="1b3a5f44-9498-4738-8c4e-8127257d744d" providerId="ADAL" clId="{EF425237-BAB7-4808-A7AB-3FAC019C79E4}" dt="2024-02-12T05:11:01.981" v="6040" actId="20577"/>
          <ac:spMkLst>
            <pc:docMk/>
            <pc:sldMk cId="2759696807" sldId="466"/>
            <ac:spMk id="2" creationId="{DBE1929D-F1B8-136C-69DD-FDA3E7EBEC42}"/>
          </ac:spMkLst>
        </pc:spChg>
      </pc:sldChg>
      <pc:sldChg chg="modSp add mod">
        <pc:chgData name="Ali, Syed Waqqas" userId="1b3a5f44-9498-4738-8c4e-8127257d744d" providerId="ADAL" clId="{EF425237-BAB7-4808-A7AB-3FAC019C79E4}" dt="2024-02-12T05:00:11.171" v="4907" actId="20577"/>
        <pc:sldMkLst>
          <pc:docMk/>
          <pc:sldMk cId="551851556" sldId="467"/>
        </pc:sldMkLst>
        <pc:spChg chg="mod">
          <ac:chgData name="Ali, Syed Waqqas" userId="1b3a5f44-9498-4738-8c4e-8127257d744d" providerId="ADAL" clId="{EF425237-BAB7-4808-A7AB-3FAC019C79E4}" dt="2024-02-12T05:00:11.171" v="4907" actId="20577"/>
          <ac:spMkLst>
            <pc:docMk/>
            <pc:sldMk cId="551851556" sldId="467"/>
            <ac:spMk id="2" creationId="{CE4646CA-92B2-3351-07FA-2F22A8856D7B}"/>
          </ac:spMkLst>
        </pc:spChg>
      </pc:sldChg>
      <pc:sldChg chg="modSp add mod">
        <pc:chgData name="Ali, Syed Waqqas" userId="1b3a5f44-9498-4738-8c4e-8127257d744d" providerId="ADAL" clId="{EF425237-BAB7-4808-A7AB-3FAC019C79E4}" dt="2024-02-14T17:00:02.327" v="16017" actId="6549"/>
        <pc:sldMkLst>
          <pc:docMk/>
          <pc:sldMk cId="1664079490" sldId="468"/>
        </pc:sldMkLst>
        <pc:spChg chg="mod">
          <ac:chgData name="Ali, Syed Waqqas" userId="1b3a5f44-9498-4738-8c4e-8127257d744d" providerId="ADAL" clId="{EF425237-BAB7-4808-A7AB-3FAC019C79E4}" dt="2024-02-12T05:04:35.184" v="5173" actId="20577"/>
          <ac:spMkLst>
            <pc:docMk/>
            <pc:sldMk cId="1664079490" sldId="468"/>
            <ac:spMk id="2" creationId="{01C90B9D-A206-F7FE-85B5-C63321DFAF47}"/>
          </ac:spMkLst>
        </pc:spChg>
        <pc:spChg chg="mod">
          <ac:chgData name="Ali, Syed Waqqas" userId="1b3a5f44-9498-4738-8c4e-8127257d744d" providerId="ADAL" clId="{EF425237-BAB7-4808-A7AB-3FAC019C79E4}" dt="2024-02-14T17:00:02.327" v="16017" actId="6549"/>
          <ac:spMkLst>
            <pc:docMk/>
            <pc:sldMk cId="1664079490" sldId="468"/>
            <ac:spMk id="3" creationId="{E85A2B88-93E7-BAAA-B7E7-B41EC6E7C8DF}"/>
          </ac:spMkLst>
        </pc:spChg>
      </pc:sldChg>
      <pc:sldChg chg="modSp add mod">
        <pc:chgData name="Ali, Syed Waqqas" userId="1b3a5f44-9498-4738-8c4e-8127257d744d" providerId="ADAL" clId="{EF425237-BAB7-4808-A7AB-3FAC019C79E4}" dt="2024-02-14T16:58:03.475" v="15993" actId="207"/>
        <pc:sldMkLst>
          <pc:docMk/>
          <pc:sldMk cId="3895899719" sldId="469"/>
        </pc:sldMkLst>
        <pc:spChg chg="mod">
          <ac:chgData name="Ali, Syed Waqqas" userId="1b3a5f44-9498-4738-8c4e-8127257d744d" providerId="ADAL" clId="{EF425237-BAB7-4808-A7AB-3FAC019C79E4}" dt="2024-02-12T05:07:52.956" v="5657" actId="403"/>
          <ac:spMkLst>
            <pc:docMk/>
            <pc:sldMk cId="3895899719" sldId="469"/>
            <ac:spMk id="2" creationId="{1C1F96CE-FAB7-6B33-717E-B95360AEA0E3}"/>
          </ac:spMkLst>
        </pc:spChg>
        <pc:spChg chg="mod">
          <ac:chgData name="Ali, Syed Waqqas" userId="1b3a5f44-9498-4738-8c4e-8127257d744d" providerId="ADAL" clId="{EF425237-BAB7-4808-A7AB-3FAC019C79E4}" dt="2024-02-14T16:58:03.475" v="15993" actId="207"/>
          <ac:spMkLst>
            <pc:docMk/>
            <pc:sldMk cId="3895899719" sldId="469"/>
            <ac:spMk id="3" creationId="{9470D768-76FA-8673-F237-8627F7E3822D}"/>
          </ac:spMkLst>
        </pc:spChg>
      </pc:sldChg>
      <pc:sldChg chg="modSp add mod">
        <pc:chgData name="Ali, Syed Waqqas" userId="1b3a5f44-9498-4738-8c4e-8127257d744d" providerId="ADAL" clId="{EF425237-BAB7-4808-A7AB-3FAC019C79E4}" dt="2024-02-12T05:21:39.649" v="6398" actId="20577"/>
        <pc:sldMkLst>
          <pc:docMk/>
          <pc:sldMk cId="3394842688" sldId="470"/>
        </pc:sldMkLst>
        <pc:spChg chg="mod">
          <ac:chgData name="Ali, Syed Waqqas" userId="1b3a5f44-9498-4738-8c4e-8127257d744d" providerId="ADAL" clId="{EF425237-BAB7-4808-A7AB-3FAC019C79E4}" dt="2024-02-12T05:20:44.606" v="6274" actId="20577"/>
          <ac:spMkLst>
            <pc:docMk/>
            <pc:sldMk cId="3394842688" sldId="470"/>
            <ac:spMk id="2" creationId="{ED74B049-8BC3-075D-153A-2D2403BDF708}"/>
          </ac:spMkLst>
        </pc:spChg>
        <pc:spChg chg="mod">
          <ac:chgData name="Ali, Syed Waqqas" userId="1b3a5f44-9498-4738-8c4e-8127257d744d" providerId="ADAL" clId="{EF425237-BAB7-4808-A7AB-3FAC019C79E4}" dt="2024-02-12T05:21:39.649" v="6398" actId="20577"/>
          <ac:spMkLst>
            <pc:docMk/>
            <pc:sldMk cId="3394842688" sldId="470"/>
            <ac:spMk id="3" creationId="{817008ED-83B5-535B-4318-414E0571DC5A}"/>
          </ac:spMkLst>
        </pc:spChg>
      </pc:sldChg>
      <pc:sldChg chg="addSp modSp add mod">
        <pc:chgData name="Ali, Syed Waqqas" userId="1b3a5f44-9498-4738-8c4e-8127257d744d" providerId="ADAL" clId="{EF425237-BAB7-4808-A7AB-3FAC019C79E4}" dt="2024-02-14T17:00:48.770" v="16022" actId="207"/>
        <pc:sldMkLst>
          <pc:docMk/>
          <pc:sldMk cId="2101169434" sldId="471"/>
        </pc:sldMkLst>
        <pc:spChg chg="mod">
          <ac:chgData name="Ali, Syed Waqqas" userId="1b3a5f44-9498-4738-8c4e-8127257d744d" providerId="ADAL" clId="{EF425237-BAB7-4808-A7AB-3FAC019C79E4}" dt="2024-02-12T05:22:22.514" v="6421" actId="20577"/>
          <ac:spMkLst>
            <pc:docMk/>
            <pc:sldMk cId="2101169434" sldId="471"/>
            <ac:spMk id="2" creationId="{3DFB03E6-DED1-1E04-CE1E-4951CFCE7F2D}"/>
          </ac:spMkLst>
        </pc:spChg>
        <pc:spChg chg="mod">
          <ac:chgData name="Ali, Syed Waqqas" userId="1b3a5f44-9498-4738-8c4e-8127257d744d" providerId="ADAL" clId="{EF425237-BAB7-4808-A7AB-3FAC019C79E4}" dt="2024-02-14T17:00:48.770" v="16022" actId="207"/>
          <ac:spMkLst>
            <pc:docMk/>
            <pc:sldMk cId="2101169434" sldId="471"/>
            <ac:spMk id="3" creationId="{33A68755-5C79-55A8-0FED-E87AE0FDCB38}"/>
          </ac:spMkLst>
        </pc:spChg>
        <pc:picChg chg="add mod">
          <ac:chgData name="Ali, Syed Waqqas" userId="1b3a5f44-9498-4738-8c4e-8127257d744d" providerId="ADAL" clId="{EF425237-BAB7-4808-A7AB-3FAC019C79E4}" dt="2024-02-12T05:22:15.316" v="6401"/>
          <ac:picMkLst>
            <pc:docMk/>
            <pc:sldMk cId="2101169434" sldId="471"/>
            <ac:picMk id="9" creationId="{17049617-5989-DEC0-2BAE-2EF7C318B49D}"/>
          </ac:picMkLst>
        </pc:picChg>
      </pc:sldChg>
      <pc:sldChg chg="modSp add mod">
        <pc:chgData name="Ali, Syed Waqqas" userId="1b3a5f44-9498-4738-8c4e-8127257d744d" providerId="ADAL" clId="{EF425237-BAB7-4808-A7AB-3FAC019C79E4}" dt="2024-02-14T17:01:09.971" v="16025" actId="207"/>
        <pc:sldMkLst>
          <pc:docMk/>
          <pc:sldMk cId="1856726117" sldId="472"/>
        </pc:sldMkLst>
        <pc:spChg chg="mod">
          <ac:chgData name="Ali, Syed Waqqas" userId="1b3a5f44-9498-4738-8c4e-8127257d744d" providerId="ADAL" clId="{EF425237-BAB7-4808-A7AB-3FAC019C79E4}" dt="2024-02-14T17:01:09.971" v="16025" actId="207"/>
          <ac:spMkLst>
            <pc:docMk/>
            <pc:sldMk cId="1856726117" sldId="472"/>
            <ac:spMk id="3" creationId="{8C4D50D1-144F-0E66-AF47-B129DAF72E70}"/>
          </ac:spMkLst>
        </pc:spChg>
      </pc:sldChg>
      <pc:sldChg chg="add">
        <pc:chgData name="Ali, Syed Waqqas" userId="1b3a5f44-9498-4738-8c4e-8127257d744d" providerId="ADAL" clId="{EF425237-BAB7-4808-A7AB-3FAC019C79E4}" dt="2024-02-12T05:25:18.118" v="6968"/>
        <pc:sldMkLst>
          <pc:docMk/>
          <pc:sldMk cId="3275895295" sldId="473"/>
        </pc:sldMkLst>
      </pc:sldChg>
      <pc:sldChg chg="addSp modSp add mod">
        <pc:chgData name="Ali, Syed Waqqas" userId="1b3a5f44-9498-4738-8c4e-8127257d744d" providerId="ADAL" clId="{EF425237-BAB7-4808-A7AB-3FAC019C79E4}" dt="2024-02-14T17:03:30.361" v="16067" actId="1037"/>
        <pc:sldMkLst>
          <pc:docMk/>
          <pc:sldMk cId="3195344094" sldId="474"/>
        </pc:sldMkLst>
        <pc:spChg chg="mod">
          <ac:chgData name="Ali, Syed Waqqas" userId="1b3a5f44-9498-4738-8c4e-8127257d744d" providerId="ADAL" clId="{EF425237-BAB7-4808-A7AB-3FAC019C79E4}" dt="2024-02-14T17:01:44.725" v="16027" actId="113"/>
          <ac:spMkLst>
            <pc:docMk/>
            <pc:sldMk cId="3195344094" sldId="474"/>
            <ac:spMk id="3" creationId="{FD1C285F-1CEF-16DE-3BCB-0B905884C7DA}"/>
          </ac:spMkLst>
        </pc:spChg>
        <pc:spChg chg="add mod">
          <ac:chgData name="Ali, Syed Waqqas" userId="1b3a5f44-9498-4738-8c4e-8127257d744d" providerId="ADAL" clId="{EF425237-BAB7-4808-A7AB-3FAC019C79E4}" dt="2024-02-14T17:03:30.361" v="16067" actId="1037"/>
          <ac:spMkLst>
            <pc:docMk/>
            <pc:sldMk cId="3195344094" sldId="474"/>
            <ac:spMk id="10" creationId="{1004B3D1-1AA2-822C-277A-389284C27F85}"/>
          </ac:spMkLst>
        </pc:spChg>
        <pc:spChg chg="add mod">
          <ac:chgData name="Ali, Syed Waqqas" userId="1b3a5f44-9498-4738-8c4e-8127257d744d" providerId="ADAL" clId="{EF425237-BAB7-4808-A7AB-3FAC019C79E4}" dt="2024-02-14T17:02:36.140" v="16047" actId="692"/>
          <ac:spMkLst>
            <pc:docMk/>
            <pc:sldMk cId="3195344094" sldId="474"/>
            <ac:spMk id="11" creationId="{A83EF576-844E-3130-D764-5EABF340F9DF}"/>
          </ac:spMkLst>
        </pc:spChg>
      </pc:sldChg>
      <pc:sldChg chg="add del">
        <pc:chgData name="Ali, Syed Waqqas" userId="1b3a5f44-9498-4738-8c4e-8127257d744d" providerId="ADAL" clId="{EF425237-BAB7-4808-A7AB-3FAC019C79E4}" dt="2024-02-12T05:26:24.521" v="7104" actId="47"/>
        <pc:sldMkLst>
          <pc:docMk/>
          <pc:sldMk cId="2857772529" sldId="475"/>
        </pc:sldMkLst>
      </pc:sldChg>
      <pc:sldChg chg="modSp add mod">
        <pc:chgData name="Ali, Syed Waqqas" userId="1b3a5f44-9498-4738-8c4e-8127257d744d" providerId="ADAL" clId="{EF425237-BAB7-4808-A7AB-3FAC019C79E4}" dt="2024-02-12T05:32:29.570" v="7820" actId="207"/>
        <pc:sldMkLst>
          <pc:docMk/>
          <pc:sldMk cId="3960150087" sldId="475"/>
        </pc:sldMkLst>
        <pc:spChg chg="mod">
          <ac:chgData name="Ali, Syed Waqqas" userId="1b3a5f44-9498-4738-8c4e-8127257d744d" providerId="ADAL" clId="{EF425237-BAB7-4808-A7AB-3FAC019C79E4}" dt="2024-02-12T05:31:40.451" v="7564" actId="403"/>
          <ac:spMkLst>
            <pc:docMk/>
            <pc:sldMk cId="3960150087" sldId="475"/>
            <ac:spMk id="2" creationId="{511FEA14-A402-BDE5-F990-B1B24D8845F7}"/>
          </ac:spMkLst>
        </pc:spChg>
        <pc:spChg chg="mod">
          <ac:chgData name="Ali, Syed Waqqas" userId="1b3a5f44-9498-4738-8c4e-8127257d744d" providerId="ADAL" clId="{EF425237-BAB7-4808-A7AB-3FAC019C79E4}" dt="2024-02-12T05:32:29.570" v="7820" actId="207"/>
          <ac:spMkLst>
            <pc:docMk/>
            <pc:sldMk cId="3960150087" sldId="475"/>
            <ac:spMk id="3" creationId="{4D149F22-5231-E487-7378-0144AB8C9F90}"/>
          </ac:spMkLst>
        </pc:spChg>
      </pc:sldChg>
      <pc:sldChg chg="modSp add mod">
        <pc:chgData name="Ali, Syed Waqqas" userId="1b3a5f44-9498-4738-8c4e-8127257d744d" providerId="ADAL" clId="{EF425237-BAB7-4808-A7AB-3FAC019C79E4}" dt="2024-02-12T05:47:34.135" v="8946" actId="207"/>
        <pc:sldMkLst>
          <pc:docMk/>
          <pc:sldMk cId="658970618" sldId="476"/>
        </pc:sldMkLst>
        <pc:spChg chg="mod">
          <ac:chgData name="Ali, Syed Waqqas" userId="1b3a5f44-9498-4738-8c4e-8127257d744d" providerId="ADAL" clId="{EF425237-BAB7-4808-A7AB-3FAC019C79E4}" dt="2024-02-12T05:36:58.489" v="7864" actId="20577"/>
          <ac:spMkLst>
            <pc:docMk/>
            <pc:sldMk cId="658970618" sldId="476"/>
            <ac:spMk id="2" creationId="{A36A2C69-43EC-F0B3-1B71-0133E5AB7A50}"/>
          </ac:spMkLst>
        </pc:spChg>
        <pc:spChg chg="mod">
          <ac:chgData name="Ali, Syed Waqqas" userId="1b3a5f44-9498-4738-8c4e-8127257d744d" providerId="ADAL" clId="{EF425237-BAB7-4808-A7AB-3FAC019C79E4}" dt="2024-02-12T05:47:34.135" v="8946" actId="207"/>
          <ac:spMkLst>
            <pc:docMk/>
            <pc:sldMk cId="658970618" sldId="476"/>
            <ac:spMk id="3" creationId="{1F9188F8-FD8C-75D1-4331-B80BB5DE4C2F}"/>
          </ac:spMkLst>
        </pc:spChg>
      </pc:sldChg>
      <pc:sldChg chg="modSp add mod">
        <pc:chgData name="Ali, Syed Waqqas" userId="1b3a5f44-9498-4738-8c4e-8127257d744d" providerId="ADAL" clId="{EF425237-BAB7-4808-A7AB-3FAC019C79E4}" dt="2024-02-14T17:14:14.849" v="16302" actId="20577"/>
        <pc:sldMkLst>
          <pc:docMk/>
          <pc:sldMk cId="819692100" sldId="477"/>
        </pc:sldMkLst>
        <pc:spChg chg="mod">
          <ac:chgData name="Ali, Syed Waqqas" userId="1b3a5f44-9498-4738-8c4e-8127257d744d" providerId="ADAL" clId="{EF425237-BAB7-4808-A7AB-3FAC019C79E4}" dt="2024-02-12T05:39:09.075" v="8334" actId="20577"/>
          <ac:spMkLst>
            <pc:docMk/>
            <pc:sldMk cId="819692100" sldId="477"/>
            <ac:spMk id="2" creationId="{2A9AA7E3-2625-DDD4-CF5B-D8C1F3536318}"/>
          </ac:spMkLst>
        </pc:spChg>
        <pc:spChg chg="mod">
          <ac:chgData name="Ali, Syed Waqqas" userId="1b3a5f44-9498-4738-8c4e-8127257d744d" providerId="ADAL" clId="{EF425237-BAB7-4808-A7AB-3FAC019C79E4}" dt="2024-02-14T17:14:14.849" v="16302" actId="20577"/>
          <ac:spMkLst>
            <pc:docMk/>
            <pc:sldMk cId="819692100" sldId="477"/>
            <ac:spMk id="3" creationId="{69B395F6-EF5E-677D-7F01-12CE44FAB20F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2T05:45:07.911" v="8934" actId="1076"/>
        <pc:sldMkLst>
          <pc:docMk/>
          <pc:sldMk cId="3094732012" sldId="478"/>
        </pc:sldMkLst>
        <pc:spChg chg="add mod">
          <ac:chgData name="Ali, Syed Waqqas" userId="1b3a5f44-9498-4738-8c4e-8127257d744d" providerId="ADAL" clId="{EF425237-BAB7-4808-A7AB-3FAC019C79E4}" dt="2024-02-12T05:43:20.945" v="8921" actId="1076"/>
          <ac:spMkLst>
            <pc:docMk/>
            <pc:sldMk cId="3094732012" sldId="478"/>
            <ac:spMk id="3" creationId="{6326FF69-BF42-119A-595B-8DF340D603E8}"/>
          </ac:spMkLst>
        </pc:spChg>
        <pc:spChg chg="mod">
          <ac:chgData name="Ali, Syed Waqqas" userId="1b3a5f44-9498-4738-8c4e-8127257d744d" providerId="ADAL" clId="{EF425237-BAB7-4808-A7AB-3FAC019C79E4}" dt="2024-02-12T05:43:05.342" v="8915" actId="20577"/>
          <ac:spMkLst>
            <pc:docMk/>
            <pc:sldMk cId="3094732012" sldId="478"/>
            <ac:spMk id="14" creationId="{307258E9-E9BC-BBDA-9166-9913925E8FAF}"/>
          </ac:spMkLst>
        </pc:spChg>
        <pc:spChg chg="del">
          <ac:chgData name="Ali, Syed Waqqas" userId="1b3a5f44-9498-4738-8c4e-8127257d744d" providerId="ADAL" clId="{EF425237-BAB7-4808-A7AB-3FAC019C79E4}" dt="2024-02-12T05:42:22.429" v="8878" actId="478"/>
          <ac:spMkLst>
            <pc:docMk/>
            <pc:sldMk cId="3094732012" sldId="478"/>
            <ac:spMk id="15" creationId="{D984F717-596D-1F35-40E2-345915523C2D}"/>
          </ac:spMkLst>
        </pc:spChg>
        <pc:spChg chg="mod">
          <ac:chgData name="Ali, Syed Waqqas" userId="1b3a5f44-9498-4738-8c4e-8127257d744d" providerId="ADAL" clId="{EF425237-BAB7-4808-A7AB-3FAC019C79E4}" dt="2024-02-12T05:45:07.911" v="8934" actId="1076"/>
          <ac:spMkLst>
            <pc:docMk/>
            <pc:sldMk cId="3094732012" sldId="478"/>
            <ac:spMk id="24" creationId="{6750DD98-B33E-A64C-E4EA-ED8DAA134A1F}"/>
          </ac:spMkLst>
        </pc:spChg>
        <pc:spChg chg="del">
          <ac:chgData name="Ali, Syed Waqqas" userId="1b3a5f44-9498-4738-8c4e-8127257d744d" providerId="ADAL" clId="{EF425237-BAB7-4808-A7AB-3FAC019C79E4}" dt="2024-02-12T05:42:24.297" v="8879" actId="478"/>
          <ac:spMkLst>
            <pc:docMk/>
            <pc:sldMk cId="3094732012" sldId="478"/>
            <ac:spMk id="28" creationId="{9AB3DE12-8D09-A286-A2C2-84054B9F042C}"/>
          </ac:spMkLst>
        </pc:spChg>
        <pc:spChg chg="del">
          <ac:chgData name="Ali, Syed Waqqas" userId="1b3a5f44-9498-4738-8c4e-8127257d744d" providerId="ADAL" clId="{EF425237-BAB7-4808-A7AB-3FAC019C79E4}" dt="2024-02-12T05:42:25.614" v="8880" actId="478"/>
          <ac:spMkLst>
            <pc:docMk/>
            <pc:sldMk cId="3094732012" sldId="478"/>
            <ac:spMk id="29" creationId="{C4CE676F-CC8C-E0CA-A764-37A73E6A27E6}"/>
          </ac:spMkLst>
        </pc:spChg>
        <pc:spChg chg="del">
          <ac:chgData name="Ali, Syed Waqqas" userId="1b3a5f44-9498-4738-8c4e-8127257d744d" providerId="ADAL" clId="{EF425237-BAB7-4808-A7AB-3FAC019C79E4}" dt="2024-02-12T05:42:26.224" v="8881" actId="478"/>
          <ac:spMkLst>
            <pc:docMk/>
            <pc:sldMk cId="3094732012" sldId="478"/>
            <ac:spMk id="30" creationId="{A2EF395E-D593-68D6-22C2-AF4ADB145450}"/>
          </ac:spMkLst>
        </pc:spChg>
        <pc:cxnChg chg="del">
          <ac:chgData name="Ali, Syed Waqqas" userId="1b3a5f44-9498-4738-8c4e-8127257d744d" providerId="ADAL" clId="{EF425237-BAB7-4808-A7AB-3FAC019C79E4}" dt="2024-02-12T05:42:48.023" v="8883" actId="478"/>
          <ac:cxnSpMkLst>
            <pc:docMk/>
            <pc:sldMk cId="3094732012" sldId="478"/>
            <ac:cxnSpMk id="20" creationId="{8B2774FD-5831-FC63-F7E5-ADA500D327F4}"/>
          </ac:cxnSpMkLst>
        </pc:cxnChg>
        <pc:cxnChg chg="del">
          <ac:chgData name="Ali, Syed Waqqas" userId="1b3a5f44-9498-4738-8c4e-8127257d744d" providerId="ADAL" clId="{EF425237-BAB7-4808-A7AB-3FAC019C79E4}" dt="2024-02-12T05:42:21.755" v="8877" actId="478"/>
          <ac:cxnSpMkLst>
            <pc:docMk/>
            <pc:sldMk cId="3094732012" sldId="478"/>
            <ac:cxnSpMk id="22" creationId="{FD2B0C0F-ADF7-6422-783F-83D358734569}"/>
          </ac:cxnSpMkLst>
        </pc:cxnChg>
      </pc:sldChg>
      <pc:sldChg chg="addSp delSp modSp add mod">
        <pc:chgData name="Ali, Syed Waqqas" userId="1b3a5f44-9498-4738-8c4e-8127257d744d" providerId="ADAL" clId="{EF425237-BAB7-4808-A7AB-3FAC019C79E4}" dt="2024-02-12T05:46:26.582" v="8945" actId="478"/>
        <pc:sldMkLst>
          <pc:docMk/>
          <pc:sldMk cId="59270624" sldId="479"/>
        </pc:sldMkLst>
        <pc:spChg chg="add mod">
          <ac:chgData name="Ali, Syed Waqqas" userId="1b3a5f44-9498-4738-8c4e-8127257d744d" providerId="ADAL" clId="{EF425237-BAB7-4808-A7AB-3FAC019C79E4}" dt="2024-02-12T05:44:10.930" v="8927" actId="1076"/>
          <ac:spMkLst>
            <pc:docMk/>
            <pc:sldMk cId="59270624" sldId="479"/>
            <ac:spMk id="3" creationId="{B175D116-346C-A330-58A3-B4AEC6AE215C}"/>
          </ac:spMkLst>
        </pc:spChg>
        <pc:spChg chg="add mod">
          <ac:chgData name="Ali, Syed Waqqas" userId="1b3a5f44-9498-4738-8c4e-8127257d744d" providerId="ADAL" clId="{EF425237-BAB7-4808-A7AB-3FAC019C79E4}" dt="2024-02-12T05:44:14.531" v="8928" actId="1076"/>
          <ac:spMkLst>
            <pc:docMk/>
            <pc:sldMk cId="59270624" sldId="479"/>
            <ac:spMk id="9" creationId="{FCE67EC3-036F-B8F5-7C39-D1CF71462414}"/>
          </ac:spMkLst>
        </pc:spChg>
        <pc:spChg chg="del">
          <ac:chgData name="Ali, Syed Waqqas" userId="1b3a5f44-9498-4738-8c4e-8127257d744d" providerId="ADAL" clId="{EF425237-BAB7-4808-A7AB-3FAC019C79E4}" dt="2024-02-12T05:44:02.032" v="8925" actId="478"/>
          <ac:spMkLst>
            <pc:docMk/>
            <pc:sldMk cId="59270624" sldId="479"/>
            <ac:spMk id="15" creationId="{1115B5CF-3773-F33C-4326-28E775E3C4B6}"/>
          </ac:spMkLst>
        </pc:spChg>
        <pc:spChg chg="mod">
          <ac:chgData name="Ali, Syed Waqqas" userId="1b3a5f44-9498-4738-8c4e-8127257d744d" providerId="ADAL" clId="{EF425237-BAB7-4808-A7AB-3FAC019C79E4}" dt="2024-02-12T05:43:58.937" v="8923" actId="1076"/>
          <ac:spMkLst>
            <pc:docMk/>
            <pc:sldMk cId="59270624" sldId="479"/>
            <ac:spMk id="24" creationId="{D73BB175-CE4E-82A3-2BE7-EFA700901B5C}"/>
          </ac:spMkLst>
        </pc:spChg>
        <pc:cxnChg chg="del">
          <ac:chgData name="Ali, Syed Waqqas" userId="1b3a5f44-9498-4738-8c4e-8127257d744d" providerId="ADAL" clId="{EF425237-BAB7-4808-A7AB-3FAC019C79E4}" dt="2024-02-12T05:46:26.582" v="8945" actId="478"/>
          <ac:cxnSpMkLst>
            <pc:docMk/>
            <pc:sldMk cId="59270624" sldId="479"/>
            <ac:cxnSpMk id="17" creationId="{E0A3FB7C-CCAA-54C0-F462-266E959D9040}"/>
          </ac:cxnSpMkLst>
        </pc:cxnChg>
        <pc:cxnChg chg="del">
          <ac:chgData name="Ali, Syed Waqqas" userId="1b3a5f44-9498-4738-8c4e-8127257d744d" providerId="ADAL" clId="{EF425237-BAB7-4808-A7AB-3FAC019C79E4}" dt="2024-02-12T05:46:25.913" v="8944" actId="478"/>
          <ac:cxnSpMkLst>
            <pc:docMk/>
            <pc:sldMk cId="59270624" sldId="479"/>
            <ac:cxnSpMk id="18" creationId="{6B7C2959-08A1-0232-5530-A17396629A3A}"/>
          </ac:cxnSpMkLst>
        </pc:cxnChg>
        <pc:cxnChg chg="del">
          <ac:chgData name="Ali, Syed Waqqas" userId="1b3a5f44-9498-4738-8c4e-8127257d744d" providerId="ADAL" clId="{EF425237-BAB7-4808-A7AB-3FAC019C79E4}" dt="2024-02-12T05:46:24.911" v="8943" actId="478"/>
          <ac:cxnSpMkLst>
            <pc:docMk/>
            <pc:sldMk cId="59270624" sldId="479"/>
            <ac:cxnSpMk id="20" creationId="{F331D5DE-885A-F7C7-C276-CAEA8E04DF64}"/>
          </ac:cxnSpMkLst>
        </pc:cxnChg>
        <pc:cxnChg chg="del">
          <ac:chgData name="Ali, Syed Waqqas" userId="1b3a5f44-9498-4738-8c4e-8127257d744d" providerId="ADAL" clId="{EF425237-BAB7-4808-A7AB-3FAC019C79E4}" dt="2024-02-12T05:44:01.252" v="8924" actId="478"/>
          <ac:cxnSpMkLst>
            <pc:docMk/>
            <pc:sldMk cId="59270624" sldId="479"/>
            <ac:cxnSpMk id="22" creationId="{B49E1046-4E7A-8F45-6F48-C1EA2784DCB8}"/>
          </ac:cxnSpMkLst>
        </pc:cxnChg>
      </pc:sldChg>
      <pc:sldChg chg="add">
        <pc:chgData name="Ali, Syed Waqqas" userId="1b3a5f44-9498-4738-8c4e-8127257d744d" providerId="ADAL" clId="{EF425237-BAB7-4808-A7AB-3FAC019C79E4}" dt="2024-02-12T05:42:44.758" v="8882"/>
        <pc:sldMkLst>
          <pc:docMk/>
          <pc:sldMk cId="473175166" sldId="480"/>
        </pc:sldMkLst>
      </pc:sldChg>
      <pc:sldChg chg="add">
        <pc:chgData name="Ali, Syed Waqqas" userId="1b3a5f44-9498-4738-8c4e-8127257d744d" providerId="ADAL" clId="{EF425237-BAB7-4808-A7AB-3FAC019C79E4}" dt="2024-02-12T05:43:54.406" v="8922"/>
        <pc:sldMkLst>
          <pc:docMk/>
          <pc:sldMk cId="2059274675" sldId="481"/>
        </pc:sldMkLst>
      </pc:sldChg>
      <pc:sldChg chg="delSp modSp add mod">
        <pc:chgData name="Ali, Syed Waqqas" userId="1b3a5f44-9498-4738-8c4e-8127257d744d" providerId="ADAL" clId="{EF425237-BAB7-4808-A7AB-3FAC019C79E4}" dt="2024-02-12T05:45:39.742" v="8938" actId="478"/>
        <pc:sldMkLst>
          <pc:docMk/>
          <pc:sldMk cId="3253390924" sldId="482"/>
        </pc:sldMkLst>
        <pc:spChg chg="del">
          <ac:chgData name="Ali, Syed Waqqas" userId="1b3a5f44-9498-4738-8c4e-8127257d744d" providerId="ADAL" clId="{EF425237-BAB7-4808-A7AB-3FAC019C79E4}" dt="2024-02-12T05:45:37.343" v="8935" actId="478"/>
          <ac:spMkLst>
            <pc:docMk/>
            <pc:sldMk cId="3253390924" sldId="482"/>
            <ac:spMk id="15" creationId="{3BDC1B3B-3E43-A5F4-34C4-79CE4044758D}"/>
          </ac:spMkLst>
        </pc:spChg>
        <pc:spChg chg="mod">
          <ac:chgData name="Ali, Syed Waqqas" userId="1b3a5f44-9498-4738-8c4e-8127257d744d" providerId="ADAL" clId="{EF425237-BAB7-4808-A7AB-3FAC019C79E4}" dt="2024-02-12T05:44:42.680" v="8930" actId="1076"/>
          <ac:spMkLst>
            <pc:docMk/>
            <pc:sldMk cId="3253390924" sldId="482"/>
            <ac:spMk id="21" creationId="{1A33F2CB-93E2-F4AD-D9C9-5AF41FBDF5FF}"/>
          </ac:spMkLst>
        </pc:spChg>
        <pc:spChg chg="del">
          <ac:chgData name="Ali, Syed Waqqas" userId="1b3a5f44-9498-4738-8c4e-8127257d744d" providerId="ADAL" clId="{EF425237-BAB7-4808-A7AB-3FAC019C79E4}" dt="2024-02-12T05:45:38.306" v="8936" actId="478"/>
          <ac:spMkLst>
            <pc:docMk/>
            <pc:sldMk cId="3253390924" sldId="482"/>
            <ac:spMk id="28" creationId="{AA34B689-F9FC-57C5-B5F6-0758736B01DC}"/>
          </ac:spMkLst>
        </pc:spChg>
        <pc:spChg chg="del">
          <ac:chgData name="Ali, Syed Waqqas" userId="1b3a5f44-9498-4738-8c4e-8127257d744d" providerId="ADAL" clId="{EF425237-BAB7-4808-A7AB-3FAC019C79E4}" dt="2024-02-12T05:45:38.945" v="8937" actId="478"/>
          <ac:spMkLst>
            <pc:docMk/>
            <pc:sldMk cId="3253390924" sldId="482"/>
            <ac:spMk id="29" creationId="{393673B7-A6D6-0557-6602-948E53832E18}"/>
          </ac:spMkLst>
        </pc:spChg>
        <pc:spChg chg="del">
          <ac:chgData name="Ali, Syed Waqqas" userId="1b3a5f44-9498-4738-8c4e-8127257d744d" providerId="ADAL" clId="{EF425237-BAB7-4808-A7AB-3FAC019C79E4}" dt="2024-02-12T05:45:39.742" v="8938" actId="478"/>
          <ac:spMkLst>
            <pc:docMk/>
            <pc:sldMk cId="3253390924" sldId="482"/>
            <ac:spMk id="30" creationId="{BA90DEFF-B044-4992-DF94-0F51E680F542}"/>
          </ac:spMkLst>
        </pc:spChg>
        <pc:cxnChg chg="del">
          <ac:chgData name="Ali, Syed Waqqas" userId="1b3a5f44-9498-4738-8c4e-8127257d744d" providerId="ADAL" clId="{EF425237-BAB7-4808-A7AB-3FAC019C79E4}" dt="2024-02-12T05:44:43.743" v="8931" actId="478"/>
          <ac:cxnSpMkLst>
            <pc:docMk/>
            <pc:sldMk cId="3253390924" sldId="482"/>
            <ac:cxnSpMk id="16" creationId="{13BB7153-DCD8-CBBD-21EE-52BFB3E7041B}"/>
          </ac:cxnSpMkLst>
        </pc:cxnChg>
      </pc:sldChg>
      <pc:sldChg chg="delSp modSp add mod">
        <pc:chgData name="Ali, Syed Waqqas" userId="1b3a5f44-9498-4738-8c4e-8127257d744d" providerId="ADAL" clId="{EF425237-BAB7-4808-A7AB-3FAC019C79E4}" dt="2024-02-12T05:45:46.294" v="8942" actId="478"/>
        <pc:sldMkLst>
          <pc:docMk/>
          <pc:sldMk cId="4209526898" sldId="483"/>
        </pc:sldMkLst>
        <pc:spChg chg="del">
          <ac:chgData name="Ali, Syed Waqqas" userId="1b3a5f44-9498-4738-8c4e-8127257d744d" providerId="ADAL" clId="{EF425237-BAB7-4808-A7AB-3FAC019C79E4}" dt="2024-02-12T05:45:44.100" v="8939" actId="478"/>
          <ac:spMkLst>
            <pc:docMk/>
            <pc:sldMk cId="4209526898" sldId="483"/>
            <ac:spMk id="15" creationId="{AE093D62-3F6E-5AD1-275E-FB08169E8107}"/>
          </ac:spMkLst>
        </pc:spChg>
        <pc:spChg chg="mod">
          <ac:chgData name="Ali, Syed Waqqas" userId="1b3a5f44-9498-4738-8c4e-8127257d744d" providerId="ADAL" clId="{EF425237-BAB7-4808-A7AB-3FAC019C79E4}" dt="2024-02-12T05:44:49.758" v="8933" actId="1076"/>
          <ac:spMkLst>
            <pc:docMk/>
            <pc:sldMk cId="4209526898" sldId="483"/>
            <ac:spMk id="21" creationId="{B64F77A2-7F90-DCEF-3ABF-24A2FD163B41}"/>
          </ac:spMkLst>
        </pc:spChg>
        <pc:spChg chg="del">
          <ac:chgData name="Ali, Syed Waqqas" userId="1b3a5f44-9498-4738-8c4e-8127257d744d" providerId="ADAL" clId="{EF425237-BAB7-4808-A7AB-3FAC019C79E4}" dt="2024-02-12T05:45:44.935" v="8940" actId="478"/>
          <ac:spMkLst>
            <pc:docMk/>
            <pc:sldMk cId="4209526898" sldId="483"/>
            <ac:spMk id="28" creationId="{8A17A1EE-D6B7-1C3F-ABF4-58B77DB85C19}"/>
          </ac:spMkLst>
        </pc:spChg>
        <pc:spChg chg="del">
          <ac:chgData name="Ali, Syed Waqqas" userId="1b3a5f44-9498-4738-8c4e-8127257d744d" providerId="ADAL" clId="{EF425237-BAB7-4808-A7AB-3FAC019C79E4}" dt="2024-02-12T05:45:45.513" v="8941" actId="478"/>
          <ac:spMkLst>
            <pc:docMk/>
            <pc:sldMk cId="4209526898" sldId="483"/>
            <ac:spMk id="29" creationId="{FC2C3DC0-6708-30B4-4BD7-7A6493AB69F2}"/>
          </ac:spMkLst>
        </pc:spChg>
        <pc:spChg chg="del">
          <ac:chgData name="Ali, Syed Waqqas" userId="1b3a5f44-9498-4738-8c4e-8127257d744d" providerId="ADAL" clId="{EF425237-BAB7-4808-A7AB-3FAC019C79E4}" dt="2024-02-12T05:45:46.294" v="8942" actId="478"/>
          <ac:spMkLst>
            <pc:docMk/>
            <pc:sldMk cId="4209526898" sldId="483"/>
            <ac:spMk id="30" creationId="{346C9396-74B7-BB3B-63F0-E1ED54B2E894}"/>
          </ac:spMkLst>
        </pc:spChg>
      </pc:sldChg>
      <pc:sldChg chg="modSp add mod">
        <pc:chgData name="Ali, Syed Waqqas" userId="1b3a5f44-9498-4738-8c4e-8127257d744d" providerId="ADAL" clId="{EF425237-BAB7-4808-A7AB-3FAC019C79E4}" dt="2024-02-12T05:49:57.732" v="9146" actId="20577"/>
        <pc:sldMkLst>
          <pc:docMk/>
          <pc:sldMk cId="523350264" sldId="484"/>
        </pc:sldMkLst>
        <pc:spChg chg="mod">
          <ac:chgData name="Ali, Syed Waqqas" userId="1b3a5f44-9498-4738-8c4e-8127257d744d" providerId="ADAL" clId="{EF425237-BAB7-4808-A7AB-3FAC019C79E4}" dt="2024-02-12T05:48:53.771" v="8975" actId="20577"/>
          <ac:spMkLst>
            <pc:docMk/>
            <pc:sldMk cId="523350264" sldId="484"/>
            <ac:spMk id="2" creationId="{D3485FE6-9F60-ECF3-FBD4-4C32D864E7DF}"/>
          </ac:spMkLst>
        </pc:spChg>
        <pc:spChg chg="mod">
          <ac:chgData name="Ali, Syed Waqqas" userId="1b3a5f44-9498-4738-8c4e-8127257d744d" providerId="ADAL" clId="{EF425237-BAB7-4808-A7AB-3FAC019C79E4}" dt="2024-02-12T05:49:57.732" v="9146" actId="20577"/>
          <ac:spMkLst>
            <pc:docMk/>
            <pc:sldMk cId="523350264" sldId="484"/>
            <ac:spMk id="3" creationId="{214CCDBB-0A68-1FAB-D10A-43E1A106ECC3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2T05:51:51.945" v="9168" actId="113"/>
        <pc:sldMkLst>
          <pc:docMk/>
          <pc:sldMk cId="3517625934" sldId="485"/>
        </pc:sldMkLst>
        <pc:spChg chg="mod">
          <ac:chgData name="Ali, Syed Waqqas" userId="1b3a5f44-9498-4738-8c4e-8127257d744d" providerId="ADAL" clId="{EF425237-BAB7-4808-A7AB-3FAC019C79E4}" dt="2024-02-12T05:50:16.103" v="9151" actId="20577"/>
          <ac:spMkLst>
            <pc:docMk/>
            <pc:sldMk cId="3517625934" sldId="485"/>
            <ac:spMk id="2" creationId="{E90BCD8E-645C-3394-CFB3-689861BB886A}"/>
          </ac:spMkLst>
        </pc:spChg>
        <pc:spChg chg="del mod">
          <ac:chgData name="Ali, Syed Waqqas" userId="1b3a5f44-9498-4738-8c4e-8127257d744d" providerId="ADAL" clId="{EF425237-BAB7-4808-A7AB-3FAC019C79E4}" dt="2024-02-12T05:50:29.012" v="9153"/>
          <ac:spMkLst>
            <pc:docMk/>
            <pc:sldMk cId="3517625934" sldId="485"/>
            <ac:spMk id="3" creationId="{F73C3160-93D1-84FF-A981-E097B6CD6BBC}"/>
          </ac:spMkLst>
        </pc:spChg>
        <pc:graphicFrameChg chg="add mod modGraphic">
          <ac:chgData name="Ali, Syed Waqqas" userId="1b3a5f44-9498-4738-8c4e-8127257d744d" providerId="ADAL" clId="{EF425237-BAB7-4808-A7AB-3FAC019C79E4}" dt="2024-02-12T05:51:51.945" v="9168" actId="113"/>
          <ac:graphicFrameMkLst>
            <pc:docMk/>
            <pc:sldMk cId="3517625934" sldId="485"/>
            <ac:graphicFrameMk id="9" creationId="{2608B6A9-CC35-3C00-C189-3B463628C94B}"/>
          </ac:graphicFrameMkLst>
        </pc:graphicFrameChg>
      </pc:sldChg>
      <pc:sldChg chg="modSp add mod">
        <pc:chgData name="Ali, Syed Waqqas" userId="1b3a5f44-9498-4738-8c4e-8127257d744d" providerId="ADAL" clId="{EF425237-BAB7-4808-A7AB-3FAC019C79E4}" dt="2024-02-12T05:54:28.972" v="9452" actId="2711"/>
        <pc:sldMkLst>
          <pc:docMk/>
          <pc:sldMk cId="2386137629" sldId="486"/>
        </pc:sldMkLst>
        <pc:spChg chg="mod">
          <ac:chgData name="Ali, Syed Waqqas" userId="1b3a5f44-9498-4738-8c4e-8127257d744d" providerId="ADAL" clId="{EF425237-BAB7-4808-A7AB-3FAC019C79E4}" dt="2024-02-12T05:52:27.819" v="9194" actId="20577"/>
          <ac:spMkLst>
            <pc:docMk/>
            <pc:sldMk cId="2386137629" sldId="486"/>
            <ac:spMk id="2" creationId="{352A3DB3-C3DD-92BC-0F67-3F67CB45B613}"/>
          </ac:spMkLst>
        </pc:spChg>
        <pc:spChg chg="mod">
          <ac:chgData name="Ali, Syed Waqqas" userId="1b3a5f44-9498-4738-8c4e-8127257d744d" providerId="ADAL" clId="{EF425237-BAB7-4808-A7AB-3FAC019C79E4}" dt="2024-02-12T05:54:28.972" v="9452" actId="2711"/>
          <ac:spMkLst>
            <pc:docMk/>
            <pc:sldMk cId="2386137629" sldId="486"/>
            <ac:spMk id="3" creationId="{DB1C6FF2-D2EB-71E7-8ACC-12A3F82BED17}"/>
          </ac:spMkLst>
        </pc:spChg>
      </pc:sldChg>
      <pc:sldChg chg="modSp add mod">
        <pc:chgData name="Ali, Syed Waqqas" userId="1b3a5f44-9498-4738-8c4e-8127257d744d" providerId="ADAL" clId="{EF425237-BAB7-4808-A7AB-3FAC019C79E4}" dt="2024-02-14T17:15:14.982" v="16325" actId="20577"/>
        <pc:sldMkLst>
          <pc:docMk/>
          <pc:sldMk cId="2919269684" sldId="487"/>
        </pc:sldMkLst>
        <pc:spChg chg="mod">
          <ac:chgData name="Ali, Syed Waqqas" userId="1b3a5f44-9498-4738-8c4e-8127257d744d" providerId="ADAL" clId="{EF425237-BAB7-4808-A7AB-3FAC019C79E4}" dt="2024-02-14T17:15:14.982" v="16325" actId="20577"/>
          <ac:spMkLst>
            <pc:docMk/>
            <pc:sldMk cId="2919269684" sldId="487"/>
            <ac:spMk id="2" creationId="{ACB03A77-C77E-073E-74D1-BF6B232EFF40}"/>
          </ac:spMkLst>
        </pc:spChg>
        <pc:spChg chg="mod">
          <ac:chgData name="Ali, Syed Waqqas" userId="1b3a5f44-9498-4738-8c4e-8127257d744d" providerId="ADAL" clId="{EF425237-BAB7-4808-A7AB-3FAC019C79E4}" dt="2024-02-12T06:04:04.663" v="10616" actId="207"/>
          <ac:spMkLst>
            <pc:docMk/>
            <pc:sldMk cId="2919269684" sldId="487"/>
            <ac:spMk id="3" creationId="{B70A40BF-2B50-1FFA-2DE0-ED66B28E1B6E}"/>
          </ac:spMkLst>
        </pc:spChg>
      </pc:sldChg>
      <pc:sldChg chg="modSp add mod">
        <pc:chgData name="Ali, Syed Waqqas" userId="1b3a5f44-9498-4738-8c4e-8127257d744d" providerId="ADAL" clId="{EF425237-BAB7-4808-A7AB-3FAC019C79E4}" dt="2024-02-12T05:56:32.131" v="9821" actId="20577"/>
        <pc:sldMkLst>
          <pc:docMk/>
          <pc:sldMk cId="3891782987" sldId="488"/>
        </pc:sldMkLst>
        <pc:spChg chg="mod">
          <ac:chgData name="Ali, Syed Waqqas" userId="1b3a5f44-9498-4738-8c4e-8127257d744d" providerId="ADAL" clId="{EF425237-BAB7-4808-A7AB-3FAC019C79E4}" dt="2024-02-12T05:56:03.624" v="9690" actId="20577"/>
          <ac:spMkLst>
            <pc:docMk/>
            <pc:sldMk cId="3891782987" sldId="488"/>
            <ac:spMk id="2" creationId="{166FDE80-044A-BCE8-B445-72BBBDC01260}"/>
          </ac:spMkLst>
        </pc:spChg>
        <pc:spChg chg="mod">
          <ac:chgData name="Ali, Syed Waqqas" userId="1b3a5f44-9498-4738-8c4e-8127257d744d" providerId="ADAL" clId="{EF425237-BAB7-4808-A7AB-3FAC019C79E4}" dt="2024-02-12T05:56:32.131" v="9821" actId="20577"/>
          <ac:spMkLst>
            <pc:docMk/>
            <pc:sldMk cId="3891782987" sldId="488"/>
            <ac:spMk id="3" creationId="{72A41654-D38B-F477-A91E-0A70C0F4FDBE}"/>
          </ac:spMkLst>
        </pc:spChg>
      </pc:sldChg>
      <pc:sldChg chg="addSp modSp add mod">
        <pc:chgData name="Ali, Syed Waqqas" userId="1b3a5f44-9498-4738-8c4e-8127257d744d" providerId="ADAL" clId="{EF425237-BAB7-4808-A7AB-3FAC019C79E4}" dt="2024-02-14T17:14:57.477" v="16321" actId="20577"/>
        <pc:sldMkLst>
          <pc:docMk/>
          <pc:sldMk cId="1206558091" sldId="489"/>
        </pc:sldMkLst>
        <pc:spChg chg="mod">
          <ac:chgData name="Ali, Syed Waqqas" userId="1b3a5f44-9498-4738-8c4e-8127257d744d" providerId="ADAL" clId="{EF425237-BAB7-4808-A7AB-3FAC019C79E4}" dt="2024-02-12T06:02:50.258" v="10487" actId="20577"/>
          <ac:spMkLst>
            <pc:docMk/>
            <pc:sldMk cId="1206558091" sldId="489"/>
            <ac:spMk id="2" creationId="{A16E4911-EDC9-9152-81E3-088FB0DC2C96}"/>
          </ac:spMkLst>
        </pc:spChg>
        <pc:spChg chg="mod">
          <ac:chgData name="Ali, Syed Waqqas" userId="1b3a5f44-9498-4738-8c4e-8127257d744d" providerId="ADAL" clId="{EF425237-BAB7-4808-A7AB-3FAC019C79E4}" dt="2024-02-14T17:14:57.477" v="16321" actId="20577"/>
          <ac:spMkLst>
            <pc:docMk/>
            <pc:sldMk cId="1206558091" sldId="489"/>
            <ac:spMk id="3" creationId="{8A17BC1E-9859-2884-562E-CFD55413DDD2}"/>
          </ac:spMkLst>
        </pc:spChg>
        <pc:picChg chg="add mod">
          <ac:chgData name="Ali, Syed Waqqas" userId="1b3a5f44-9498-4738-8c4e-8127257d744d" providerId="ADAL" clId="{EF425237-BAB7-4808-A7AB-3FAC019C79E4}" dt="2024-02-12T05:57:37.872" v="9894" actId="208"/>
          <ac:picMkLst>
            <pc:docMk/>
            <pc:sldMk cId="1206558091" sldId="489"/>
            <ac:picMk id="10" creationId="{9116A4C9-4B19-9136-7AC2-E46B588D3A65}"/>
          </ac:picMkLst>
        </pc:picChg>
      </pc:sldChg>
      <pc:sldChg chg="modSp add mod">
        <pc:chgData name="Ali, Syed Waqqas" userId="1b3a5f44-9498-4738-8c4e-8127257d744d" providerId="ADAL" clId="{EF425237-BAB7-4808-A7AB-3FAC019C79E4}" dt="2024-02-12T05:58:41.613" v="10133" actId="20577"/>
        <pc:sldMkLst>
          <pc:docMk/>
          <pc:sldMk cId="3467334885" sldId="490"/>
        </pc:sldMkLst>
        <pc:spChg chg="mod">
          <ac:chgData name="Ali, Syed Waqqas" userId="1b3a5f44-9498-4738-8c4e-8127257d744d" providerId="ADAL" clId="{EF425237-BAB7-4808-A7AB-3FAC019C79E4}" dt="2024-02-12T05:58:26.853" v="10029" actId="20577"/>
          <ac:spMkLst>
            <pc:docMk/>
            <pc:sldMk cId="3467334885" sldId="490"/>
            <ac:spMk id="2" creationId="{9F30E788-892D-9072-F4E5-14440748D98F}"/>
          </ac:spMkLst>
        </pc:spChg>
        <pc:spChg chg="mod">
          <ac:chgData name="Ali, Syed Waqqas" userId="1b3a5f44-9498-4738-8c4e-8127257d744d" providerId="ADAL" clId="{EF425237-BAB7-4808-A7AB-3FAC019C79E4}" dt="2024-02-12T05:58:41.613" v="10133" actId="20577"/>
          <ac:spMkLst>
            <pc:docMk/>
            <pc:sldMk cId="3467334885" sldId="490"/>
            <ac:spMk id="3" creationId="{06A6E60B-A7C8-0EB3-5133-31FF565A6243}"/>
          </ac:spMkLst>
        </pc:spChg>
      </pc:sldChg>
      <pc:sldChg chg="modSp add del mod">
        <pc:chgData name="Ali, Syed Waqqas" userId="1b3a5f44-9498-4738-8c4e-8127257d744d" providerId="ADAL" clId="{EF425237-BAB7-4808-A7AB-3FAC019C79E4}" dt="2024-02-12T05:59:36.385" v="10338" actId="207"/>
        <pc:sldMkLst>
          <pc:docMk/>
          <pc:sldMk cId="4088651316" sldId="491"/>
        </pc:sldMkLst>
        <pc:spChg chg="mod">
          <ac:chgData name="Ali, Syed Waqqas" userId="1b3a5f44-9498-4738-8c4e-8127257d744d" providerId="ADAL" clId="{EF425237-BAB7-4808-A7AB-3FAC019C79E4}" dt="2024-02-12T05:59:36.385" v="10338" actId="207"/>
          <ac:spMkLst>
            <pc:docMk/>
            <pc:sldMk cId="4088651316" sldId="491"/>
            <ac:spMk id="3" creationId="{92530208-DB7E-EBC6-2621-22102260AC36}"/>
          </ac:spMkLst>
        </pc:spChg>
      </pc:sldChg>
      <pc:sldChg chg="addSp modSp add mod">
        <pc:chgData name="Ali, Syed Waqqas" userId="1b3a5f44-9498-4738-8c4e-8127257d744d" providerId="ADAL" clId="{EF425237-BAB7-4808-A7AB-3FAC019C79E4}" dt="2024-02-12T06:02:01.935" v="10450" actId="207"/>
        <pc:sldMkLst>
          <pc:docMk/>
          <pc:sldMk cId="348892759" sldId="492"/>
        </pc:sldMkLst>
        <pc:spChg chg="mod">
          <ac:chgData name="Ali, Syed Waqqas" userId="1b3a5f44-9498-4738-8c4e-8127257d744d" providerId="ADAL" clId="{EF425237-BAB7-4808-A7AB-3FAC019C79E4}" dt="2024-02-12T06:01:13.157" v="10428" actId="20577"/>
          <ac:spMkLst>
            <pc:docMk/>
            <pc:sldMk cId="348892759" sldId="492"/>
            <ac:spMk id="3" creationId="{4965CC91-FBAF-0670-7C3F-7DFF41B17BCF}"/>
          </ac:spMkLst>
        </pc:spChg>
        <pc:spChg chg="add mod ord">
          <ac:chgData name="Ali, Syed Waqqas" userId="1b3a5f44-9498-4738-8c4e-8127257d744d" providerId="ADAL" clId="{EF425237-BAB7-4808-A7AB-3FAC019C79E4}" dt="2024-02-12T06:01:56.915" v="10440" actId="166"/>
          <ac:spMkLst>
            <pc:docMk/>
            <pc:sldMk cId="348892759" sldId="492"/>
            <ac:spMk id="11" creationId="{2202ADC1-45E2-E6A9-43A1-39DC3A3364A4}"/>
          </ac:spMkLst>
        </pc:spChg>
        <pc:spChg chg="add mod">
          <ac:chgData name="Ali, Syed Waqqas" userId="1b3a5f44-9498-4738-8c4e-8127257d744d" providerId="ADAL" clId="{EF425237-BAB7-4808-A7AB-3FAC019C79E4}" dt="2024-02-12T06:02:01.935" v="10450" actId="207"/>
          <ac:spMkLst>
            <pc:docMk/>
            <pc:sldMk cId="348892759" sldId="492"/>
            <ac:spMk id="12" creationId="{72833A80-83B7-A7AE-1F73-88850EE0B733}"/>
          </ac:spMkLst>
        </pc:spChg>
        <pc:picChg chg="add mod">
          <ac:chgData name="Ali, Syed Waqqas" userId="1b3a5f44-9498-4738-8c4e-8127257d744d" providerId="ADAL" clId="{EF425237-BAB7-4808-A7AB-3FAC019C79E4}" dt="2024-02-12T06:00:55.230" v="10362" actId="1076"/>
          <ac:picMkLst>
            <pc:docMk/>
            <pc:sldMk cId="348892759" sldId="492"/>
            <ac:picMk id="10" creationId="{3383AC4F-4CC9-47DF-EE8A-37E6C6F4A7FC}"/>
          </ac:picMkLst>
        </pc:picChg>
      </pc:sldChg>
      <pc:sldChg chg="modSp add mod">
        <pc:chgData name="Ali, Syed Waqqas" userId="1b3a5f44-9498-4738-8c4e-8127257d744d" providerId="ADAL" clId="{EF425237-BAB7-4808-A7AB-3FAC019C79E4}" dt="2024-02-12T06:06:32.327" v="10958" actId="207"/>
        <pc:sldMkLst>
          <pc:docMk/>
          <pc:sldMk cId="4181076513" sldId="493"/>
        </pc:sldMkLst>
        <pc:spChg chg="mod">
          <ac:chgData name="Ali, Syed Waqqas" userId="1b3a5f44-9498-4738-8c4e-8127257d744d" providerId="ADAL" clId="{EF425237-BAB7-4808-A7AB-3FAC019C79E4}" dt="2024-02-12T06:05:04.962" v="10739" actId="403"/>
          <ac:spMkLst>
            <pc:docMk/>
            <pc:sldMk cId="4181076513" sldId="493"/>
            <ac:spMk id="2" creationId="{90978AE8-0713-2A89-64E3-0FDD8E1B4CF7}"/>
          </ac:spMkLst>
        </pc:spChg>
        <pc:spChg chg="mod">
          <ac:chgData name="Ali, Syed Waqqas" userId="1b3a5f44-9498-4738-8c4e-8127257d744d" providerId="ADAL" clId="{EF425237-BAB7-4808-A7AB-3FAC019C79E4}" dt="2024-02-12T06:06:32.327" v="10958" actId="207"/>
          <ac:spMkLst>
            <pc:docMk/>
            <pc:sldMk cId="4181076513" sldId="493"/>
            <ac:spMk id="3" creationId="{060AE713-3338-468A-D257-7E54EE0A4C04}"/>
          </ac:spMkLst>
        </pc:spChg>
      </pc:sldChg>
      <pc:sldChg chg="modSp add mod">
        <pc:chgData name="Ali, Syed Waqqas" userId="1b3a5f44-9498-4738-8c4e-8127257d744d" providerId="ADAL" clId="{EF425237-BAB7-4808-A7AB-3FAC019C79E4}" dt="2024-02-14T17:16:14.231" v="16339" actId="20577"/>
        <pc:sldMkLst>
          <pc:docMk/>
          <pc:sldMk cId="143335277" sldId="494"/>
        </pc:sldMkLst>
        <pc:spChg chg="mod">
          <ac:chgData name="Ali, Syed Waqqas" userId="1b3a5f44-9498-4738-8c4e-8127257d744d" providerId="ADAL" clId="{EF425237-BAB7-4808-A7AB-3FAC019C79E4}" dt="2024-02-14T17:16:14.231" v="16339" actId="20577"/>
          <ac:spMkLst>
            <pc:docMk/>
            <pc:sldMk cId="143335277" sldId="494"/>
            <ac:spMk id="2" creationId="{B5E3D5E9-E430-63C8-E7F8-8396EED9634B}"/>
          </ac:spMkLst>
        </pc:spChg>
        <pc:spChg chg="mod">
          <ac:chgData name="Ali, Syed Waqqas" userId="1b3a5f44-9498-4738-8c4e-8127257d744d" providerId="ADAL" clId="{EF425237-BAB7-4808-A7AB-3FAC019C79E4}" dt="2024-02-12T06:10:20.195" v="11591" actId="207"/>
          <ac:spMkLst>
            <pc:docMk/>
            <pc:sldMk cId="143335277" sldId="494"/>
            <ac:spMk id="3" creationId="{3A573E3C-7517-8C2F-8F69-C25D0FF493AA}"/>
          </ac:spMkLst>
        </pc:spChg>
      </pc:sldChg>
      <pc:sldChg chg="modSp add mod ord">
        <pc:chgData name="Ali, Syed Waqqas" userId="1b3a5f44-9498-4738-8c4e-8127257d744d" providerId="ADAL" clId="{EF425237-BAB7-4808-A7AB-3FAC019C79E4}" dt="2024-02-14T17:16:10.703" v="16333" actId="20577"/>
        <pc:sldMkLst>
          <pc:docMk/>
          <pc:sldMk cId="956344537" sldId="495"/>
        </pc:sldMkLst>
        <pc:spChg chg="mod">
          <ac:chgData name="Ali, Syed Waqqas" userId="1b3a5f44-9498-4738-8c4e-8127257d744d" providerId="ADAL" clId="{EF425237-BAB7-4808-A7AB-3FAC019C79E4}" dt="2024-02-14T17:16:10.703" v="16333" actId="20577"/>
          <ac:spMkLst>
            <pc:docMk/>
            <pc:sldMk cId="956344537" sldId="495"/>
            <ac:spMk id="2" creationId="{82AAF6AB-7985-0DB7-E696-EF36229764B5}"/>
          </ac:spMkLst>
        </pc:spChg>
        <pc:spChg chg="mod">
          <ac:chgData name="Ali, Syed Waqqas" userId="1b3a5f44-9498-4738-8c4e-8127257d744d" providerId="ADAL" clId="{EF425237-BAB7-4808-A7AB-3FAC019C79E4}" dt="2024-02-12T06:10:30.750" v="11594" actId="207"/>
          <ac:spMkLst>
            <pc:docMk/>
            <pc:sldMk cId="956344537" sldId="495"/>
            <ac:spMk id="3" creationId="{B10A9DBC-4168-89F3-88B9-4B5F4ED66528}"/>
          </ac:spMkLst>
        </pc:spChg>
      </pc:sldChg>
      <pc:sldChg chg="modSp add mod">
        <pc:chgData name="Ali, Syed Waqqas" userId="1b3a5f44-9498-4738-8c4e-8127257d744d" providerId="ADAL" clId="{EF425237-BAB7-4808-A7AB-3FAC019C79E4}" dt="2024-02-12T06:14:07.294" v="11795" actId="20577"/>
        <pc:sldMkLst>
          <pc:docMk/>
          <pc:sldMk cId="339292418" sldId="496"/>
        </pc:sldMkLst>
        <pc:spChg chg="mod">
          <ac:chgData name="Ali, Syed Waqqas" userId="1b3a5f44-9498-4738-8c4e-8127257d744d" providerId="ADAL" clId="{EF425237-BAB7-4808-A7AB-3FAC019C79E4}" dt="2024-02-12T06:12:58.611" v="11597" actId="20577"/>
          <ac:spMkLst>
            <pc:docMk/>
            <pc:sldMk cId="339292418" sldId="496"/>
            <ac:spMk id="2" creationId="{B36E0D4C-89C3-AD76-F7F0-091EA177FD02}"/>
          </ac:spMkLst>
        </pc:spChg>
        <pc:spChg chg="mod">
          <ac:chgData name="Ali, Syed Waqqas" userId="1b3a5f44-9498-4738-8c4e-8127257d744d" providerId="ADAL" clId="{EF425237-BAB7-4808-A7AB-3FAC019C79E4}" dt="2024-02-12T06:14:07.294" v="11795" actId="20577"/>
          <ac:spMkLst>
            <pc:docMk/>
            <pc:sldMk cId="339292418" sldId="496"/>
            <ac:spMk id="3" creationId="{F5BEA344-47F9-8DDA-6A92-163087E56252}"/>
          </ac:spMkLst>
        </pc:spChg>
      </pc:sldChg>
      <pc:sldChg chg="modSp add mod">
        <pc:chgData name="Ali, Syed Waqqas" userId="1b3a5f44-9498-4738-8c4e-8127257d744d" providerId="ADAL" clId="{EF425237-BAB7-4808-A7AB-3FAC019C79E4}" dt="2024-02-12T07:06:44.263" v="13822" actId="20577"/>
        <pc:sldMkLst>
          <pc:docMk/>
          <pc:sldMk cId="1613215945" sldId="497"/>
        </pc:sldMkLst>
        <pc:spChg chg="mod">
          <ac:chgData name="Ali, Syed Waqqas" userId="1b3a5f44-9498-4738-8c4e-8127257d744d" providerId="ADAL" clId="{EF425237-BAB7-4808-A7AB-3FAC019C79E4}" dt="2024-02-12T07:06:44.263" v="13822" actId="20577"/>
          <ac:spMkLst>
            <pc:docMk/>
            <pc:sldMk cId="1613215945" sldId="497"/>
            <ac:spMk id="2" creationId="{738734F3-D388-A01C-54A2-531C57AA461D}"/>
          </ac:spMkLst>
        </pc:spChg>
      </pc:sldChg>
      <pc:sldChg chg="modSp add mod">
        <pc:chgData name="Ali, Syed Waqqas" userId="1b3a5f44-9498-4738-8c4e-8127257d744d" providerId="ADAL" clId="{EF425237-BAB7-4808-A7AB-3FAC019C79E4}" dt="2024-02-12T06:16:23.061" v="12091" actId="20577"/>
        <pc:sldMkLst>
          <pc:docMk/>
          <pc:sldMk cId="2404385009" sldId="498"/>
        </pc:sldMkLst>
        <pc:spChg chg="mod">
          <ac:chgData name="Ali, Syed Waqqas" userId="1b3a5f44-9498-4738-8c4e-8127257d744d" providerId="ADAL" clId="{EF425237-BAB7-4808-A7AB-3FAC019C79E4}" dt="2024-02-12T06:14:20.436" v="11817" actId="403"/>
          <ac:spMkLst>
            <pc:docMk/>
            <pc:sldMk cId="2404385009" sldId="498"/>
            <ac:spMk id="2" creationId="{6E731447-5E47-1ED3-B63C-E61A7B027CA8}"/>
          </ac:spMkLst>
        </pc:spChg>
        <pc:spChg chg="mod">
          <ac:chgData name="Ali, Syed Waqqas" userId="1b3a5f44-9498-4738-8c4e-8127257d744d" providerId="ADAL" clId="{EF425237-BAB7-4808-A7AB-3FAC019C79E4}" dt="2024-02-12T06:16:23.061" v="12091" actId="20577"/>
          <ac:spMkLst>
            <pc:docMk/>
            <pc:sldMk cId="2404385009" sldId="498"/>
            <ac:spMk id="3" creationId="{B0E0FDF4-DA15-4B62-8E52-52133B7AF8BD}"/>
          </ac:spMkLst>
        </pc:spChg>
      </pc:sldChg>
      <pc:sldChg chg="modSp add mod">
        <pc:chgData name="Ali, Syed Waqqas" userId="1b3a5f44-9498-4738-8c4e-8127257d744d" providerId="ADAL" clId="{EF425237-BAB7-4808-A7AB-3FAC019C79E4}" dt="2024-02-14T16:41:10.940" v="14908" actId="20577"/>
        <pc:sldMkLst>
          <pc:docMk/>
          <pc:sldMk cId="1744369952" sldId="499"/>
        </pc:sldMkLst>
        <pc:spChg chg="mod">
          <ac:chgData name="Ali, Syed Waqqas" userId="1b3a5f44-9498-4738-8c4e-8127257d744d" providerId="ADAL" clId="{EF425237-BAB7-4808-A7AB-3FAC019C79E4}" dt="2024-02-12T06:16:47.436" v="12129" actId="20577"/>
          <ac:spMkLst>
            <pc:docMk/>
            <pc:sldMk cId="1744369952" sldId="499"/>
            <ac:spMk id="2" creationId="{EA3B473D-D239-544C-8C07-F1039777FBBF}"/>
          </ac:spMkLst>
        </pc:spChg>
        <pc:spChg chg="mod">
          <ac:chgData name="Ali, Syed Waqqas" userId="1b3a5f44-9498-4738-8c4e-8127257d744d" providerId="ADAL" clId="{EF425237-BAB7-4808-A7AB-3FAC019C79E4}" dt="2024-02-14T16:41:10.940" v="14908" actId="20577"/>
          <ac:spMkLst>
            <pc:docMk/>
            <pc:sldMk cId="1744369952" sldId="499"/>
            <ac:spMk id="3" creationId="{01423786-6016-1DEA-ACD7-31D98A917BE2}"/>
          </ac:spMkLst>
        </pc:spChg>
      </pc:sldChg>
      <pc:sldChg chg="modSp add mod">
        <pc:chgData name="Ali, Syed Waqqas" userId="1b3a5f44-9498-4738-8c4e-8127257d744d" providerId="ADAL" clId="{EF425237-BAB7-4808-A7AB-3FAC019C79E4}" dt="2024-02-14T16:41:17.019" v="14912" actId="20577"/>
        <pc:sldMkLst>
          <pc:docMk/>
          <pc:sldMk cId="650735698" sldId="500"/>
        </pc:sldMkLst>
        <pc:spChg chg="mod">
          <ac:chgData name="Ali, Syed Waqqas" userId="1b3a5f44-9498-4738-8c4e-8127257d744d" providerId="ADAL" clId="{EF425237-BAB7-4808-A7AB-3FAC019C79E4}" dt="2024-02-14T16:41:17.019" v="14912" actId="20577"/>
          <ac:spMkLst>
            <pc:docMk/>
            <pc:sldMk cId="650735698" sldId="500"/>
            <ac:spMk id="2" creationId="{52427C55-2DE8-69E0-58C9-D7D86E63AE78}"/>
          </ac:spMkLst>
        </pc:spChg>
        <pc:spChg chg="mod">
          <ac:chgData name="Ali, Syed Waqqas" userId="1b3a5f44-9498-4738-8c4e-8127257d744d" providerId="ADAL" clId="{EF425237-BAB7-4808-A7AB-3FAC019C79E4}" dt="2024-02-12T06:20:14.629" v="12867" actId="20577"/>
          <ac:spMkLst>
            <pc:docMk/>
            <pc:sldMk cId="650735698" sldId="500"/>
            <ac:spMk id="3" creationId="{6A9FBE12-B13B-E44B-A1F0-EC89EB96ED9A}"/>
          </ac:spMkLst>
        </pc:spChg>
      </pc:sldChg>
      <pc:sldChg chg="modSp add mod">
        <pc:chgData name="Ali, Syed Waqqas" userId="1b3a5f44-9498-4738-8c4e-8127257d744d" providerId="ADAL" clId="{EF425237-BAB7-4808-A7AB-3FAC019C79E4}" dt="2024-02-14T17:17:33.034" v="16406" actId="20577"/>
        <pc:sldMkLst>
          <pc:docMk/>
          <pc:sldMk cId="2603927803" sldId="501"/>
        </pc:sldMkLst>
        <pc:spChg chg="mod">
          <ac:chgData name="Ali, Syed Waqqas" userId="1b3a5f44-9498-4738-8c4e-8127257d744d" providerId="ADAL" clId="{EF425237-BAB7-4808-A7AB-3FAC019C79E4}" dt="2024-02-12T06:46:34.702" v="13095" actId="403"/>
          <ac:spMkLst>
            <pc:docMk/>
            <pc:sldMk cId="2603927803" sldId="501"/>
            <ac:spMk id="2" creationId="{43551A67-881F-998D-5225-4530C41545A7}"/>
          </ac:spMkLst>
        </pc:spChg>
        <pc:spChg chg="mod">
          <ac:chgData name="Ali, Syed Waqqas" userId="1b3a5f44-9498-4738-8c4e-8127257d744d" providerId="ADAL" clId="{EF425237-BAB7-4808-A7AB-3FAC019C79E4}" dt="2024-02-14T17:17:33.034" v="16406" actId="20577"/>
          <ac:spMkLst>
            <pc:docMk/>
            <pc:sldMk cId="2603927803" sldId="501"/>
            <ac:spMk id="3" creationId="{5EF998E7-BD1A-01CC-0FEF-69D8B568BA43}"/>
          </ac:spMkLst>
        </pc:spChg>
      </pc:sldChg>
      <pc:sldChg chg="modSp add mod">
        <pc:chgData name="Ali, Syed Waqqas" userId="1b3a5f44-9498-4738-8c4e-8127257d744d" providerId="ADAL" clId="{EF425237-BAB7-4808-A7AB-3FAC019C79E4}" dt="2024-02-12T06:52:23.504" v="13818" actId="20577"/>
        <pc:sldMkLst>
          <pc:docMk/>
          <pc:sldMk cId="684489429" sldId="502"/>
        </pc:sldMkLst>
        <pc:spChg chg="mod">
          <ac:chgData name="Ali, Syed Waqqas" userId="1b3a5f44-9498-4738-8c4e-8127257d744d" providerId="ADAL" clId="{EF425237-BAB7-4808-A7AB-3FAC019C79E4}" dt="2024-02-12T06:49:06.564" v="13468" actId="20577"/>
          <ac:spMkLst>
            <pc:docMk/>
            <pc:sldMk cId="684489429" sldId="502"/>
            <ac:spMk id="2" creationId="{E2E1940B-EE94-E4C0-7C15-C0B341E81084}"/>
          </ac:spMkLst>
        </pc:spChg>
        <pc:spChg chg="mod">
          <ac:chgData name="Ali, Syed Waqqas" userId="1b3a5f44-9498-4738-8c4e-8127257d744d" providerId="ADAL" clId="{EF425237-BAB7-4808-A7AB-3FAC019C79E4}" dt="2024-02-12T06:52:23.504" v="13818" actId="20577"/>
          <ac:spMkLst>
            <pc:docMk/>
            <pc:sldMk cId="684489429" sldId="502"/>
            <ac:spMk id="3" creationId="{762625DC-5E7A-DE91-251B-A75722162EE4}"/>
          </ac:spMkLst>
        </pc:spChg>
      </pc:sldChg>
      <pc:sldChg chg="addSp modSp add mod">
        <pc:chgData name="Ali, Syed Waqqas" userId="1b3a5f44-9498-4738-8c4e-8127257d744d" providerId="ADAL" clId="{EF425237-BAB7-4808-A7AB-3FAC019C79E4}" dt="2024-02-14T16:42:16.448" v="15022" actId="207"/>
        <pc:sldMkLst>
          <pc:docMk/>
          <pc:sldMk cId="1682902312" sldId="503"/>
        </pc:sldMkLst>
        <pc:spChg chg="mod">
          <ac:chgData name="Ali, Syed Waqqas" userId="1b3a5f44-9498-4738-8c4e-8127257d744d" providerId="ADAL" clId="{EF425237-BAB7-4808-A7AB-3FAC019C79E4}" dt="2024-02-14T16:41:28.784" v="14915" actId="20577"/>
          <ac:spMkLst>
            <pc:docMk/>
            <pc:sldMk cId="1682902312" sldId="503"/>
            <ac:spMk id="2" creationId="{7AA9BDB6-9AA0-472C-BD3B-1EBC30709F78}"/>
          </ac:spMkLst>
        </pc:spChg>
        <pc:spChg chg="mod">
          <ac:chgData name="Ali, Syed Waqqas" userId="1b3a5f44-9498-4738-8c4e-8127257d744d" providerId="ADAL" clId="{EF425237-BAB7-4808-A7AB-3FAC019C79E4}" dt="2024-02-12T07:09:27.813" v="13847" actId="404"/>
          <ac:spMkLst>
            <pc:docMk/>
            <pc:sldMk cId="1682902312" sldId="503"/>
            <ac:spMk id="3" creationId="{BDE0FB0A-0529-AA84-F79B-325CDFA15C18}"/>
          </ac:spMkLst>
        </pc:spChg>
        <pc:spChg chg="add mod">
          <ac:chgData name="Ali, Syed Waqqas" userId="1b3a5f44-9498-4738-8c4e-8127257d744d" providerId="ADAL" clId="{EF425237-BAB7-4808-A7AB-3FAC019C79E4}" dt="2024-02-14T16:41:50.460" v="14918" actId="1076"/>
          <ac:spMkLst>
            <pc:docMk/>
            <pc:sldMk cId="1682902312" sldId="503"/>
            <ac:spMk id="9" creationId="{A865909E-F559-24BB-34F3-6DC55D98EE47}"/>
          </ac:spMkLst>
        </pc:spChg>
        <pc:spChg chg="add mod">
          <ac:chgData name="Ali, Syed Waqqas" userId="1b3a5f44-9498-4738-8c4e-8127257d744d" providerId="ADAL" clId="{EF425237-BAB7-4808-A7AB-3FAC019C79E4}" dt="2024-02-14T16:42:16.448" v="15022" actId="207"/>
          <ac:spMkLst>
            <pc:docMk/>
            <pc:sldMk cId="1682902312" sldId="503"/>
            <ac:spMk id="10" creationId="{C228ECF5-CEA7-4AD3-7C66-A65D62FFF889}"/>
          </ac:spMkLst>
        </pc:spChg>
      </pc:sldChg>
      <pc:sldChg chg="modSp add mod">
        <pc:chgData name="Ali, Syed Waqqas" userId="1b3a5f44-9498-4738-8c4e-8127257d744d" providerId="ADAL" clId="{EF425237-BAB7-4808-A7AB-3FAC019C79E4}" dt="2024-02-14T16:40:46.363" v="14899" actId="20577"/>
        <pc:sldMkLst>
          <pc:docMk/>
          <pc:sldMk cId="1548818676" sldId="504"/>
        </pc:sldMkLst>
        <pc:spChg chg="mod">
          <ac:chgData name="Ali, Syed Waqqas" userId="1b3a5f44-9498-4738-8c4e-8127257d744d" providerId="ADAL" clId="{EF425237-BAB7-4808-A7AB-3FAC019C79E4}" dt="2024-02-14T16:40:46.363" v="14899" actId="20577"/>
          <ac:spMkLst>
            <pc:docMk/>
            <pc:sldMk cId="1548818676" sldId="504"/>
            <ac:spMk id="2" creationId="{759F5079-FB18-D001-BB80-5986D72477F1}"/>
          </ac:spMkLst>
        </pc:spChg>
        <pc:spChg chg="mod">
          <ac:chgData name="Ali, Syed Waqqas" userId="1b3a5f44-9498-4738-8c4e-8127257d744d" providerId="ADAL" clId="{EF425237-BAB7-4808-A7AB-3FAC019C79E4}" dt="2024-02-12T07:15:11.063" v="13908" actId="20577"/>
          <ac:spMkLst>
            <pc:docMk/>
            <pc:sldMk cId="1548818676" sldId="504"/>
            <ac:spMk id="3" creationId="{846FF8F9-44BD-4468-B8BC-2985ECE22E3F}"/>
          </ac:spMkLst>
        </pc:spChg>
      </pc:sldChg>
      <pc:sldChg chg="modSp add mod">
        <pc:chgData name="Ali, Syed Waqqas" userId="1b3a5f44-9498-4738-8c4e-8127257d744d" providerId="ADAL" clId="{EF425237-BAB7-4808-A7AB-3FAC019C79E4}" dt="2024-02-14T16:47:09.385" v="15317" actId="14100"/>
        <pc:sldMkLst>
          <pc:docMk/>
          <pc:sldMk cId="2199396216" sldId="505"/>
        </pc:sldMkLst>
        <pc:spChg chg="mod">
          <ac:chgData name="Ali, Syed Waqqas" userId="1b3a5f44-9498-4738-8c4e-8127257d744d" providerId="ADAL" clId="{EF425237-BAB7-4808-A7AB-3FAC019C79E4}" dt="2024-02-14T16:40:49.135" v="14901" actId="20577"/>
          <ac:spMkLst>
            <pc:docMk/>
            <pc:sldMk cId="2199396216" sldId="505"/>
            <ac:spMk id="2" creationId="{2A0561C6-88F7-9084-B714-AC76B67EB85D}"/>
          </ac:spMkLst>
        </pc:spChg>
        <pc:spChg chg="mod">
          <ac:chgData name="Ali, Syed Waqqas" userId="1b3a5f44-9498-4738-8c4e-8127257d744d" providerId="ADAL" clId="{EF425237-BAB7-4808-A7AB-3FAC019C79E4}" dt="2024-02-14T16:47:09.385" v="15317" actId="14100"/>
          <ac:spMkLst>
            <pc:docMk/>
            <pc:sldMk cId="2199396216" sldId="505"/>
            <ac:spMk id="3" creationId="{F1D425E6-885F-ADBE-ACA5-E7FCE35023BD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4T16:51:20.676" v="15764" actId="20577"/>
        <pc:sldMkLst>
          <pc:docMk/>
          <pc:sldMk cId="2235869558" sldId="506"/>
        </pc:sldMkLst>
        <pc:spChg chg="mod">
          <ac:chgData name="Ali, Syed Waqqas" userId="1b3a5f44-9498-4738-8c4e-8127257d744d" providerId="ADAL" clId="{EF425237-BAB7-4808-A7AB-3FAC019C79E4}" dt="2024-02-14T16:51:20.676" v="15764" actId="20577"/>
          <ac:spMkLst>
            <pc:docMk/>
            <pc:sldMk cId="2235869558" sldId="506"/>
            <ac:spMk id="2" creationId="{B77047BC-5CE6-90AB-EC30-842EA8966BFE}"/>
          </ac:spMkLst>
        </pc:spChg>
        <pc:spChg chg="add mod">
          <ac:chgData name="Ali, Syed Waqqas" userId="1b3a5f44-9498-4738-8c4e-8127257d744d" providerId="ADAL" clId="{EF425237-BAB7-4808-A7AB-3FAC019C79E4}" dt="2024-02-14T16:51:09.483" v="15748" actId="20577"/>
          <ac:spMkLst>
            <pc:docMk/>
            <pc:sldMk cId="2235869558" sldId="506"/>
            <ac:spMk id="3" creationId="{032380FD-3082-E113-0314-5CE4FFCC1C47}"/>
          </ac:spMkLst>
        </pc:spChg>
        <pc:spChg chg="del">
          <ac:chgData name="Ali, Syed Waqqas" userId="1b3a5f44-9498-4738-8c4e-8127257d744d" providerId="ADAL" clId="{EF425237-BAB7-4808-A7AB-3FAC019C79E4}" dt="2024-02-12T07:17:57.280" v="14028" actId="478"/>
          <ac:spMkLst>
            <pc:docMk/>
            <pc:sldMk cId="2235869558" sldId="506"/>
            <ac:spMk id="3" creationId="{8920F561-455F-032B-22F9-C71FCD03ACA7}"/>
          </ac:spMkLst>
        </pc:spChg>
        <pc:spChg chg="add mod">
          <ac:chgData name="Ali, Syed Waqqas" userId="1b3a5f44-9498-4738-8c4e-8127257d744d" providerId="ADAL" clId="{EF425237-BAB7-4808-A7AB-3FAC019C79E4}" dt="2024-02-12T07:18:50.724" v="14047" actId="1076"/>
          <ac:spMkLst>
            <pc:docMk/>
            <pc:sldMk cId="2235869558" sldId="506"/>
            <ac:spMk id="9" creationId="{0F8CCF7C-9D4C-73C0-2DA9-047DE5C55EC8}"/>
          </ac:spMkLst>
        </pc:spChg>
        <pc:spChg chg="add mod">
          <ac:chgData name="Ali, Syed Waqqas" userId="1b3a5f44-9498-4738-8c4e-8127257d744d" providerId="ADAL" clId="{EF425237-BAB7-4808-A7AB-3FAC019C79E4}" dt="2024-02-12T07:46:07.360" v="14891" actId="207"/>
          <ac:spMkLst>
            <pc:docMk/>
            <pc:sldMk cId="2235869558" sldId="506"/>
            <ac:spMk id="10" creationId="{B703B3E1-9AA3-3D3A-0F12-347375E98984}"/>
          </ac:spMkLst>
        </pc:spChg>
        <pc:spChg chg="add mod">
          <ac:chgData name="Ali, Syed Waqqas" userId="1b3a5f44-9498-4738-8c4e-8127257d744d" providerId="ADAL" clId="{EF425237-BAB7-4808-A7AB-3FAC019C79E4}" dt="2024-02-12T07:18:41.427" v="14042" actId="1076"/>
          <ac:spMkLst>
            <pc:docMk/>
            <pc:sldMk cId="2235869558" sldId="506"/>
            <ac:spMk id="11" creationId="{E370EAAE-2ED1-15AF-7051-C7432B9A7716}"/>
          </ac:spMkLst>
        </pc:spChg>
        <pc:spChg chg="add mod">
          <ac:chgData name="Ali, Syed Waqqas" userId="1b3a5f44-9498-4738-8c4e-8127257d744d" providerId="ADAL" clId="{EF425237-BAB7-4808-A7AB-3FAC019C79E4}" dt="2024-02-12T07:46:07.360" v="14891" actId="207"/>
          <ac:spMkLst>
            <pc:docMk/>
            <pc:sldMk cId="2235869558" sldId="506"/>
            <ac:spMk id="12" creationId="{E7385055-5BCD-08DA-A273-C3CAFD7C16F9}"/>
          </ac:spMkLst>
        </pc:spChg>
        <pc:spChg chg="add mod">
          <ac:chgData name="Ali, Syed Waqqas" userId="1b3a5f44-9498-4738-8c4e-8127257d744d" providerId="ADAL" clId="{EF425237-BAB7-4808-A7AB-3FAC019C79E4}" dt="2024-02-14T16:50:45.246" v="15740" actId="692"/>
          <ac:spMkLst>
            <pc:docMk/>
            <pc:sldMk cId="2235869558" sldId="506"/>
            <ac:spMk id="13" creationId="{99B5AF79-3F2C-EE7C-D305-784873D386E0}"/>
          </ac:spMkLst>
        </pc:spChg>
        <pc:spChg chg="add mod">
          <ac:chgData name="Ali, Syed Waqqas" userId="1b3a5f44-9498-4738-8c4e-8127257d744d" providerId="ADAL" clId="{EF425237-BAB7-4808-A7AB-3FAC019C79E4}" dt="2024-02-14T16:51:05.769" v="15747" actId="14100"/>
          <ac:spMkLst>
            <pc:docMk/>
            <pc:sldMk cId="2235869558" sldId="506"/>
            <ac:spMk id="16" creationId="{14ADC754-DE61-006A-D3BF-D0F31958A2BC}"/>
          </ac:spMkLst>
        </pc:spChg>
        <pc:spChg chg="add mod">
          <ac:chgData name="Ali, Syed Waqqas" userId="1b3a5f44-9498-4738-8c4e-8127257d744d" providerId="ADAL" clId="{EF425237-BAB7-4808-A7AB-3FAC019C79E4}" dt="2024-02-12T07:20:13.355" v="14115" actId="1076"/>
          <ac:spMkLst>
            <pc:docMk/>
            <pc:sldMk cId="2235869558" sldId="506"/>
            <ac:spMk id="19" creationId="{EB38EE7D-B885-10C5-9777-108784E712C9}"/>
          </ac:spMkLst>
        </pc:spChg>
        <pc:spChg chg="add mod">
          <ac:chgData name="Ali, Syed Waqqas" userId="1b3a5f44-9498-4738-8c4e-8127257d744d" providerId="ADAL" clId="{EF425237-BAB7-4808-A7AB-3FAC019C79E4}" dt="2024-02-12T07:20:16.232" v="14117" actId="1076"/>
          <ac:spMkLst>
            <pc:docMk/>
            <pc:sldMk cId="2235869558" sldId="506"/>
            <ac:spMk id="20" creationId="{FC250900-5381-0B11-CFB7-CEE9D0473F1A}"/>
          </ac:spMkLst>
        </pc:spChg>
        <pc:spChg chg="add del mod">
          <ac:chgData name="Ali, Syed Waqqas" userId="1b3a5f44-9498-4738-8c4e-8127257d744d" providerId="ADAL" clId="{EF425237-BAB7-4808-A7AB-3FAC019C79E4}" dt="2024-02-14T16:50:01.652" v="15715" actId="478"/>
          <ac:spMkLst>
            <pc:docMk/>
            <pc:sldMk cId="2235869558" sldId="506"/>
            <ac:spMk id="23" creationId="{3302A476-2B44-4AAB-B0A6-51E8F4B7A8BE}"/>
          </ac:spMkLst>
        </pc:spChg>
        <pc:cxnChg chg="add mod">
          <ac:chgData name="Ali, Syed Waqqas" userId="1b3a5f44-9498-4738-8c4e-8127257d744d" providerId="ADAL" clId="{EF425237-BAB7-4808-A7AB-3FAC019C79E4}" dt="2024-02-12T07:19:43.274" v="14084" actId="692"/>
          <ac:cxnSpMkLst>
            <pc:docMk/>
            <pc:sldMk cId="2235869558" sldId="506"/>
            <ac:cxnSpMk id="14" creationId="{852E19E4-4105-2923-ADC8-2A6138002ABD}"/>
          </ac:cxnSpMkLst>
        </pc:cxnChg>
        <pc:cxnChg chg="add mod">
          <ac:chgData name="Ali, Syed Waqqas" userId="1b3a5f44-9498-4738-8c4e-8127257d744d" providerId="ADAL" clId="{EF425237-BAB7-4808-A7AB-3FAC019C79E4}" dt="2024-02-12T07:19:57.516" v="14089" actId="14100"/>
          <ac:cxnSpMkLst>
            <pc:docMk/>
            <pc:sldMk cId="2235869558" sldId="506"/>
            <ac:cxnSpMk id="15" creationId="{BF67F813-96D4-B47B-0644-03A6BE7EEEE7}"/>
          </ac:cxnSpMkLst>
        </pc:cxnChg>
        <pc:cxnChg chg="add mod">
          <ac:chgData name="Ali, Syed Waqqas" userId="1b3a5f44-9498-4738-8c4e-8127257d744d" providerId="ADAL" clId="{EF425237-BAB7-4808-A7AB-3FAC019C79E4}" dt="2024-02-12T07:20:24.061" v="14120" actId="14100"/>
          <ac:cxnSpMkLst>
            <pc:docMk/>
            <pc:sldMk cId="2235869558" sldId="506"/>
            <ac:cxnSpMk id="21" creationId="{1E47DF9F-CF01-A461-C759-4BB8C9A3D501}"/>
          </ac:cxnSpMkLst>
        </pc:cxnChg>
      </pc:sldChg>
      <pc:sldChg chg="addSp delSp modSp add mod">
        <pc:chgData name="Ali, Syed Waqqas" userId="1b3a5f44-9498-4738-8c4e-8127257d744d" providerId="ADAL" clId="{EF425237-BAB7-4808-A7AB-3FAC019C79E4}" dt="2024-02-12T07:46:19.451" v="14893" actId="1076"/>
        <pc:sldMkLst>
          <pc:docMk/>
          <pc:sldMk cId="76882946" sldId="507"/>
        </pc:sldMkLst>
        <pc:spChg chg="mod">
          <ac:chgData name="Ali, Syed Waqqas" userId="1b3a5f44-9498-4738-8c4e-8127257d744d" providerId="ADAL" clId="{EF425237-BAB7-4808-A7AB-3FAC019C79E4}" dt="2024-02-12T07:20:54.989" v="14181" actId="20577"/>
          <ac:spMkLst>
            <pc:docMk/>
            <pc:sldMk cId="76882946" sldId="507"/>
            <ac:spMk id="2" creationId="{4B7843AC-7B6D-0438-F47E-E50D870746AE}"/>
          </ac:spMkLst>
        </pc:spChg>
        <pc:spChg chg="mod">
          <ac:chgData name="Ali, Syed Waqqas" userId="1b3a5f44-9498-4738-8c4e-8127257d744d" providerId="ADAL" clId="{EF425237-BAB7-4808-A7AB-3FAC019C79E4}" dt="2024-02-12T07:37:28.167" v="14460" actId="1076"/>
          <ac:spMkLst>
            <pc:docMk/>
            <pc:sldMk cId="76882946" sldId="507"/>
            <ac:spMk id="9" creationId="{E7DC42DD-E7CD-7CE0-052E-5665886B1C8F}"/>
          </ac:spMkLst>
        </pc:spChg>
        <pc:spChg chg="mod">
          <ac:chgData name="Ali, Syed Waqqas" userId="1b3a5f44-9498-4738-8c4e-8127257d744d" providerId="ADAL" clId="{EF425237-BAB7-4808-A7AB-3FAC019C79E4}" dt="2024-02-12T07:37:34.926" v="14462" actId="207"/>
          <ac:spMkLst>
            <pc:docMk/>
            <pc:sldMk cId="76882946" sldId="507"/>
            <ac:spMk id="10" creationId="{B4E437D0-4C96-EF8D-0252-4BC8F74DF117}"/>
          </ac:spMkLst>
        </pc:spChg>
        <pc:spChg chg="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11" creationId="{22A294AB-728D-513D-7228-8E0160E82B59}"/>
          </ac:spMkLst>
        </pc:spChg>
        <pc:spChg chg="mod">
          <ac:chgData name="Ali, Syed Waqqas" userId="1b3a5f44-9498-4738-8c4e-8127257d744d" providerId="ADAL" clId="{EF425237-BAB7-4808-A7AB-3FAC019C79E4}" dt="2024-02-12T07:37:34.926" v="14462" actId="207"/>
          <ac:spMkLst>
            <pc:docMk/>
            <pc:sldMk cId="76882946" sldId="507"/>
            <ac:spMk id="12" creationId="{479E324F-3ED7-8AB6-C819-B5BBE731BAF8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13" creationId="{094D0BCE-86D0-D191-23E8-23B227FC5031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16" creationId="{A0B58FDA-57DE-30B6-14C4-F0171AA2D530}"/>
          </ac:spMkLst>
        </pc:spChg>
        <pc:spChg chg="mod">
          <ac:chgData name="Ali, Syed Waqqas" userId="1b3a5f44-9498-4738-8c4e-8127257d744d" providerId="ADAL" clId="{EF425237-BAB7-4808-A7AB-3FAC019C79E4}" dt="2024-02-12T07:37:29.941" v="14461" actId="1076"/>
          <ac:spMkLst>
            <pc:docMk/>
            <pc:sldMk cId="76882946" sldId="507"/>
            <ac:spMk id="19" creationId="{3241635E-CD47-382C-342D-8DDD6E493D08}"/>
          </ac:spMkLst>
        </pc:spChg>
        <pc:spChg chg="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20" creationId="{E6A1D3A6-82A8-28C9-E1A1-D1A36C73C12A}"/>
          </ac:spMkLst>
        </pc:spChg>
        <pc:spChg chg="del">
          <ac:chgData name="Ali, Syed Waqqas" userId="1b3a5f44-9498-4738-8c4e-8127257d744d" providerId="ADAL" clId="{EF425237-BAB7-4808-A7AB-3FAC019C79E4}" dt="2024-02-12T07:20:57.470" v="14182" actId="478"/>
          <ac:spMkLst>
            <pc:docMk/>
            <pc:sldMk cId="76882946" sldId="507"/>
            <ac:spMk id="23" creationId="{F1C449BA-DB30-F813-151F-3C1CAB8F3E12}"/>
          </ac:spMkLst>
        </pc:spChg>
        <pc:spChg chg="add mod">
          <ac:chgData name="Ali, Syed Waqqas" userId="1b3a5f44-9498-4738-8c4e-8127257d744d" providerId="ADAL" clId="{EF425237-BAB7-4808-A7AB-3FAC019C79E4}" dt="2024-02-12T07:37:53.895" v="14464" actId="1076"/>
          <ac:spMkLst>
            <pc:docMk/>
            <pc:sldMk cId="76882946" sldId="507"/>
            <ac:spMk id="26" creationId="{423C2F74-F7D0-09D5-E373-246CA20E1E64}"/>
          </ac:spMkLst>
        </pc:spChg>
        <pc:spChg chg="add del mod">
          <ac:chgData name="Ali, Syed Waqqas" userId="1b3a5f44-9498-4738-8c4e-8127257d744d" providerId="ADAL" clId="{EF425237-BAB7-4808-A7AB-3FAC019C79E4}" dt="2024-02-12T07:36:55.083" v="14451" actId="478"/>
          <ac:spMkLst>
            <pc:docMk/>
            <pc:sldMk cId="76882946" sldId="507"/>
            <ac:spMk id="28" creationId="{DA616FE8-E624-EF28-64EA-CF79E8A5F61B}"/>
          </ac:spMkLst>
        </pc:spChg>
        <pc:spChg chg="add mod ord">
          <ac:chgData name="Ali, Syed Waqqas" userId="1b3a5f44-9498-4738-8c4e-8127257d744d" providerId="ADAL" clId="{EF425237-BAB7-4808-A7AB-3FAC019C79E4}" dt="2024-02-12T07:38:07.969" v="14469" actId="167"/>
          <ac:spMkLst>
            <pc:docMk/>
            <pc:sldMk cId="76882946" sldId="507"/>
            <ac:spMk id="29" creationId="{65F33332-9618-50BC-4277-99939CA73451}"/>
          </ac:spMkLst>
        </pc:spChg>
        <pc:spChg chg="add mod">
          <ac:chgData name="Ali, Syed Waqqas" userId="1b3a5f44-9498-4738-8c4e-8127257d744d" providerId="ADAL" clId="{EF425237-BAB7-4808-A7AB-3FAC019C79E4}" dt="2024-02-12T07:46:19.451" v="14893" actId="1076"/>
          <ac:spMkLst>
            <pc:docMk/>
            <pc:sldMk cId="76882946" sldId="507"/>
            <ac:spMk id="30" creationId="{0CFBAF76-3F05-063D-3C0F-FA795E78359B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38" creationId="{57812C06-8584-07A7-A00F-8460FFD0F224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39" creationId="{98E6BC91-29C5-7891-85B6-B9048ECDA6AA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40" creationId="{1AC2FAF7-B181-60FE-17CB-7FE990968FF8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41" creationId="{3C5498C3-C232-1381-47DB-3EA028037D2C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42" creationId="{62B2888D-ED29-ADAD-11A2-D1E0B406F919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45" creationId="{C589F3ED-D9BB-6CB3-D2C1-8D1227A36D5E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50" creationId="{22D38DC9-6106-AB12-0882-8B06CE6B0D48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52" creationId="{C55F31A4-EF42-96F4-E6C9-08DDE5991D96}"/>
          </ac:spMkLst>
        </pc:spChg>
        <pc:spChg chg="add mod">
          <ac:chgData name="Ali, Syed Waqqas" userId="1b3a5f44-9498-4738-8c4e-8127257d744d" providerId="ADAL" clId="{EF425237-BAB7-4808-A7AB-3FAC019C79E4}" dt="2024-02-12T07:38:10.621" v="14470" actId="1076"/>
          <ac:spMkLst>
            <pc:docMk/>
            <pc:sldMk cId="76882946" sldId="507"/>
            <ac:spMk id="53" creationId="{B28EB76E-3D84-1CBB-3900-A58FE718E992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58" creationId="{DBE277C6-1E8A-F1C1-02E6-0B140E754D9D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61" creationId="{02111615-742C-D041-F731-2F7B689D149E}"/>
          </ac:spMkLst>
        </pc:spChg>
        <pc:spChg chg="add mod ord">
          <ac:chgData name="Ali, Syed Waqqas" userId="1b3a5f44-9498-4738-8c4e-8127257d744d" providerId="ADAL" clId="{EF425237-BAB7-4808-A7AB-3FAC019C79E4}" dt="2024-02-12T07:38:13.672" v="14471" actId="167"/>
          <ac:spMkLst>
            <pc:docMk/>
            <pc:sldMk cId="76882946" sldId="507"/>
            <ac:spMk id="62" creationId="{D5D9C349-C779-E89A-2F0A-4DCFC83AB3FA}"/>
          </ac:spMkLst>
        </pc:spChg>
        <pc:spChg chg="add mod">
          <ac:chgData name="Ali, Syed Waqqas" userId="1b3a5f44-9498-4738-8c4e-8127257d744d" providerId="ADAL" clId="{EF425237-BAB7-4808-A7AB-3FAC019C79E4}" dt="2024-02-12T07:37:10.099" v="14453" actId="1076"/>
          <ac:spMkLst>
            <pc:docMk/>
            <pc:sldMk cId="76882946" sldId="507"/>
            <ac:spMk id="63" creationId="{721696BC-DB51-207E-4230-BB09D3DF96C8}"/>
          </ac:spMkLst>
        </pc:spChg>
        <pc:cxnChg chg="mod">
          <ac:chgData name="Ali, Syed Waqqas" userId="1b3a5f44-9498-4738-8c4e-8127257d744d" providerId="ADAL" clId="{EF425237-BAB7-4808-A7AB-3FAC019C79E4}" dt="2024-02-12T07:37:28.167" v="14460" actId="1076"/>
          <ac:cxnSpMkLst>
            <pc:docMk/>
            <pc:sldMk cId="76882946" sldId="507"/>
            <ac:cxnSpMk id="14" creationId="{EEC6704C-FECD-31B5-C337-9F3AD411CF64}"/>
          </ac:cxnSpMkLst>
        </pc:cxnChg>
        <pc:cxnChg chg="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15" creationId="{F479061F-C796-22F9-51A6-ECBE856B79A3}"/>
          </ac:cxnSpMkLst>
        </pc:cxnChg>
        <pc:cxnChg chg="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21" creationId="{FC6174F8-8500-244F-6FEB-5E62BC99F72C}"/>
          </ac:cxnSpMkLst>
        </pc:cxnChg>
        <pc:cxnChg chg="add mod">
          <ac:chgData name="Ali, Syed Waqqas" userId="1b3a5f44-9498-4738-8c4e-8127257d744d" providerId="ADAL" clId="{EF425237-BAB7-4808-A7AB-3FAC019C79E4}" dt="2024-02-12T07:37:56.375" v="14465" actId="14100"/>
          <ac:cxnSpMkLst>
            <pc:docMk/>
            <pc:sldMk cId="76882946" sldId="507"/>
            <ac:cxnSpMk id="22" creationId="{DFAC0176-EB3C-3827-A887-D7800CF3979B}"/>
          </ac:cxnSpMkLst>
        </pc:cxnChg>
        <pc:cxnChg chg="add del mod">
          <ac:chgData name="Ali, Syed Waqqas" userId="1b3a5f44-9498-4738-8c4e-8127257d744d" providerId="ADAL" clId="{EF425237-BAB7-4808-A7AB-3FAC019C79E4}" dt="2024-02-12T07:34:20.008" v="14400" actId="478"/>
          <ac:cxnSpMkLst>
            <pc:docMk/>
            <pc:sldMk cId="76882946" sldId="507"/>
            <ac:cxnSpMk id="27" creationId="{FD652C01-6DEC-B665-EF1F-AE4D53D48B3D}"/>
          </ac:cxnSpMkLst>
        </pc:cxnChg>
        <pc:cxnChg chg="add mod">
          <ac:chgData name="Ali, Syed Waqqas" userId="1b3a5f44-9498-4738-8c4e-8127257d744d" providerId="ADAL" clId="{EF425237-BAB7-4808-A7AB-3FAC019C79E4}" dt="2024-02-12T07:37:53.895" v="14464" actId="1076"/>
          <ac:cxnSpMkLst>
            <pc:docMk/>
            <pc:sldMk cId="76882946" sldId="507"/>
            <ac:cxnSpMk id="31" creationId="{80991C92-48B8-F2C2-50B5-96AE54560568}"/>
          </ac:cxnSpMkLst>
        </pc:cxnChg>
        <pc:cxnChg chg="add 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35" creationId="{33AB6C6B-EE16-84F0-A0AA-2A20552871CF}"/>
          </ac:cxnSpMkLst>
        </pc:cxnChg>
        <pc:cxnChg chg="add 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43" creationId="{66F4AA2A-8319-C8FA-A348-7A059FA1B199}"/>
          </ac:cxnSpMkLst>
        </pc:cxnChg>
        <pc:cxnChg chg="add 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46" creationId="{601A48AB-B3F8-FE31-48F8-583C818A6831}"/>
          </ac:cxnSpMkLst>
        </pc:cxnChg>
        <pc:cxnChg chg="add 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51" creationId="{02F41016-06CB-E6C6-5EFB-C056D0D9DD13}"/>
          </ac:cxnSpMkLst>
        </pc:cxnChg>
        <pc:cxnChg chg="add del mod">
          <ac:chgData name="Ali, Syed Waqqas" userId="1b3a5f44-9498-4738-8c4e-8127257d744d" providerId="ADAL" clId="{EF425237-BAB7-4808-A7AB-3FAC019C79E4}" dt="2024-02-12T07:34:47.034" v="14408" actId="478"/>
          <ac:cxnSpMkLst>
            <pc:docMk/>
            <pc:sldMk cId="76882946" sldId="507"/>
            <ac:cxnSpMk id="55" creationId="{73CD79B6-69AB-F126-DAB3-8317BF665251}"/>
          </ac:cxnSpMkLst>
        </pc:cxnChg>
        <pc:cxnChg chg="add del mod">
          <ac:chgData name="Ali, Syed Waqqas" userId="1b3a5f44-9498-4738-8c4e-8127257d744d" providerId="ADAL" clId="{EF425237-BAB7-4808-A7AB-3FAC019C79E4}" dt="2024-02-12T07:35:04.851" v="14410" actId="478"/>
          <ac:cxnSpMkLst>
            <pc:docMk/>
            <pc:sldMk cId="76882946" sldId="507"/>
            <ac:cxnSpMk id="57" creationId="{2BE2A8D1-87F3-7D7A-F2E6-90ACF913C4A9}"/>
          </ac:cxnSpMkLst>
        </pc:cxnChg>
        <pc:cxnChg chg="add 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59" creationId="{5100A2CE-04E8-655B-D0B7-BC6B438C6232}"/>
          </ac:cxnSpMkLst>
        </pc:cxnChg>
      </pc:sldChg>
      <pc:sldChg chg="modSp add mod">
        <pc:chgData name="Ali, Syed Waqqas" userId="1b3a5f44-9498-4738-8c4e-8127257d744d" providerId="ADAL" clId="{EF425237-BAB7-4808-A7AB-3FAC019C79E4}" dt="2024-02-14T16:51:47.052" v="15788" actId="20577"/>
        <pc:sldMkLst>
          <pc:docMk/>
          <pc:sldMk cId="232806643" sldId="508"/>
        </pc:sldMkLst>
        <pc:spChg chg="mod">
          <ac:chgData name="Ali, Syed Waqqas" userId="1b3a5f44-9498-4738-8c4e-8127257d744d" providerId="ADAL" clId="{EF425237-BAB7-4808-A7AB-3FAC019C79E4}" dt="2024-02-14T16:51:47.052" v="15788" actId="20577"/>
          <ac:spMkLst>
            <pc:docMk/>
            <pc:sldMk cId="232806643" sldId="508"/>
            <ac:spMk id="2" creationId="{A7B20F4B-4F9A-C661-7513-9AB28C151DC4}"/>
          </ac:spMkLst>
        </pc:spChg>
        <pc:spChg chg="mod">
          <ac:chgData name="Ali, Syed Waqqas" userId="1b3a5f44-9498-4738-8c4e-8127257d744d" providerId="ADAL" clId="{EF425237-BAB7-4808-A7AB-3FAC019C79E4}" dt="2024-02-12T07:46:13.157" v="14892" actId="207"/>
          <ac:spMkLst>
            <pc:docMk/>
            <pc:sldMk cId="232806643" sldId="508"/>
            <ac:spMk id="10" creationId="{F86C4A87-7569-6C08-8BB1-544AF6E74CBD}"/>
          </ac:spMkLst>
        </pc:spChg>
        <pc:spChg chg="mod">
          <ac:chgData name="Ali, Syed Waqqas" userId="1b3a5f44-9498-4738-8c4e-8127257d744d" providerId="ADAL" clId="{EF425237-BAB7-4808-A7AB-3FAC019C79E4}" dt="2024-02-12T07:46:13.157" v="14892" actId="207"/>
          <ac:spMkLst>
            <pc:docMk/>
            <pc:sldMk cId="232806643" sldId="508"/>
            <ac:spMk id="12" creationId="{9AB19D33-0783-37B5-044A-C39B338A2560}"/>
          </ac:spMkLst>
        </pc:spChg>
        <pc:spChg chg="mod">
          <ac:chgData name="Ali, Syed Waqqas" userId="1b3a5f44-9498-4738-8c4e-8127257d744d" providerId="ADAL" clId="{EF425237-BAB7-4808-A7AB-3FAC019C79E4}" dt="2024-02-12T07:21:07.585" v="14207" actId="20577"/>
          <ac:spMkLst>
            <pc:docMk/>
            <pc:sldMk cId="232806643" sldId="508"/>
            <ac:spMk id="23" creationId="{696C7132-3331-7746-1DD1-14853B836338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4T16:53:31.546" v="15828" actId="20577"/>
        <pc:sldMkLst>
          <pc:docMk/>
          <pc:sldMk cId="1648575276" sldId="509"/>
        </pc:sldMkLst>
        <pc:spChg chg="mod">
          <ac:chgData name="Ali, Syed Waqqas" userId="1b3a5f44-9498-4738-8c4e-8127257d744d" providerId="ADAL" clId="{EF425237-BAB7-4808-A7AB-3FAC019C79E4}" dt="2024-02-14T16:52:09.222" v="15812" actId="20577"/>
          <ac:spMkLst>
            <pc:docMk/>
            <pc:sldMk cId="1648575276" sldId="509"/>
            <ac:spMk id="2" creationId="{97BDADFF-C8CF-693E-779B-3C37C6EC4D36}"/>
          </ac:spMkLst>
        </pc:spChg>
        <pc:spChg chg="add mod">
          <ac:chgData name="Ali, Syed Waqqas" userId="1b3a5f44-9498-4738-8c4e-8127257d744d" providerId="ADAL" clId="{EF425237-BAB7-4808-A7AB-3FAC019C79E4}" dt="2024-02-14T16:53:31.546" v="15828" actId="20577"/>
          <ac:spMkLst>
            <pc:docMk/>
            <pc:sldMk cId="1648575276" sldId="509"/>
            <ac:spMk id="3" creationId="{9B5B98A6-72B1-4132-7AA0-358DD156257B}"/>
          </ac:spMkLst>
        </pc:spChg>
        <pc:spChg chg="add del mod">
          <ac:chgData name="Ali, Syed Waqqas" userId="1b3a5f44-9498-4738-8c4e-8127257d744d" providerId="ADAL" clId="{EF425237-BAB7-4808-A7AB-3FAC019C79E4}" dt="2024-02-12T07:39:26.110" v="14543" actId="478"/>
          <ac:spMkLst>
            <pc:docMk/>
            <pc:sldMk cId="1648575276" sldId="509"/>
            <ac:spMk id="17" creationId="{53CA402B-08CB-A07A-C487-87C2751B5A59}"/>
          </ac:spMkLst>
        </pc:spChg>
        <pc:spChg chg="add mod">
          <ac:chgData name="Ali, Syed Waqqas" userId="1b3a5f44-9498-4738-8c4e-8127257d744d" providerId="ADAL" clId="{EF425237-BAB7-4808-A7AB-3FAC019C79E4}" dt="2024-02-12T07:46:25.296" v="14895"/>
          <ac:spMkLst>
            <pc:docMk/>
            <pc:sldMk cId="1648575276" sldId="509"/>
            <ac:spMk id="17" creationId="{7442CD74-61FF-DA1A-7427-D54EA34B22CD}"/>
          </ac:spMkLst>
        </pc:spChg>
        <pc:spChg chg="del">
          <ac:chgData name="Ali, Syed Waqqas" userId="1b3a5f44-9498-4738-8c4e-8127257d744d" providerId="ADAL" clId="{EF425237-BAB7-4808-A7AB-3FAC019C79E4}" dt="2024-02-12T07:46:24.368" v="14894" actId="478"/>
          <ac:spMkLst>
            <pc:docMk/>
            <pc:sldMk cId="1648575276" sldId="509"/>
            <ac:spMk id="30" creationId="{216504E3-1A76-A9EE-EC19-EF72751D18ED}"/>
          </ac:spMkLst>
        </pc:spChg>
      </pc:sldChg>
      <pc:sldChg chg="modSp add mod">
        <pc:chgData name="Ali, Syed Waqqas" userId="1b3a5f44-9498-4738-8c4e-8127257d744d" providerId="ADAL" clId="{EF425237-BAB7-4808-A7AB-3FAC019C79E4}" dt="2024-02-14T16:52:55.414" v="15820" actId="207"/>
        <pc:sldMkLst>
          <pc:docMk/>
          <pc:sldMk cId="194363833" sldId="510"/>
        </pc:sldMkLst>
        <pc:spChg chg="mod">
          <ac:chgData name="Ali, Syed Waqqas" userId="1b3a5f44-9498-4738-8c4e-8127257d744d" providerId="ADAL" clId="{EF425237-BAB7-4808-A7AB-3FAC019C79E4}" dt="2024-02-14T16:52:12.310" v="15814" actId="20577"/>
          <ac:spMkLst>
            <pc:docMk/>
            <pc:sldMk cId="194363833" sldId="510"/>
            <ac:spMk id="2" creationId="{9FD13E26-3E2A-CF3C-3687-8B926932E1C6}"/>
          </ac:spMkLst>
        </pc:spChg>
        <pc:spChg chg="mod">
          <ac:chgData name="Ali, Syed Waqqas" userId="1b3a5f44-9498-4738-8c4e-8127257d744d" providerId="ADAL" clId="{EF425237-BAB7-4808-A7AB-3FAC019C79E4}" dt="2024-02-14T16:52:55.414" v="15820" actId="207"/>
          <ac:spMkLst>
            <pc:docMk/>
            <pc:sldMk cId="194363833" sldId="510"/>
            <ac:spMk id="3" creationId="{F73639A2-3A85-1934-2303-D69FC1EB6BBD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9" creationId="{F31875B0-B03F-4298-D303-8E587F080969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0" creationId="{18A3A1B5-86C3-C4D6-68EF-93D492865521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1" creationId="{2281BA60-7619-CB2C-318D-F3E1DEE8C184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2" creationId="{CA3D98B5-4FF5-A998-EC6A-67DF0148178B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3" creationId="{DAF98015-6755-118A-69A3-3EB412E5E88D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6" creationId="{29597170-390D-1A4D-32FF-D709CEF1609F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9" creationId="{2521254E-7035-CD1D-CE83-EF3213BFF70E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20" creationId="{5FAA308B-27F8-5327-DB84-22508D487C87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26" creationId="{86C3F45E-1C1E-C7ED-9921-5EC95D4CADC1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29" creationId="{ACDB5644-B30B-F47C-02CE-11D56B497F12}"/>
          </ac:spMkLst>
        </pc:spChg>
        <pc:spChg chg="mod">
          <ac:chgData name="Ali, Syed Waqqas" userId="1b3a5f44-9498-4738-8c4e-8127257d744d" providerId="ADAL" clId="{EF425237-BAB7-4808-A7AB-3FAC019C79E4}" dt="2024-02-12T07:46:30.441" v="14896" actId="1076"/>
          <ac:spMkLst>
            <pc:docMk/>
            <pc:sldMk cId="194363833" sldId="510"/>
            <ac:spMk id="30" creationId="{B06B26E5-CDDE-1269-33BD-0005A661C8EB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38" creationId="{B0516BCF-5E04-E9A3-B6E8-A33913D61E0F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39" creationId="{475646B4-F343-BAB9-93EF-7F740DB53832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40" creationId="{DA558BF6-C762-4775-56EE-7340E74E27E0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41" creationId="{AFF0CBDE-CB32-8339-08EC-710569B02F0F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42" creationId="{5735BCCD-AF2A-ADD9-43E9-CC80560972F4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45" creationId="{D2F4BB7D-2EE0-166F-1BEE-DDCEB14EB0A8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50" creationId="{B50F0FEF-2AE2-0195-EBFE-E77447730D37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52" creationId="{92190F69-B430-19DF-2789-DBB6AF4E5580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53" creationId="{CD77EEEE-6C67-B303-8A61-A591A2810020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58" creationId="{878AC389-6415-2D80-C12D-E8E13FCCE8AC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61" creationId="{9DF0A2F3-AA7B-ACAE-2732-F48AA277A04C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62" creationId="{E58822B1-002E-01E6-0E18-747B6C763555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63" creationId="{31ACA3FE-23FE-1CA2-3EA4-AD2762BE4975}"/>
          </ac:spMkLst>
        </pc:sp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14" creationId="{D5273A5C-4CB3-321D-2EA6-74ABD31CE8E5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15" creationId="{DB5A4351-68C1-85AC-8CC5-BC0442BCF00C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21" creationId="{8CE4E066-20DA-B251-4322-59CFA801A8FC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22" creationId="{61BDA6AD-D948-BD48-6504-AC0200E270B1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31" creationId="{528422C7-B652-87A3-A603-F474D5F51AEE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35" creationId="{653EF20A-8BDB-28FF-4C6C-E91EF553BFDC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43" creationId="{0C671091-4BC3-C680-43AB-DFABDCC60933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46" creationId="{7E7D25D4-739F-A656-FB69-FAB6AC116D34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51" creationId="{29892A93-E3B7-FB63-4C5B-F64B3BFE6CF9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59" creationId="{733BD63B-71DA-D0B6-8C6C-DE17C90FE596}"/>
          </ac:cxnSpMkLst>
        </pc:cxnChg>
      </pc:sldChg>
      <pc:sldChg chg="modSp add mod">
        <pc:chgData name="Ali, Syed Waqqas" userId="1b3a5f44-9498-4738-8c4e-8127257d744d" providerId="ADAL" clId="{EF425237-BAB7-4808-A7AB-3FAC019C79E4}" dt="2024-02-14T16:52:48.235" v="15818" actId="207"/>
        <pc:sldMkLst>
          <pc:docMk/>
          <pc:sldMk cId="1465275690" sldId="511"/>
        </pc:sldMkLst>
        <pc:spChg chg="mod">
          <ac:chgData name="Ali, Syed Waqqas" userId="1b3a5f44-9498-4738-8c4e-8127257d744d" providerId="ADAL" clId="{EF425237-BAB7-4808-A7AB-3FAC019C79E4}" dt="2024-02-14T16:52:15.251" v="15816" actId="20577"/>
          <ac:spMkLst>
            <pc:docMk/>
            <pc:sldMk cId="1465275690" sldId="511"/>
            <ac:spMk id="2" creationId="{98CC7F09-D672-0849-1881-5D899AF87F88}"/>
          </ac:spMkLst>
        </pc:spChg>
        <pc:spChg chg="mod">
          <ac:chgData name="Ali, Syed Waqqas" userId="1b3a5f44-9498-4738-8c4e-8127257d744d" providerId="ADAL" clId="{EF425237-BAB7-4808-A7AB-3FAC019C79E4}" dt="2024-02-14T16:52:48.235" v="15818" actId="207"/>
          <ac:spMkLst>
            <pc:docMk/>
            <pc:sldMk cId="1465275690" sldId="511"/>
            <ac:spMk id="3" creationId="{44FB08E1-7415-A1AA-A24B-C4DA22E21B32}"/>
          </ac:spMkLst>
        </pc:spChg>
        <pc:spChg chg="mod">
          <ac:chgData name="Ali, Syed Waqqas" userId="1b3a5f44-9498-4738-8c4e-8127257d744d" providerId="ADAL" clId="{EF425237-BAB7-4808-A7AB-3FAC019C79E4}" dt="2024-02-12T07:46:35.563" v="14897" actId="1076"/>
          <ac:spMkLst>
            <pc:docMk/>
            <pc:sldMk cId="1465275690" sldId="511"/>
            <ac:spMk id="30" creationId="{3FC22C6F-D785-F5F0-9A95-0290FB45C530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4T16:47:18.857" v="15320" actId="1036"/>
        <pc:sldMkLst>
          <pc:docMk/>
          <pc:sldMk cId="3378384060" sldId="512"/>
        </pc:sldMkLst>
        <pc:spChg chg="mod">
          <ac:chgData name="Ali, Syed Waqqas" userId="1b3a5f44-9498-4738-8c4e-8127257d744d" providerId="ADAL" clId="{EF425237-BAB7-4808-A7AB-3FAC019C79E4}" dt="2024-02-14T16:47:01.036" v="15313" actId="20577"/>
          <ac:spMkLst>
            <pc:docMk/>
            <pc:sldMk cId="3378384060" sldId="512"/>
            <ac:spMk id="3" creationId="{B1B1F289-C9F5-D1FD-F22D-27F964CE66D8}"/>
          </ac:spMkLst>
        </pc:spChg>
        <pc:spChg chg="add mod">
          <ac:chgData name="Ali, Syed Waqqas" userId="1b3a5f44-9498-4738-8c4e-8127257d744d" providerId="ADAL" clId="{EF425237-BAB7-4808-A7AB-3FAC019C79E4}" dt="2024-02-14T16:43:58.472" v="15149" actId="1076"/>
          <ac:spMkLst>
            <pc:docMk/>
            <pc:sldMk cId="3378384060" sldId="512"/>
            <ac:spMk id="9" creationId="{DBEBEA02-B79A-988E-2236-8361422432F1}"/>
          </ac:spMkLst>
        </pc:spChg>
        <pc:spChg chg="add mod">
          <ac:chgData name="Ali, Syed Waqqas" userId="1b3a5f44-9498-4738-8c4e-8127257d744d" providerId="ADAL" clId="{EF425237-BAB7-4808-A7AB-3FAC019C79E4}" dt="2024-02-14T16:46:36.250" v="15214" actId="1036"/>
          <ac:spMkLst>
            <pc:docMk/>
            <pc:sldMk cId="3378384060" sldId="512"/>
            <ac:spMk id="10" creationId="{579F1B23-9078-9D82-5F11-F3FA200BF5F3}"/>
          </ac:spMkLst>
        </pc:spChg>
        <pc:spChg chg="add mod">
          <ac:chgData name="Ali, Syed Waqqas" userId="1b3a5f44-9498-4738-8c4e-8127257d744d" providerId="ADAL" clId="{EF425237-BAB7-4808-A7AB-3FAC019C79E4}" dt="2024-02-14T16:46:37.956" v="15224" actId="1036"/>
          <ac:spMkLst>
            <pc:docMk/>
            <pc:sldMk cId="3378384060" sldId="512"/>
            <ac:spMk id="11" creationId="{AE5154E9-CD76-C385-0B50-B9E34BD9E581}"/>
          </ac:spMkLst>
        </pc:spChg>
        <pc:spChg chg="add del mod">
          <ac:chgData name="Ali, Syed Waqqas" userId="1b3a5f44-9498-4738-8c4e-8127257d744d" providerId="ADAL" clId="{EF425237-BAB7-4808-A7AB-3FAC019C79E4}" dt="2024-02-14T16:44:47.106" v="15160" actId="478"/>
          <ac:spMkLst>
            <pc:docMk/>
            <pc:sldMk cId="3378384060" sldId="512"/>
            <ac:spMk id="12" creationId="{C0340312-E3C8-BDDB-B436-58080E9EFF7E}"/>
          </ac:spMkLst>
        </pc:spChg>
        <pc:spChg chg="add del mod">
          <ac:chgData name="Ali, Syed Waqqas" userId="1b3a5f44-9498-4738-8c4e-8127257d744d" providerId="ADAL" clId="{EF425237-BAB7-4808-A7AB-3FAC019C79E4}" dt="2024-02-14T16:45:22.203" v="15176" actId="478"/>
          <ac:spMkLst>
            <pc:docMk/>
            <pc:sldMk cId="3378384060" sldId="512"/>
            <ac:spMk id="13" creationId="{F56E4837-8C67-9600-4789-034A662DEF81}"/>
          </ac:spMkLst>
        </pc:spChg>
        <pc:spChg chg="add mod">
          <ac:chgData name="Ali, Syed Waqqas" userId="1b3a5f44-9498-4738-8c4e-8127257d744d" providerId="ADAL" clId="{EF425237-BAB7-4808-A7AB-3FAC019C79E4}" dt="2024-02-14T16:46:42.516" v="15254" actId="1035"/>
          <ac:spMkLst>
            <pc:docMk/>
            <pc:sldMk cId="3378384060" sldId="512"/>
            <ac:spMk id="14" creationId="{D8CEE0CD-493D-370A-EF39-A5761E5E1D6C}"/>
          </ac:spMkLst>
        </pc:spChg>
        <pc:spChg chg="add mod">
          <ac:chgData name="Ali, Syed Waqqas" userId="1b3a5f44-9498-4738-8c4e-8127257d744d" providerId="ADAL" clId="{EF425237-BAB7-4808-A7AB-3FAC019C79E4}" dt="2024-02-14T16:46:32.539" v="15202" actId="1036"/>
          <ac:spMkLst>
            <pc:docMk/>
            <pc:sldMk cId="3378384060" sldId="512"/>
            <ac:spMk id="15" creationId="{61A342E3-CA89-E1D0-381B-790B92AF14A8}"/>
          </ac:spMkLst>
        </pc:spChg>
        <pc:spChg chg="add mod">
          <ac:chgData name="Ali, Syed Waqqas" userId="1b3a5f44-9498-4738-8c4e-8127257d744d" providerId="ADAL" clId="{EF425237-BAB7-4808-A7AB-3FAC019C79E4}" dt="2024-02-14T16:46:49.241" v="15299" actId="1035"/>
          <ac:spMkLst>
            <pc:docMk/>
            <pc:sldMk cId="3378384060" sldId="512"/>
            <ac:spMk id="16" creationId="{4831835F-6FCF-6039-1510-D6D54289E5BF}"/>
          </ac:spMkLst>
        </pc:spChg>
        <pc:spChg chg="add mod">
          <ac:chgData name="Ali, Syed Waqqas" userId="1b3a5f44-9498-4738-8c4e-8127257d744d" providerId="ADAL" clId="{EF425237-BAB7-4808-A7AB-3FAC019C79E4}" dt="2024-02-14T16:46:47.041" v="15286" actId="1036"/>
          <ac:spMkLst>
            <pc:docMk/>
            <pc:sldMk cId="3378384060" sldId="512"/>
            <ac:spMk id="17" creationId="{06FA8694-D179-80A3-5844-FC0F06B9470C}"/>
          </ac:spMkLst>
        </pc:spChg>
        <pc:spChg chg="add mod">
          <ac:chgData name="Ali, Syed Waqqas" userId="1b3a5f44-9498-4738-8c4e-8127257d744d" providerId="ADAL" clId="{EF425237-BAB7-4808-A7AB-3FAC019C79E4}" dt="2024-02-14T16:45:34.080" v="15180" actId="207"/>
          <ac:spMkLst>
            <pc:docMk/>
            <pc:sldMk cId="3378384060" sldId="512"/>
            <ac:spMk id="18" creationId="{5251E79D-8B65-B492-5B0D-A517CCA913C9}"/>
          </ac:spMkLst>
        </pc:spChg>
        <pc:spChg chg="add mod">
          <ac:chgData name="Ali, Syed Waqqas" userId="1b3a5f44-9498-4738-8c4e-8127257d744d" providerId="ADAL" clId="{EF425237-BAB7-4808-A7AB-3FAC019C79E4}" dt="2024-02-14T16:46:51.421" v="15312" actId="1036"/>
          <ac:spMkLst>
            <pc:docMk/>
            <pc:sldMk cId="3378384060" sldId="512"/>
            <ac:spMk id="19" creationId="{F1DAA484-A274-0384-D004-DF64E7D64277}"/>
          </ac:spMkLst>
        </pc:spChg>
        <pc:spChg chg="add mod">
          <ac:chgData name="Ali, Syed Waqqas" userId="1b3a5f44-9498-4738-8c4e-8127257d744d" providerId="ADAL" clId="{EF425237-BAB7-4808-A7AB-3FAC019C79E4}" dt="2024-02-14T16:47:18.857" v="15320" actId="1036"/>
          <ac:spMkLst>
            <pc:docMk/>
            <pc:sldMk cId="3378384060" sldId="512"/>
            <ac:spMk id="20" creationId="{745933CC-6F0E-4D3E-8D3E-36E5D21A326B}"/>
          </ac:spMkLst>
        </pc:spChg>
        <pc:spChg chg="add mod">
          <ac:chgData name="Ali, Syed Waqqas" userId="1b3a5f44-9498-4738-8c4e-8127257d744d" providerId="ADAL" clId="{EF425237-BAB7-4808-A7AB-3FAC019C79E4}" dt="2024-02-14T16:46:44.155" v="15268" actId="1036"/>
          <ac:spMkLst>
            <pc:docMk/>
            <pc:sldMk cId="3378384060" sldId="512"/>
            <ac:spMk id="21" creationId="{9182E2DA-25B7-C35E-A36A-12E0CBD72D3B}"/>
          </ac:spMkLst>
        </pc:spChg>
      </pc:sldChg>
      <pc:sldChg chg="modSp add mod">
        <pc:chgData name="Ali, Syed Waqqas" userId="1b3a5f44-9498-4738-8c4e-8127257d744d" providerId="ADAL" clId="{EF425237-BAB7-4808-A7AB-3FAC019C79E4}" dt="2024-02-14T16:49:37.701" v="15697" actId="20577"/>
        <pc:sldMkLst>
          <pc:docMk/>
          <pc:sldMk cId="3468494689" sldId="513"/>
        </pc:sldMkLst>
        <pc:spChg chg="mod">
          <ac:chgData name="Ali, Syed Waqqas" userId="1b3a5f44-9498-4738-8c4e-8127257d744d" providerId="ADAL" clId="{EF425237-BAB7-4808-A7AB-3FAC019C79E4}" dt="2024-02-14T16:48:30.036" v="15346" actId="403"/>
          <ac:spMkLst>
            <pc:docMk/>
            <pc:sldMk cId="3468494689" sldId="513"/>
            <ac:spMk id="2" creationId="{3E044EF7-34AE-272B-F5F0-6EFA8F8BC53C}"/>
          </ac:spMkLst>
        </pc:spChg>
        <pc:spChg chg="mod">
          <ac:chgData name="Ali, Syed Waqqas" userId="1b3a5f44-9498-4738-8c4e-8127257d744d" providerId="ADAL" clId="{EF425237-BAB7-4808-A7AB-3FAC019C79E4}" dt="2024-02-14T16:49:37.701" v="15697" actId="20577"/>
          <ac:spMkLst>
            <pc:docMk/>
            <pc:sldMk cId="3468494689" sldId="513"/>
            <ac:spMk id="3" creationId="{AB49E036-2390-EA10-D039-9175DC97400F}"/>
          </ac:spMkLst>
        </pc:spChg>
      </pc:sldChg>
      <pc:sldChg chg="modSp add">
        <pc:chgData name="Ali, Syed Waqqas" userId="1b3a5f44-9498-4738-8c4e-8127257d744d" providerId="ADAL" clId="{EF425237-BAB7-4808-A7AB-3FAC019C79E4}" dt="2024-02-14T16:51:59.159" v="15810" actId="20577"/>
        <pc:sldMkLst>
          <pc:docMk/>
          <pc:sldMk cId="787039036" sldId="514"/>
        </pc:sldMkLst>
        <pc:spChg chg="mod">
          <ac:chgData name="Ali, Syed Waqqas" userId="1b3a5f44-9498-4738-8c4e-8127257d744d" providerId="ADAL" clId="{EF425237-BAB7-4808-A7AB-3FAC019C79E4}" dt="2024-02-14T16:51:59.159" v="15810" actId="20577"/>
          <ac:spMkLst>
            <pc:docMk/>
            <pc:sldMk cId="787039036" sldId="514"/>
            <ac:spMk id="2" creationId="{D3F247C1-20E7-F76E-13D4-75A7EF3A27B2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4T17:06:39.570" v="16240" actId="14100"/>
        <pc:sldMkLst>
          <pc:docMk/>
          <pc:sldMk cId="3770596395" sldId="515"/>
        </pc:sldMkLst>
        <pc:spChg chg="mod">
          <ac:chgData name="Ali, Syed Waqqas" userId="1b3a5f44-9498-4738-8c4e-8127257d744d" providerId="ADAL" clId="{EF425237-BAB7-4808-A7AB-3FAC019C79E4}" dt="2024-02-14T17:04:41.510" v="16131" actId="20577"/>
          <ac:spMkLst>
            <pc:docMk/>
            <pc:sldMk cId="3770596395" sldId="515"/>
            <ac:spMk id="2" creationId="{060FD1E7-A782-03C4-7AF6-764AC4E0BCC8}"/>
          </ac:spMkLst>
        </pc:spChg>
        <pc:spChg chg="del mod">
          <ac:chgData name="Ali, Syed Waqqas" userId="1b3a5f44-9498-4738-8c4e-8127257d744d" providerId="ADAL" clId="{EF425237-BAB7-4808-A7AB-3FAC019C79E4}" dt="2024-02-14T17:05:32.044" v="16137" actId="22"/>
          <ac:spMkLst>
            <pc:docMk/>
            <pc:sldMk cId="3770596395" sldId="515"/>
            <ac:spMk id="3" creationId="{CEE3C70A-565D-D30A-7C54-215C9EF68D75}"/>
          </ac:spMkLst>
        </pc:spChg>
        <pc:spChg chg="mod">
          <ac:chgData name="Ali, Syed Waqqas" userId="1b3a5f44-9498-4738-8c4e-8127257d744d" providerId="ADAL" clId="{EF425237-BAB7-4808-A7AB-3FAC019C79E4}" dt="2024-02-14T17:05:59.915" v="16232" actId="403"/>
          <ac:spMkLst>
            <pc:docMk/>
            <pc:sldMk cId="3770596395" sldId="515"/>
            <ac:spMk id="4" creationId="{E2743D3E-3026-C847-2CBD-296E0739C2BA}"/>
          </ac:spMkLst>
        </pc:spChg>
        <pc:picChg chg="add mod ord">
          <ac:chgData name="Ali, Syed Waqqas" userId="1b3a5f44-9498-4738-8c4e-8127257d744d" providerId="ADAL" clId="{EF425237-BAB7-4808-A7AB-3FAC019C79E4}" dt="2024-02-14T17:06:39.570" v="16240" actId="14100"/>
          <ac:picMkLst>
            <pc:docMk/>
            <pc:sldMk cId="3770596395" sldId="515"/>
            <ac:picMk id="11" creationId="{D7E215CC-2D03-C539-31CC-DEB3CCB72CAD}"/>
          </ac:picMkLst>
        </pc:picChg>
      </pc:sldChg>
      <pc:sldChg chg="addSp delSp modSp add mod">
        <pc:chgData name="Ali, Syed Waqqas" userId="1b3a5f44-9498-4738-8c4e-8127257d744d" providerId="ADAL" clId="{EF425237-BAB7-4808-A7AB-3FAC019C79E4}" dt="2024-02-14T17:07:25.873" v="16279" actId="20577"/>
        <pc:sldMkLst>
          <pc:docMk/>
          <pc:sldMk cId="4227432583" sldId="516"/>
        </pc:sldMkLst>
        <pc:spChg chg="mod">
          <ac:chgData name="Ali, Syed Waqqas" userId="1b3a5f44-9498-4738-8c4e-8127257d744d" providerId="ADAL" clId="{EF425237-BAB7-4808-A7AB-3FAC019C79E4}" dt="2024-02-14T17:07:25.873" v="16279" actId="20577"/>
          <ac:spMkLst>
            <pc:docMk/>
            <pc:sldMk cId="4227432583" sldId="516"/>
            <ac:spMk id="2" creationId="{C6EC6C45-E2A1-C6F8-001D-010D6E721BC3}"/>
          </ac:spMkLst>
        </pc:spChg>
        <pc:spChg chg="del">
          <ac:chgData name="Ali, Syed Waqqas" userId="1b3a5f44-9498-4738-8c4e-8127257d744d" providerId="ADAL" clId="{EF425237-BAB7-4808-A7AB-3FAC019C79E4}" dt="2024-02-14T17:06:07.107" v="16234" actId="478"/>
          <ac:spMkLst>
            <pc:docMk/>
            <pc:sldMk cId="4227432583" sldId="516"/>
            <ac:spMk id="4" creationId="{32F5BE11-247F-50DB-CD93-9E5551258FE5}"/>
          </ac:spMkLst>
        </pc:spChg>
        <pc:spChg chg="add del mod">
          <ac:chgData name="Ali, Syed Waqqas" userId="1b3a5f44-9498-4738-8c4e-8127257d744d" providerId="ADAL" clId="{EF425237-BAB7-4808-A7AB-3FAC019C79E4}" dt="2024-02-14T17:06:23.283" v="16235" actId="22"/>
          <ac:spMkLst>
            <pc:docMk/>
            <pc:sldMk cId="4227432583" sldId="516"/>
            <ac:spMk id="10" creationId="{AC63370F-9C53-19F9-08F5-505298622131}"/>
          </ac:spMkLst>
        </pc:spChg>
        <pc:picChg chg="mod">
          <ac:chgData name="Ali, Syed Waqqas" userId="1b3a5f44-9498-4738-8c4e-8127257d744d" providerId="ADAL" clId="{EF425237-BAB7-4808-A7AB-3FAC019C79E4}" dt="2024-02-14T17:06:36.462" v="16239" actId="14100"/>
          <ac:picMkLst>
            <pc:docMk/>
            <pc:sldMk cId="4227432583" sldId="516"/>
            <ac:picMk id="11" creationId="{B4115864-0697-AEAB-4ADF-E7F0026B1533}"/>
          </ac:picMkLst>
        </pc:picChg>
        <pc:picChg chg="add mod ord">
          <ac:chgData name="Ali, Syed Waqqas" userId="1b3a5f44-9498-4738-8c4e-8127257d744d" providerId="ADAL" clId="{EF425237-BAB7-4808-A7AB-3FAC019C79E4}" dt="2024-02-14T17:06:33.300" v="16238" actId="1076"/>
          <ac:picMkLst>
            <pc:docMk/>
            <pc:sldMk cId="4227432583" sldId="516"/>
            <ac:picMk id="13" creationId="{707459C9-C9FA-D460-3BC8-E258DBB461FE}"/>
          </ac:picMkLst>
        </pc:picChg>
      </pc:sldChg>
      <pc:sldChg chg="addSp modSp add mod">
        <pc:chgData name="Ali, Syed Waqqas" userId="1b3a5f44-9498-4738-8c4e-8127257d744d" providerId="ADAL" clId="{EF425237-BAB7-4808-A7AB-3FAC019C79E4}" dt="2024-02-14T17:07:14.989" v="16275" actId="207"/>
        <pc:sldMkLst>
          <pc:docMk/>
          <pc:sldMk cId="1243059330" sldId="517"/>
        </pc:sldMkLst>
        <pc:spChg chg="add mod">
          <ac:chgData name="Ali, Syed Waqqas" userId="1b3a5f44-9498-4738-8c4e-8127257d744d" providerId="ADAL" clId="{EF425237-BAB7-4808-A7AB-3FAC019C79E4}" dt="2024-02-14T17:07:14.989" v="16275" actId="207"/>
          <ac:spMkLst>
            <pc:docMk/>
            <pc:sldMk cId="1243059330" sldId="517"/>
            <ac:spMk id="3" creationId="{8ED49A03-D25B-7A82-BA5C-006B118B40FF}"/>
          </ac:spMkLst>
        </pc:spChg>
      </pc:sldChg>
    </pc:docChg>
  </pc:docChgLst>
  <pc:docChgLst>
    <pc:chgData name="Ali, Syed Waqqas" userId="1b3a5f44-9498-4738-8c4e-8127257d744d" providerId="ADAL" clId="{207DDB1E-8395-4AED-A8E3-BB03DD95A172}"/>
    <pc:docChg chg="undo custSel addSld delSld modSld sldOrd">
      <pc:chgData name="Ali, Syed Waqqas" userId="1b3a5f44-9498-4738-8c4e-8127257d744d" providerId="ADAL" clId="{207DDB1E-8395-4AED-A8E3-BB03DD95A172}" dt="2024-04-10T00:55:45.763" v="14935" actId="20577"/>
      <pc:docMkLst>
        <pc:docMk/>
      </pc:docMkLst>
      <pc:sldChg chg="modSp mod">
        <pc:chgData name="Ali, Syed Waqqas" userId="1b3a5f44-9498-4738-8c4e-8127257d744d" providerId="ADAL" clId="{207DDB1E-8395-4AED-A8E3-BB03DD95A172}" dt="2024-04-08T23:23:36.387" v="12205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207DDB1E-8395-4AED-A8E3-BB03DD95A172}" dt="2024-04-08T23:23:36.387" v="12205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287911849" sldId="388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760753393" sldId="390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201324400" sldId="391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765493588" sldId="392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061167569" sldId="393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262615309" sldId="394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375729944" sldId="395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066074305" sldId="396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4155930790" sldId="397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816305505" sldId="398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488906424" sldId="399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974683602" sldId="400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930368401" sldId="401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088180044" sldId="402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4111514042" sldId="403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548353611" sldId="404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4182951729" sldId="405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093160466" sldId="407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619671752" sldId="408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379159601" sldId="409"/>
        </pc:sldMkLst>
      </pc:sldChg>
      <pc:sldChg chg="modSp mod">
        <pc:chgData name="Ali, Syed Waqqas" userId="1b3a5f44-9498-4738-8c4e-8127257d744d" providerId="ADAL" clId="{207DDB1E-8395-4AED-A8E3-BB03DD95A172}" dt="2024-04-07T16:26:16.004" v="101" actId="20577"/>
        <pc:sldMkLst>
          <pc:docMk/>
          <pc:sldMk cId="410302969" sldId="412"/>
        </pc:sldMkLst>
        <pc:spChg chg="mod">
          <ac:chgData name="Ali, Syed Waqqas" userId="1b3a5f44-9498-4738-8c4e-8127257d744d" providerId="ADAL" clId="{207DDB1E-8395-4AED-A8E3-BB03DD95A172}" dt="2024-04-07T16:26:16.004" v="101" actId="20577"/>
          <ac:spMkLst>
            <pc:docMk/>
            <pc:sldMk cId="410302969" sldId="41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207DDB1E-8395-4AED-A8E3-BB03DD95A172}" dt="2024-04-08T23:25:22.155" v="12419" actId="20577"/>
        <pc:sldMkLst>
          <pc:docMk/>
          <pc:sldMk cId="4025583022" sldId="413"/>
        </pc:sldMkLst>
        <pc:spChg chg="mod">
          <ac:chgData name="Ali, Syed Waqqas" userId="1b3a5f44-9498-4738-8c4e-8127257d744d" providerId="ADAL" clId="{207DDB1E-8395-4AED-A8E3-BB03DD95A172}" dt="2024-04-07T16:28:20.724" v="125" actId="20577"/>
          <ac:spMkLst>
            <pc:docMk/>
            <pc:sldMk cId="4025583022" sldId="413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8T23:25:22.155" v="12419" actId="20577"/>
          <ac:spMkLst>
            <pc:docMk/>
            <pc:sldMk cId="4025583022" sldId="41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207DDB1E-8395-4AED-A8E3-BB03DD95A172}" dt="2024-04-07T18:01:05.348" v="4674" actId="313"/>
        <pc:sldMkLst>
          <pc:docMk/>
          <pc:sldMk cId="2180799955" sldId="414"/>
        </pc:sldMkLst>
        <pc:spChg chg="mod">
          <ac:chgData name="Ali, Syed Waqqas" userId="1b3a5f44-9498-4738-8c4e-8127257d744d" providerId="ADAL" clId="{207DDB1E-8395-4AED-A8E3-BB03DD95A172}" dt="2024-04-07T16:29:09.945" v="258" actId="20577"/>
          <ac:spMkLst>
            <pc:docMk/>
            <pc:sldMk cId="2180799955" sldId="414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8:01:05.348" v="4674" actId="313"/>
          <ac:spMkLst>
            <pc:docMk/>
            <pc:sldMk cId="2180799955" sldId="41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674193743" sldId="414"/>
        </pc:sldMkLst>
      </pc:sldChg>
      <pc:sldChg chg="modSp add mod">
        <pc:chgData name="Ali, Syed Waqqas" userId="1b3a5f44-9498-4738-8c4e-8127257d744d" providerId="ADAL" clId="{207DDB1E-8395-4AED-A8E3-BB03DD95A172}" dt="2024-04-07T16:30:36.866" v="308" actId="20577"/>
        <pc:sldMkLst>
          <pc:docMk/>
          <pc:sldMk cId="2201611082" sldId="415"/>
        </pc:sldMkLst>
        <pc:spChg chg="mod">
          <ac:chgData name="Ali, Syed Waqqas" userId="1b3a5f44-9498-4738-8c4e-8127257d744d" providerId="ADAL" clId="{207DDB1E-8395-4AED-A8E3-BB03DD95A172}" dt="2024-04-07T16:29:57.041" v="294" actId="20577"/>
          <ac:spMkLst>
            <pc:docMk/>
            <pc:sldMk cId="2201611082" sldId="415"/>
            <ac:spMk id="2" creationId="{B5D19C15-72DF-16C9-E8B1-668BC2A4A015}"/>
          </ac:spMkLst>
        </pc:spChg>
        <pc:spChg chg="mod">
          <ac:chgData name="Ali, Syed Waqqas" userId="1b3a5f44-9498-4738-8c4e-8127257d744d" providerId="ADAL" clId="{207DDB1E-8395-4AED-A8E3-BB03DD95A172}" dt="2024-04-07T16:30:36.866" v="308" actId="20577"/>
          <ac:spMkLst>
            <pc:docMk/>
            <pc:sldMk cId="2201611082" sldId="415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817759266" sldId="415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970784066" sldId="416"/>
        </pc:sldMkLst>
      </pc:sldChg>
      <pc:sldChg chg="addSp modSp add mod">
        <pc:chgData name="Ali, Syed Waqqas" userId="1b3a5f44-9498-4738-8c4e-8127257d744d" providerId="ADAL" clId="{207DDB1E-8395-4AED-A8E3-BB03DD95A172}" dt="2024-04-07T16:34:43.847" v="503" actId="1076"/>
        <pc:sldMkLst>
          <pc:docMk/>
          <pc:sldMk cId="4088061023" sldId="416"/>
        </pc:sldMkLst>
        <pc:spChg chg="mod">
          <ac:chgData name="Ali, Syed Waqqas" userId="1b3a5f44-9498-4738-8c4e-8127257d744d" providerId="ADAL" clId="{207DDB1E-8395-4AED-A8E3-BB03DD95A172}" dt="2024-04-07T16:32:30.713" v="312" actId="20577"/>
          <ac:spMkLst>
            <pc:docMk/>
            <pc:sldMk cId="4088061023" sldId="416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6:33:55.542" v="417" actId="14100"/>
          <ac:spMkLst>
            <pc:docMk/>
            <pc:sldMk cId="4088061023" sldId="41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7T16:34:22.627" v="432" actId="692"/>
          <ac:spMkLst>
            <pc:docMk/>
            <pc:sldMk cId="4088061023" sldId="416"/>
            <ac:spMk id="9" creationId="{2DDA7A93-0C10-8810-58E5-715B6DEC4F0D}"/>
          </ac:spMkLst>
        </pc:spChg>
        <pc:spChg chg="add mod">
          <ac:chgData name="Ali, Syed Waqqas" userId="1b3a5f44-9498-4738-8c4e-8127257d744d" providerId="ADAL" clId="{207DDB1E-8395-4AED-A8E3-BB03DD95A172}" dt="2024-04-07T16:34:43.847" v="503" actId="1076"/>
          <ac:spMkLst>
            <pc:docMk/>
            <pc:sldMk cId="4088061023" sldId="416"/>
            <ac:spMk id="10" creationId="{7BCF7230-AE40-CF51-4BB7-B4E5F8E10D2A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424944102" sldId="417"/>
        </pc:sldMkLst>
      </pc:sldChg>
      <pc:sldChg chg="addSp delSp modSp add mod">
        <pc:chgData name="Ali, Syed Waqqas" userId="1b3a5f44-9498-4738-8c4e-8127257d744d" providerId="ADAL" clId="{207DDB1E-8395-4AED-A8E3-BB03DD95A172}" dt="2024-04-07T19:28:18.880" v="11190" actId="1076"/>
        <pc:sldMkLst>
          <pc:docMk/>
          <pc:sldMk cId="2689955494" sldId="417"/>
        </pc:sldMkLst>
        <pc:spChg chg="mod">
          <ac:chgData name="Ali, Syed Waqqas" userId="1b3a5f44-9498-4738-8c4e-8127257d744d" providerId="ADAL" clId="{207DDB1E-8395-4AED-A8E3-BB03DD95A172}" dt="2024-04-07T16:34:55.322" v="508" actId="20577"/>
          <ac:spMkLst>
            <pc:docMk/>
            <pc:sldMk cId="2689955494" sldId="417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6:53:42.393" v="593" actId="113"/>
          <ac:spMkLst>
            <pc:docMk/>
            <pc:sldMk cId="2689955494" sldId="417"/>
            <ac:spMk id="3" creationId="{B3B2A76D-3F08-9C2B-C3E3-4A25DA409F80}"/>
          </ac:spMkLst>
        </pc:spChg>
        <pc:spChg chg="del">
          <ac:chgData name="Ali, Syed Waqqas" userId="1b3a5f44-9498-4738-8c4e-8127257d744d" providerId="ADAL" clId="{207DDB1E-8395-4AED-A8E3-BB03DD95A172}" dt="2024-04-07T16:34:57.754" v="509" actId="478"/>
          <ac:spMkLst>
            <pc:docMk/>
            <pc:sldMk cId="2689955494" sldId="417"/>
            <ac:spMk id="9" creationId="{2DDA7A93-0C10-8810-58E5-715B6DEC4F0D}"/>
          </ac:spMkLst>
        </pc:spChg>
        <pc:spChg chg="del">
          <ac:chgData name="Ali, Syed Waqqas" userId="1b3a5f44-9498-4738-8c4e-8127257d744d" providerId="ADAL" clId="{207DDB1E-8395-4AED-A8E3-BB03DD95A172}" dt="2024-04-07T16:34:59.538" v="510" actId="478"/>
          <ac:spMkLst>
            <pc:docMk/>
            <pc:sldMk cId="2689955494" sldId="417"/>
            <ac:spMk id="10" creationId="{7BCF7230-AE40-CF51-4BB7-B4E5F8E10D2A}"/>
          </ac:spMkLst>
        </pc:spChg>
        <pc:spChg chg="add mod">
          <ac:chgData name="Ali, Syed Waqqas" userId="1b3a5f44-9498-4738-8c4e-8127257d744d" providerId="ADAL" clId="{207DDB1E-8395-4AED-A8E3-BB03DD95A172}" dt="2024-04-07T19:28:18.880" v="11190" actId="1076"/>
          <ac:spMkLst>
            <pc:docMk/>
            <pc:sldMk cId="2689955494" sldId="417"/>
            <ac:spMk id="13" creationId="{BFF4DD52-45C2-8D93-45C0-1A3F15039261}"/>
          </ac:spMkLst>
        </pc:spChg>
        <pc:spChg chg="add mod">
          <ac:chgData name="Ali, Syed Waqqas" userId="1b3a5f44-9498-4738-8c4e-8127257d744d" providerId="ADAL" clId="{207DDB1E-8395-4AED-A8E3-BB03DD95A172}" dt="2024-04-07T16:53:10.182" v="586" actId="692"/>
          <ac:spMkLst>
            <pc:docMk/>
            <pc:sldMk cId="2689955494" sldId="417"/>
            <ac:spMk id="14" creationId="{ECE9691C-FBFE-AF0E-E727-628D149799CD}"/>
          </ac:spMkLst>
        </pc:spChg>
        <pc:picChg chg="add mod">
          <ac:chgData name="Ali, Syed Waqqas" userId="1b3a5f44-9498-4738-8c4e-8127257d744d" providerId="ADAL" clId="{207DDB1E-8395-4AED-A8E3-BB03DD95A172}" dt="2024-04-07T16:51:48.757" v="516" actId="1076"/>
          <ac:picMkLst>
            <pc:docMk/>
            <pc:sldMk cId="2689955494" sldId="417"/>
            <ac:picMk id="12" creationId="{566AB4F8-6824-7B73-5E1D-80FD650CAAEF}"/>
          </ac:picMkLst>
        </pc:pic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756745438" sldId="418"/>
        </pc:sldMkLst>
      </pc:sldChg>
      <pc:sldChg chg="addSp delSp modSp add mod">
        <pc:chgData name="Ali, Syed Waqqas" userId="1b3a5f44-9498-4738-8c4e-8127257d744d" providerId="ADAL" clId="{207DDB1E-8395-4AED-A8E3-BB03DD95A172}" dt="2024-04-07T17:07:39.732" v="1607" actId="1076"/>
        <pc:sldMkLst>
          <pc:docMk/>
          <pc:sldMk cId="2645635231" sldId="418"/>
        </pc:sldMkLst>
        <pc:spChg chg="mod">
          <ac:chgData name="Ali, Syed Waqqas" userId="1b3a5f44-9498-4738-8c4e-8127257d744d" providerId="ADAL" clId="{207DDB1E-8395-4AED-A8E3-BB03DD95A172}" dt="2024-04-07T16:56:32.054" v="957" actId="120"/>
          <ac:spMkLst>
            <pc:docMk/>
            <pc:sldMk cId="2645635231" sldId="418"/>
            <ac:spMk id="2" creationId="{0F38800C-8A7D-E150-1D69-4C942110B9A3}"/>
          </ac:spMkLst>
        </pc:spChg>
        <pc:spChg chg="del">
          <ac:chgData name="Ali, Syed Waqqas" userId="1b3a5f44-9498-4738-8c4e-8127257d744d" providerId="ADAL" clId="{207DDB1E-8395-4AED-A8E3-BB03DD95A172}" dt="2024-04-07T16:56:12.517" v="952" actId="22"/>
          <ac:spMkLst>
            <pc:docMk/>
            <pc:sldMk cId="2645635231" sldId="418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7T17:07:16.815" v="1546" actId="1035"/>
          <ac:spMkLst>
            <pc:docMk/>
            <pc:sldMk cId="2645635231" sldId="418"/>
            <ac:spMk id="11" creationId="{C179385C-1C57-0872-904A-C3B6D7C642FA}"/>
          </ac:spMkLst>
        </pc:spChg>
        <pc:spChg chg="add mod">
          <ac:chgData name="Ali, Syed Waqqas" userId="1b3a5f44-9498-4738-8c4e-8127257d744d" providerId="ADAL" clId="{207DDB1E-8395-4AED-A8E3-BB03DD95A172}" dt="2024-04-07T17:07:16.815" v="1546" actId="1035"/>
          <ac:spMkLst>
            <pc:docMk/>
            <pc:sldMk cId="2645635231" sldId="418"/>
            <ac:spMk id="12" creationId="{0022BBE6-F1BF-EB58-1CA0-B8332D5D58B8}"/>
          </ac:spMkLst>
        </pc:spChg>
        <pc:spChg chg="add mod">
          <ac:chgData name="Ali, Syed Waqqas" userId="1b3a5f44-9498-4738-8c4e-8127257d744d" providerId="ADAL" clId="{207DDB1E-8395-4AED-A8E3-BB03DD95A172}" dt="2024-04-07T17:07:39.732" v="1607" actId="1076"/>
          <ac:spMkLst>
            <pc:docMk/>
            <pc:sldMk cId="2645635231" sldId="418"/>
            <ac:spMk id="13" creationId="{FCA1C8EE-38C6-CC96-306D-AC1CED377145}"/>
          </ac:spMkLst>
        </pc:spChg>
        <pc:picChg chg="add mod ord">
          <ac:chgData name="Ali, Syed Waqqas" userId="1b3a5f44-9498-4738-8c4e-8127257d744d" providerId="ADAL" clId="{207DDB1E-8395-4AED-A8E3-BB03DD95A172}" dt="2024-04-07T17:07:16.815" v="1546" actId="1035"/>
          <ac:picMkLst>
            <pc:docMk/>
            <pc:sldMk cId="2645635231" sldId="418"/>
            <ac:picMk id="10" creationId="{E414D89A-62B7-BD06-4C14-E44A4DDA821F}"/>
          </ac:picMkLst>
        </pc:picChg>
      </pc:sldChg>
      <pc:sldChg chg="addSp delSp modSp add mod">
        <pc:chgData name="Ali, Syed Waqqas" userId="1b3a5f44-9498-4738-8c4e-8127257d744d" providerId="ADAL" clId="{207DDB1E-8395-4AED-A8E3-BB03DD95A172}" dt="2024-04-07T17:07:51.449" v="1609" actId="207"/>
        <pc:sldMkLst>
          <pc:docMk/>
          <pc:sldMk cId="638135885" sldId="419"/>
        </pc:sldMkLst>
        <pc:spChg chg="mod">
          <ac:chgData name="Ali, Syed Waqqas" userId="1b3a5f44-9498-4738-8c4e-8127257d744d" providerId="ADAL" clId="{207DDB1E-8395-4AED-A8E3-BB03DD95A172}" dt="2024-04-07T17:07:51.449" v="1609" actId="207"/>
          <ac:spMkLst>
            <pc:docMk/>
            <pc:sldMk cId="638135885" sldId="419"/>
            <ac:spMk id="2" creationId="{0F38800C-8A7D-E150-1D69-4C942110B9A3}"/>
          </ac:spMkLst>
        </pc:spChg>
        <pc:spChg chg="del">
          <ac:chgData name="Ali, Syed Waqqas" userId="1b3a5f44-9498-4738-8c4e-8127257d744d" providerId="ADAL" clId="{207DDB1E-8395-4AED-A8E3-BB03DD95A172}" dt="2024-04-07T16:57:58.999" v="1004" actId="22"/>
          <ac:spMkLst>
            <pc:docMk/>
            <pc:sldMk cId="638135885" sldId="41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7T16:58:35.181" v="1034" actId="1076"/>
          <ac:spMkLst>
            <pc:docMk/>
            <pc:sldMk cId="638135885" sldId="419"/>
            <ac:spMk id="11" creationId="{3510ECBD-F714-488A-C183-3D5BDF00FF9B}"/>
          </ac:spMkLst>
        </pc:spChg>
        <pc:spChg chg="add mod">
          <ac:chgData name="Ali, Syed Waqqas" userId="1b3a5f44-9498-4738-8c4e-8127257d744d" providerId="ADAL" clId="{207DDB1E-8395-4AED-A8E3-BB03DD95A172}" dt="2024-04-07T16:59:21.772" v="1044" actId="692"/>
          <ac:spMkLst>
            <pc:docMk/>
            <pc:sldMk cId="638135885" sldId="419"/>
            <ac:spMk id="12" creationId="{62866E85-A269-0FBE-170E-6F4A2E2DCB5E}"/>
          </ac:spMkLst>
        </pc:spChg>
        <pc:spChg chg="add mod">
          <ac:chgData name="Ali, Syed Waqqas" userId="1b3a5f44-9498-4738-8c4e-8127257d744d" providerId="ADAL" clId="{207DDB1E-8395-4AED-A8E3-BB03DD95A172}" dt="2024-04-07T17:00:39.764" v="1201" actId="20577"/>
          <ac:spMkLst>
            <pc:docMk/>
            <pc:sldMk cId="638135885" sldId="419"/>
            <ac:spMk id="13" creationId="{FFAB2522-BDE8-1C66-2F29-748F4A3D7397}"/>
          </ac:spMkLst>
        </pc:spChg>
        <pc:picChg chg="add mod ord">
          <ac:chgData name="Ali, Syed Waqqas" userId="1b3a5f44-9498-4738-8c4e-8127257d744d" providerId="ADAL" clId="{207DDB1E-8395-4AED-A8E3-BB03DD95A172}" dt="2024-04-07T16:58:06.117" v="1007" actId="1076"/>
          <ac:picMkLst>
            <pc:docMk/>
            <pc:sldMk cId="638135885" sldId="419"/>
            <ac:picMk id="10" creationId="{A6D0DE31-E061-5AB4-CD4B-AE6D88ED327E}"/>
          </ac:picMkLst>
        </pc:pic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48525528" sldId="420"/>
        </pc:sldMkLst>
      </pc:sldChg>
      <pc:sldChg chg="addSp delSp modSp add mod">
        <pc:chgData name="Ali, Syed Waqqas" userId="1b3a5f44-9498-4738-8c4e-8127257d744d" providerId="ADAL" clId="{207DDB1E-8395-4AED-A8E3-BB03DD95A172}" dt="2024-04-07T19:28:52.940" v="11204" actId="20577"/>
        <pc:sldMkLst>
          <pc:docMk/>
          <pc:sldMk cId="3512275841" sldId="420"/>
        </pc:sldMkLst>
        <pc:spChg chg="mod">
          <ac:chgData name="Ali, Syed Waqqas" userId="1b3a5f44-9498-4738-8c4e-8127257d744d" providerId="ADAL" clId="{207DDB1E-8395-4AED-A8E3-BB03DD95A172}" dt="2024-04-07T19:28:52.940" v="11204" actId="20577"/>
          <ac:spMkLst>
            <pc:docMk/>
            <pc:sldMk cId="3512275841" sldId="420"/>
            <ac:spMk id="2" creationId="{0F38800C-8A7D-E150-1D69-4C942110B9A3}"/>
          </ac:spMkLst>
        </pc:spChg>
        <pc:spChg chg="del">
          <ac:chgData name="Ali, Syed Waqqas" userId="1b3a5f44-9498-4738-8c4e-8127257d744d" providerId="ADAL" clId="{207DDB1E-8395-4AED-A8E3-BB03DD95A172}" dt="2024-04-07T17:01:44.258" v="1203" actId="22"/>
          <ac:spMkLst>
            <pc:docMk/>
            <pc:sldMk cId="3512275841" sldId="42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7T17:08:17.577" v="1611" actId="692"/>
          <ac:spMkLst>
            <pc:docMk/>
            <pc:sldMk cId="3512275841" sldId="420"/>
            <ac:spMk id="11" creationId="{12FE00F0-4D0C-51A8-1944-0AE98E5D062E}"/>
          </ac:spMkLst>
        </pc:spChg>
        <pc:spChg chg="add mod">
          <ac:chgData name="Ali, Syed Waqqas" userId="1b3a5f44-9498-4738-8c4e-8127257d744d" providerId="ADAL" clId="{207DDB1E-8395-4AED-A8E3-BB03DD95A172}" dt="2024-04-07T17:08:17.577" v="1611" actId="692"/>
          <ac:spMkLst>
            <pc:docMk/>
            <pc:sldMk cId="3512275841" sldId="420"/>
            <ac:spMk id="12" creationId="{5EAB1481-40F3-A125-58AA-06121A09EF2A}"/>
          </ac:spMkLst>
        </pc:spChg>
        <pc:spChg chg="add mod">
          <ac:chgData name="Ali, Syed Waqqas" userId="1b3a5f44-9498-4738-8c4e-8127257d744d" providerId="ADAL" clId="{207DDB1E-8395-4AED-A8E3-BB03DD95A172}" dt="2024-04-07T17:08:17.577" v="1611" actId="692"/>
          <ac:spMkLst>
            <pc:docMk/>
            <pc:sldMk cId="3512275841" sldId="420"/>
            <ac:spMk id="13" creationId="{84C64D83-A97F-AF8E-43D9-86802B1E65AC}"/>
          </ac:spMkLst>
        </pc:spChg>
        <pc:spChg chg="add mod">
          <ac:chgData name="Ali, Syed Waqqas" userId="1b3a5f44-9498-4738-8c4e-8127257d744d" providerId="ADAL" clId="{207DDB1E-8395-4AED-A8E3-BB03DD95A172}" dt="2024-04-07T17:02:42.486" v="1255" actId="14100"/>
          <ac:spMkLst>
            <pc:docMk/>
            <pc:sldMk cId="3512275841" sldId="420"/>
            <ac:spMk id="14" creationId="{026B8022-1C16-D8EC-B406-41EF23791AFE}"/>
          </ac:spMkLst>
        </pc:spChg>
        <pc:spChg chg="add del">
          <ac:chgData name="Ali, Syed Waqqas" userId="1b3a5f44-9498-4738-8c4e-8127257d744d" providerId="ADAL" clId="{207DDB1E-8395-4AED-A8E3-BB03DD95A172}" dt="2024-04-07T17:03:10.106" v="1257" actId="11529"/>
          <ac:spMkLst>
            <pc:docMk/>
            <pc:sldMk cId="3512275841" sldId="420"/>
            <ac:spMk id="15" creationId="{90B674ED-0CB5-4F9C-6DE5-67C89FD5EA68}"/>
          </ac:spMkLst>
        </pc:spChg>
        <pc:spChg chg="add mod">
          <ac:chgData name="Ali, Syed Waqqas" userId="1b3a5f44-9498-4738-8c4e-8127257d744d" providerId="ADAL" clId="{207DDB1E-8395-4AED-A8E3-BB03DD95A172}" dt="2024-04-07T17:03:34.912" v="1267" actId="692"/>
          <ac:spMkLst>
            <pc:docMk/>
            <pc:sldMk cId="3512275841" sldId="420"/>
            <ac:spMk id="16" creationId="{7D0085D1-3338-62B0-CD26-E79E83501F24}"/>
          </ac:spMkLst>
        </pc:spChg>
        <pc:spChg chg="add mod">
          <ac:chgData name="Ali, Syed Waqqas" userId="1b3a5f44-9498-4738-8c4e-8127257d744d" providerId="ADAL" clId="{207DDB1E-8395-4AED-A8E3-BB03DD95A172}" dt="2024-04-07T17:04:17.587" v="1394" actId="404"/>
          <ac:spMkLst>
            <pc:docMk/>
            <pc:sldMk cId="3512275841" sldId="420"/>
            <ac:spMk id="17" creationId="{B8EE8E37-88D0-A0EB-6F90-D67A52F28DFD}"/>
          </ac:spMkLst>
        </pc:spChg>
        <pc:spChg chg="add mod">
          <ac:chgData name="Ali, Syed Waqqas" userId="1b3a5f44-9498-4738-8c4e-8127257d744d" providerId="ADAL" clId="{207DDB1E-8395-4AED-A8E3-BB03DD95A172}" dt="2024-04-07T17:08:17.577" v="1611" actId="692"/>
          <ac:spMkLst>
            <pc:docMk/>
            <pc:sldMk cId="3512275841" sldId="420"/>
            <ac:spMk id="18" creationId="{4E0EE2F2-8A60-CBAA-84A0-83B6250B4B01}"/>
          </ac:spMkLst>
        </pc:spChg>
        <pc:spChg chg="add mod">
          <ac:chgData name="Ali, Syed Waqqas" userId="1b3a5f44-9498-4738-8c4e-8127257d744d" providerId="ADAL" clId="{207DDB1E-8395-4AED-A8E3-BB03DD95A172}" dt="2024-04-07T17:08:29.568" v="1612" actId="207"/>
          <ac:spMkLst>
            <pc:docMk/>
            <pc:sldMk cId="3512275841" sldId="420"/>
            <ac:spMk id="19" creationId="{C4248F27-518A-D842-004B-1CF56B09F50B}"/>
          </ac:spMkLst>
        </pc:spChg>
        <pc:spChg chg="add mod">
          <ac:chgData name="Ali, Syed Waqqas" userId="1b3a5f44-9498-4738-8c4e-8127257d744d" providerId="ADAL" clId="{207DDB1E-8395-4AED-A8E3-BB03DD95A172}" dt="2024-04-07T17:08:17.577" v="1611" actId="692"/>
          <ac:spMkLst>
            <pc:docMk/>
            <pc:sldMk cId="3512275841" sldId="420"/>
            <ac:spMk id="20" creationId="{43AE1DD0-3E5A-0134-F991-48CFCA483F46}"/>
          </ac:spMkLst>
        </pc:spChg>
        <pc:spChg chg="add mod">
          <ac:chgData name="Ali, Syed Waqqas" userId="1b3a5f44-9498-4738-8c4e-8127257d744d" providerId="ADAL" clId="{207DDB1E-8395-4AED-A8E3-BB03DD95A172}" dt="2024-04-07T17:08:29.568" v="1612" actId="207"/>
          <ac:spMkLst>
            <pc:docMk/>
            <pc:sldMk cId="3512275841" sldId="420"/>
            <ac:spMk id="21" creationId="{36860FB6-55D0-969C-CFD2-5DECCF0C71FB}"/>
          </ac:spMkLst>
        </pc:spChg>
        <pc:spChg chg="add mod">
          <ac:chgData name="Ali, Syed Waqqas" userId="1b3a5f44-9498-4738-8c4e-8127257d744d" providerId="ADAL" clId="{207DDB1E-8395-4AED-A8E3-BB03DD95A172}" dt="2024-04-07T17:08:17.577" v="1611" actId="692"/>
          <ac:spMkLst>
            <pc:docMk/>
            <pc:sldMk cId="3512275841" sldId="420"/>
            <ac:spMk id="22" creationId="{66EEA680-8FBA-2515-9F3E-328F51D29B83}"/>
          </ac:spMkLst>
        </pc:spChg>
        <pc:spChg chg="add mod">
          <ac:chgData name="Ali, Syed Waqqas" userId="1b3a5f44-9498-4738-8c4e-8127257d744d" providerId="ADAL" clId="{207DDB1E-8395-4AED-A8E3-BB03DD95A172}" dt="2024-04-07T17:08:29.568" v="1612" actId="207"/>
          <ac:spMkLst>
            <pc:docMk/>
            <pc:sldMk cId="3512275841" sldId="420"/>
            <ac:spMk id="23" creationId="{BA88AD8A-53B6-FB98-8A07-BA21B599DFA7}"/>
          </ac:spMkLst>
        </pc:spChg>
        <pc:picChg chg="add mod ord">
          <ac:chgData name="Ali, Syed Waqqas" userId="1b3a5f44-9498-4738-8c4e-8127257d744d" providerId="ADAL" clId="{207DDB1E-8395-4AED-A8E3-BB03DD95A172}" dt="2024-04-07T17:01:48.310" v="1204" actId="1076"/>
          <ac:picMkLst>
            <pc:docMk/>
            <pc:sldMk cId="3512275841" sldId="420"/>
            <ac:picMk id="10" creationId="{37B7948B-80AD-602B-EFFF-A36C023365F3}"/>
          </ac:picMkLst>
        </pc:picChg>
      </pc:sldChg>
      <pc:sldChg chg="modSp add mod">
        <pc:chgData name="Ali, Syed Waqqas" userId="1b3a5f44-9498-4738-8c4e-8127257d744d" providerId="ADAL" clId="{207DDB1E-8395-4AED-A8E3-BB03DD95A172}" dt="2024-04-07T18:00:15.116" v="4637" actId="20577"/>
        <pc:sldMkLst>
          <pc:docMk/>
          <pc:sldMk cId="3577949382" sldId="421"/>
        </pc:sldMkLst>
        <pc:spChg chg="mod">
          <ac:chgData name="Ali, Syed Waqqas" userId="1b3a5f44-9498-4738-8c4e-8127257d744d" providerId="ADAL" clId="{207DDB1E-8395-4AED-A8E3-BB03DD95A172}" dt="2024-04-07T18:00:15.116" v="4637" actId="20577"/>
          <ac:spMkLst>
            <pc:docMk/>
            <pc:sldMk cId="3577949382" sldId="421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7:08:48.099" v="1613" actId="692"/>
          <ac:spMkLst>
            <pc:docMk/>
            <pc:sldMk cId="3577949382" sldId="421"/>
            <ac:spMk id="14" creationId="{026B8022-1C16-D8EC-B406-41EF23791AFE}"/>
          </ac:spMkLst>
        </pc:spChg>
        <pc:spChg chg="mod">
          <ac:chgData name="Ali, Syed Waqqas" userId="1b3a5f44-9498-4738-8c4e-8127257d744d" providerId="ADAL" clId="{207DDB1E-8395-4AED-A8E3-BB03DD95A172}" dt="2024-04-07T17:08:48.099" v="1613" actId="692"/>
          <ac:spMkLst>
            <pc:docMk/>
            <pc:sldMk cId="3577949382" sldId="421"/>
            <ac:spMk id="16" creationId="{7D0085D1-3338-62B0-CD26-E79E83501F24}"/>
          </ac:spMkLst>
        </pc:spChg>
        <pc:spChg chg="mod">
          <ac:chgData name="Ali, Syed Waqqas" userId="1b3a5f44-9498-4738-8c4e-8127257d744d" providerId="ADAL" clId="{207DDB1E-8395-4AED-A8E3-BB03DD95A172}" dt="2024-04-07T17:08:51.522" v="1614" actId="207"/>
          <ac:spMkLst>
            <pc:docMk/>
            <pc:sldMk cId="3577949382" sldId="421"/>
            <ac:spMk id="17" creationId="{B8EE8E37-88D0-A0EB-6F90-D67A52F28DFD}"/>
          </ac:spMkLst>
        </pc:spChg>
      </pc:sldChg>
      <pc:sldChg chg="addSp delSp modSp add mod">
        <pc:chgData name="Ali, Syed Waqqas" userId="1b3a5f44-9498-4738-8c4e-8127257d744d" providerId="ADAL" clId="{207DDB1E-8395-4AED-A8E3-BB03DD95A172}" dt="2024-04-08T23:28:15.552" v="12425" actId="20577"/>
        <pc:sldMkLst>
          <pc:docMk/>
          <pc:sldMk cId="1931770679" sldId="422"/>
        </pc:sldMkLst>
        <pc:spChg chg="mod">
          <ac:chgData name="Ali, Syed Waqqas" userId="1b3a5f44-9498-4738-8c4e-8127257d744d" providerId="ADAL" clId="{207DDB1E-8395-4AED-A8E3-BB03DD95A172}" dt="2024-04-07T17:09:39.506" v="1657" actId="20577"/>
          <ac:spMkLst>
            <pc:docMk/>
            <pc:sldMk cId="1931770679" sldId="422"/>
            <ac:spMk id="2" creationId="{0F38800C-8A7D-E150-1D69-4C942110B9A3}"/>
          </ac:spMkLst>
        </pc:spChg>
        <pc:spChg chg="del">
          <ac:chgData name="Ali, Syed Waqqas" userId="1b3a5f44-9498-4738-8c4e-8127257d744d" providerId="ADAL" clId="{207DDB1E-8395-4AED-A8E3-BB03DD95A172}" dt="2024-04-07T17:09:56.414" v="1658" actId="478"/>
          <ac:spMkLst>
            <pc:docMk/>
            <pc:sldMk cId="1931770679" sldId="42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8T23:28:15.552" v="12425" actId="20577"/>
          <ac:spMkLst>
            <pc:docMk/>
            <pc:sldMk cId="1931770679" sldId="422"/>
            <ac:spMk id="11" creationId="{1CE1BC71-82B6-0D7D-E19B-D91408270103}"/>
          </ac:spMkLst>
        </pc:spChg>
        <pc:picChg chg="add mod">
          <ac:chgData name="Ali, Syed Waqqas" userId="1b3a5f44-9498-4738-8c4e-8127257d744d" providerId="ADAL" clId="{207DDB1E-8395-4AED-A8E3-BB03DD95A172}" dt="2024-04-07T17:10:04.848" v="1662" actId="1076"/>
          <ac:picMkLst>
            <pc:docMk/>
            <pc:sldMk cId="1931770679" sldId="422"/>
            <ac:picMk id="10" creationId="{7D9C4101-CFD4-1827-946D-0E6C1A05AAF8}"/>
          </ac:picMkLst>
        </pc:pic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505377384" sldId="423"/>
        </pc:sldMkLst>
      </pc:sldChg>
      <pc:sldChg chg="addSp delSp modSp add mod">
        <pc:chgData name="Ali, Syed Waqqas" userId="1b3a5f44-9498-4738-8c4e-8127257d744d" providerId="ADAL" clId="{207DDB1E-8395-4AED-A8E3-BB03DD95A172}" dt="2024-04-07T19:51:09.841" v="11947" actId="14861"/>
        <pc:sldMkLst>
          <pc:docMk/>
          <pc:sldMk cId="3592557469" sldId="423"/>
        </pc:sldMkLst>
        <pc:spChg chg="mod">
          <ac:chgData name="Ali, Syed Waqqas" userId="1b3a5f44-9498-4738-8c4e-8127257d744d" providerId="ADAL" clId="{207DDB1E-8395-4AED-A8E3-BB03DD95A172}" dt="2024-04-07T18:00:18.845" v="4641" actId="20577"/>
          <ac:spMkLst>
            <pc:docMk/>
            <pc:sldMk cId="3592557469" sldId="423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207DDB1E-8395-4AED-A8E3-BB03DD95A172}" dt="2024-04-07T17:12:32.574" v="1896" actId="478"/>
          <ac:spMkLst>
            <pc:docMk/>
            <pc:sldMk cId="3592557469" sldId="423"/>
            <ac:spMk id="3" creationId="{18114D6A-2FDF-1F14-5CF9-91FEBB4AD219}"/>
          </ac:spMkLst>
        </pc:spChg>
        <pc:spChg chg="mod">
          <ac:chgData name="Ali, Syed Waqqas" userId="1b3a5f44-9498-4738-8c4e-8127257d744d" providerId="ADAL" clId="{207DDB1E-8395-4AED-A8E3-BB03DD95A172}" dt="2024-04-07T19:29:55.247" v="11216" actId="20577"/>
          <ac:spMkLst>
            <pc:docMk/>
            <pc:sldMk cId="3592557469" sldId="423"/>
            <ac:spMk id="11" creationId="{1CE1BC71-82B6-0D7D-E19B-D91408270103}"/>
          </ac:spMkLst>
        </pc:spChg>
        <pc:spChg chg="add mod">
          <ac:chgData name="Ali, Syed Waqqas" userId="1b3a5f44-9498-4738-8c4e-8127257d744d" providerId="ADAL" clId="{207DDB1E-8395-4AED-A8E3-BB03DD95A172}" dt="2024-04-07T17:12:58.290" v="1903" actId="14100"/>
          <ac:spMkLst>
            <pc:docMk/>
            <pc:sldMk cId="3592557469" sldId="423"/>
            <ac:spMk id="13" creationId="{5B41008F-CBF7-0A66-9BE5-110F4A3746AB}"/>
          </ac:spMkLst>
        </pc:spChg>
        <pc:spChg chg="add mod">
          <ac:chgData name="Ali, Syed Waqqas" userId="1b3a5f44-9498-4738-8c4e-8127257d744d" providerId="ADAL" clId="{207DDB1E-8395-4AED-A8E3-BB03DD95A172}" dt="2024-04-07T17:28:14.942" v="2565" actId="1076"/>
          <ac:spMkLst>
            <pc:docMk/>
            <pc:sldMk cId="3592557469" sldId="423"/>
            <ac:spMk id="17" creationId="{7CEE7818-C926-F66E-1B76-6E09FA2A684D}"/>
          </ac:spMkLst>
        </pc:spChg>
        <pc:picChg chg="add mod">
          <ac:chgData name="Ali, Syed Waqqas" userId="1b3a5f44-9498-4738-8c4e-8127257d744d" providerId="ADAL" clId="{207DDB1E-8395-4AED-A8E3-BB03DD95A172}" dt="2024-04-07T17:12:01.860" v="1782" actId="1076"/>
          <ac:picMkLst>
            <pc:docMk/>
            <pc:sldMk cId="3592557469" sldId="423"/>
            <ac:picMk id="12" creationId="{D9E14986-94C2-FE20-4969-CEAC26F2DBB5}"/>
          </ac:picMkLst>
        </pc:picChg>
        <pc:cxnChg chg="add mod ord">
          <ac:chgData name="Ali, Syed Waqqas" userId="1b3a5f44-9498-4738-8c4e-8127257d744d" providerId="ADAL" clId="{207DDB1E-8395-4AED-A8E3-BB03DD95A172}" dt="2024-04-07T19:51:09.841" v="11947" actId="14861"/>
          <ac:cxnSpMkLst>
            <pc:docMk/>
            <pc:sldMk cId="3592557469" sldId="423"/>
            <ac:cxnSpMk id="14" creationId="{67F19856-D4B1-7490-ECA1-70E24F2CF3A3}"/>
          </ac:cxnSpMkLst>
        </pc:cxnChg>
      </pc:sldChg>
      <pc:sldChg chg="addSp delSp modSp add mod">
        <pc:chgData name="Ali, Syed Waqqas" userId="1b3a5f44-9498-4738-8c4e-8127257d744d" providerId="ADAL" clId="{207DDB1E-8395-4AED-A8E3-BB03DD95A172}" dt="2024-04-07T18:00:22.409" v="4645" actId="20577"/>
        <pc:sldMkLst>
          <pc:docMk/>
          <pc:sldMk cId="1540965707" sldId="424"/>
        </pc:sldMkLst>
        <pc:spChg chg="mod">
          <ac:chgData name="Ali, Syed Waqqas" userId="1b3a5f44-9498-4738-8c4e-8127257d744d" providerId="ADAL" clId="{207DDB1E-8395-4AED-A8E3-BB03DD95A172}" dt="2024-04-07T18:00:22.409" v="4645" actId="20577"/>
          <ac:spMkLst>
            <pc:docMk/>
            <pc:sldMk cId="1540965707" sldId="424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7:14:27.881" v="2021" actId="1076"/>
          <ac:spMkLst>
            <pc:docMk/>
            <pc:sldMk cId="1540965707" sldId="424"/>
            <ac:spMk id="11" creationId="{1CE1BC71-82B6-0D7D-E19B-D91408270103}"/>
          </ac:spMkLst>
        </pc:spChg>
        <pc:picChg chg="mod modCrop">
          <ac:chgData name="Ali, Syed Waqqas" userId="1b3a5f44-9498-4738-8c4e-8127257d744d" providerId="ADAL" clId="{207DDB1E-8395-4AED-A8E3-BB03DD95A172}" dt="2024-04-07T17:13:32.386" v="1907" actId="732"/>
          <ac:picMkLst>
            <pc:docMk/>
            <pc:sldMk cId="1540965707" sldId="424"/>
            <ac:picMk id="12" creationId="{D9E14986-94C2-FE20-4969-CEAC26F2DBB5}"/>
          </ac:picMkLst>
        </pc:picChg>
        <pc:cxnChg chg="add mod">
          <ac:chgData name="Ali, Syed Waqqas" userId="1b3a5f44-9498-4738-8c4e-8127257d744d" providerId="ADAL" clId="{207DDB1E-8395-4AED-A8E3-BB03DD95A172}" dt="2024-04-07T17:13:59.619" v="1927" actId="692"/>
          <ac:cxnSpMkLst>
            <pc:docMk/>
            <pc:sldMk cId="1540965707" sldId="424"/>
            <ac:cxnSpMk id="9" creationId="{4F1C7338-56D5-25F0-2BF5-6A652348CB4D}"/>
          </ac:cxnSpMkLst>
        </pc:cxnChg>
        <pc:cxnChg chg="add mod">
          <ac:chgData name="Ali, Syed Waqqas" userId="1b3a5f44-9498-4738-8c4e-8127257d744d" providerId="ADAL" clId="{207DDB1E-8395-4AED-A8E3-BB03DD95A172}" dt="2024-04-07T17:14:07.133" v="1930" actId="14100"/>
          <ac:cxnSpMkLst>
            <pc:docMk/>
            <pc:sldMk cId="1540965707" sldId="424"/>
            <ac:cxnSpMk id="14" creationId="{E8F940FC-045B-DCA0-8A2A-BD23F730CAC9}"/>
          </ac:cxnSpMkLst>
        </pc:cxnChg>
        <pc:cxnChg chg="add del mod">
          <ac:chgData name="Ali, Syed Waqqas" userId="1b3a5f44-9498-4738-8c4e-8127257d744d" providerId="ADAL" clId="{207DDB1E-8395-4AED-A8E3-BB03DD95A172}" dt="2024-04-07T17:27:24.480" v="2535" actId="478"/>
          <ac:cxnSpMkLst>
            <pc:docMk/>
            <pc:sldMk cId="1540965707" sldId="424"/>
            <ac:cxnSpMk id="16" creationId="{8CE8FDF8-730C-D8C6-4FD9-16D7C9B0FCBE}"/>
          </ac:cxnSpMkLst>
        </pc:cxn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883027767" sldId="424"/>
        </pc:sldMkLst>
      </pc:sldChg>
      <pc:sldChg chg="addSp modSp add mod">
        <pc:chgData name="Ali, Syed Waqqas" userId="1b3a5f44-9498-4738-8c4e-8127257d744d" providerId="ADAL" clId="{207DDB1E-8395-4AED-A8E3-BB03DD95A172}" dt="2024-04-07T18:00:25.651" v="4649" actId="20577"/>
        <pc:sldMkLst>
          <pc:docMk/>
          <pc:sldMk cId="1149091573" sldId="425"/>
        </pc:sldMkLst>
        <pc:spChg chg="mod">
          <ac:chgData name="Ali, Syed Waqqas" userId="1b3a5f44-9498-4738-8c4e-8127257d744d" providerId="ADAL" clId="{207DDB1E-8395-4AED-A8E3-BB03DD95A172}" dt="2024-04-07T18:00:25.651" v="4649" actId="20577"/>
          <ac:spMkLst>
            <pc:docMk/>
            <pc:sldMk cId="1149091573" sldId="425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207DDB1E-8395-4AED-A8E3-BB03DD95A172}" dt="2024-04-07T17:15:01.864" v="2040" actId="1076"/>
          <ac:spMkLst>
            <pc:docMk/>
            <pc:sldMk cId="1149091573" sldId="425"/>
            <ac:spMk id="3" creationId="{3E35A67D-3EE3-64E7-CD68-09F1A3907B5C}"/>
          </ac:spMkLst>
        </pc:spChg>
        <pc:spChg chg="mod">
          <ac:chgData name="Ali, Syed Waqqas" userId="1b3a5f44-9498-4738-8c4e-8127257d744d" providerId="ADAL" clId="{207DDB1E-8395-4AED-A8E3-BB03DD95A172}" dt="2024-04-07T17:15:47.868" v="2160" actId="2711"/>
          <ac:spMkLst>
            <pc:docMk/>
            <pc:sldMk cId="1149091573" sldId="425"/>
            <ac:spMk id="11" creationId="{1CE1BC71-82B6-0D7D-E19B-D91408270103}"/>
          </ac:spMkLst>
        </pc:spChg>
        <pc:cxnChg chg="mod">
          <ac:chgData name="Ali, Syed Waqqas" userId="1b3a5f44-9498-4738-8c4e-8127257d744d" providerId="ADAL" clId="{207DDB1E-8395-4AED-A8E3-BB03DD95A172}" dt="2024-04-07T17:15:11.446" v="2041" actId="692"/>
          <ac:cxnSpMkLst>
            <pc:docMk/>
            <pc:sldMk cId="1149091573" sldId="425"/>
            <ac:cxnSpMk id="14" creationId="{E8F940FC-045B-DCA0-8A2A-BD23F730CAC9}"/>
          </ac:cxnSpMkLst>
        </pc:cxn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4109531412" sldId="425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006798473" sldId="426"/>
        </pc:sldMkLst>
      </pc:sldChg>
      <pc:sldChg chg="addSp delSp modSp add mod">
        <pc:chgData name="Ali, Syed Waqqas" userId="1b3a5f44-9498-4738-8c4e-8127257d744d" providerId="ADAL" clId="{207DDB1E-8395-4AED-A8E3-BB03DD95A172}" dt="2024-04-08T23:30:32.963" v="12432" actId="1076"/>
        <pc:sldMkLst>
          <pc:docMk/>
          <pc:sldMk cId="2492521407" sldId="426"/>
        </pc:sldMkLst>
        <pc:spChg chg="mod">
          <ac:chgData name="Ali, Syed Waqqas" userId="1b3a5f44-9498-4738-8c4e-8127257d744d" providerId="ADAL" clId="{207DDB1E-8395-4AED-A8E3-BB03DD95A172}" dt="2024-04-07T18:00:29.935" v="4653" actId="20577"/>
          <ac:spMkLst>
            <pc:docMk/>
            <pc:sldMk cId="2492521407" sldId="426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207DDB1E-8395-4AED-A8E3-BB03DD95A172}" dt="2024-04-07T17:20:54.675" v="2210" actId="478"/>
          <ac:spMkLst>
            <pc:docMk/>
            <pc:sldMk cId="2492521407" sldId="426"/>
            <ac:spMk id="3" creationId="{3E35A67D-3EE3-64E7-CD68-09F1A3907B5C}"/>
          </ac:spMkLst>
        </pc:spChg>
        <pc:spChg chg="add mod">
          <ac:chgData name="Ali, Syed Waqqas" userId="1b3a5f44-9498-4738-8c4e-8127257d744d" providerId="ADAL" clId="{207DDB1E-8395-4AED-A8E3-BB03DD95A172}" dt="2024-04-08T23:30:32.963" v="12432" actId="1076"/>
          <ac:spMkLst>
            <pc:docMk/>
            <pc:sldMk cId="2492521407" sldId="426"/>
            <ac:spMk id="3" creationId="{9443D826-AD1B-F2AB-F8FB-07EB2A6FF53C}"/>
          </ac:spMkLst>
        </pc:spChg>
        <pc:spChg chg="del">
          <ac:chgData name="Ali, Syed Waqqas" userId="1b3a5f44-9498-4738-8c4e-8127257d744d" providerId="ADAL" clId="{207DDB1E-8395-4AED-A8E3-BB03DD95A172}" dt="2024-04-07T17:16:15.121" v="2167" actId="478"/>
          <ac:spMkLst>
            <pc:docMk/>
            <pc:sldMk cId="2492521407" sldId="426"/>
            <ac:spMk id="11" creationId="{1CE1BC71-82B6-0D7D-E19B-D91408270103}"/>
          </ac:spMkLst>
        </pc:spChg>
        <pc:spChg chg="mod">
          <ac:chgData name="Ali, Syed Waqqas" userId="1b3a5f44-9498-4738-8c4e-8127257d744d" providerId="ADAL" clId="{207DDB1E-8395-4AED-A8E3-BB03DD95A172}" dt="2024-04-07T19:52:05.768" v="11975" actId="1036"/>
          <ac:spMkLst>
            <pc:docMk/>
            <pc:sldMk cId="2492521407" sldId="426"/>
            <ac:spMk id="13" creationId="{5B41008F-CBF7-0A66-9BE5-110F4A3746AB}"/>
          </ac:spMkLst>
        </pc:spChg>
        <pc:spChg chg="add del mod">
          <ac:chgData name="Ali, Syed Waqqas" userId="1b3a5f44-9498-4738-8c4e-8127257d744d" providerId="ADAL" clId="{207DDB1E-8395-4AED-A8E3-BB03DD95A172}" dt="2024-04-07T17:22:17.315" v="2226" actId="478"/>
          <ac:spMkLst>
            <pc:docMk/>
            <pc:sldMk cId="2492521407" sldId="426"/>
            <ac:spMk id="21" creationId="{69BF4B85-6D57-5490-4739-9FDB1E2E5DE5}"/>
          </ac:spMkLst>
        </pc:spChg>
        <pc:spChg chg="add mod">
          <ac:chgData name="Ali, Syed Waqqas" userId="1b3a5f44-9498-4738-8c4e-8127257d744d" providerId="ADAL" clId="{207DDB1E-8395-4AED-A8E3-BB03DD95A172}" dt="2024-04-07T19:52:05.768" v="11975" actId="1036"/>
          <ac:spMkLst>
            <pc:docMk/>
            <pc:sldMk cId="2492521407" sldId="426"/>
            <ac:spMk id="26" creationId="{A95A30BB-29C7-B3DE-FD29-31540A2C8A30}"/>
          </ac:spMkLst>
        </pc:spChg>
        <pc:spChg chg="add mod">
          <ac:chgData name="Ali, Syed Waqqas" userId="1b3a5f44-9498-4738-8c4e-8127257d744d" providerId="ADAL" clId="{207DDB1E-8395-4AED-A8E3-BB03DD95A172}" dt="2024-04-07T19:54:36.045" v="12033" actId="5793"/>
          <ac:spMkLst>
            <pc:docMk/>
            <pc:sldMk cId="2492521407" sldId="426"/>
            <ac:spMk id="32" creationId="{3900CF0C-1477-C62D-B9C0-0758EF4B8094}"/>
          </ac:spMkLst>
        </pc:spChg>
        <pc:spChg chg="add mod">
          <ac:chgData name="Ali, Syed Waqqas" userId="1b3a5f44-9498-4738-8c4e-8127257d744d" providerId="ADAL" clId="{207DDB1E-8395-4AED-A8E3-BB03DD95A172}" dt="2024-04-07T19:53:21.030" v="11990" actId="1076"/>
          <ac:spMkLst>
            <pc:docMk/>
            <pc:sldMk cId="2492521407" sldId="426"/>
            <ac:spMk id="35" creationId="{A39FC4EB-9A85-EC42-9734-C7FE89F204FB}"/>
          </ac:spMkLst>
        </pc:spChg>
        <pc:picChg chg="add del mod">
          <ac:chgData name="Ali, Syed Waqqas" userId="1b3a5f44-9498-4738-8c4e-8127257d744d" providerId="ADAL" clId="{207DDB1E-8395-4AED-A8E3-BB03DD95A172}" dt="2024-04-07T19:52:30.536" v="11979" actId="22"/>
          <ac:picMkLst>
            <pc:docMk/>
            <pc:sldMk cId="2492521407" sldId="426"/>
            <ac:picMk id="9" creationId="{967220B1-05C4-7411-2181-E0F81B9CE4B0}"/>
          </ac:picMkLst>
        </pc:picChg>
        <pc:picChg chg="mod">
          <ac:chgData name="Ali, Syed Waqqas" userId="1b3a5f44-9498-4738-8c4e-8127257d744d" providerId="ADAL" clId="{207DDB1E-8395-4AED-A8E3-BB03DD95A172}" dt="2024-04-07T19:52:05.768" v="11975" actId="1036"/>
          <ac:picMkLst>
            <pc:docMk/>
            <pc:sldMk cId="2492521407" sldId="426"/>
            <ac:picMk id="10" creationId="{7D9C4101-CFD4-1827-946D-0E6C1A05AAF8}"/>
          </ac:picMkLst>
        </pc:picChg>
        <pc:picChg chg="add mod">
          <ac:chgData name="Ali, Syed Waqqas" userId="1b3a5f44-9498-4738-8c4e-8127257d744d" providerId="ADAL" clId="{207DDB1E-8395-4AED-A8E3-BB03DD95A172}" dt="2024-04-07T19:52:48.285" v="11984" actId="1076"/>
          <ac:picMkLst>
            <pc:docMk/>
            <pc:sldMk cId="2492521407" sldId="426"/>
            <ac:picMk id="12" creationId="{C7B881D4-44C5-BBB7-E466-7A6971DE6B49}"/>
          </ac:picMkLst>
        </pc:picChg>
        <pc:picChg chg="del mod">
          <ac:chgData name="Ali, Syed Waqqas" userId="1b3a5f44-9498-4738-8c4e-8127257d744d" providerId="ADAL" clId="{207DDB1E-8395-4AED-A8E3-BB03DD95A172}" dt="2024-04-07T17:20:37.811" v="2205" actId="478"/>
          <ac:picMkLst>
            <pc:docMk/>
            <pc:sldMk cId="2492521407" sldId="426"/>
            <ac:picMk id="12" creationId="{D9E14986-94C2-FE20-4969-CEAC26F2DBB5}"/>
          </ac:picMkLst>
        </pc:picChg>
        <pc:picChg chg="add mod">
          <ac:chgData name="Ali, Syed Waqqas" userId="1b3a5f44-9498-4738-8c4e-8127257d744d" providerId="ADAL" clId="{207DDB1E-8395-4AED-A8E3-BB03DD95A172}" dt="2024-04-07T19:52:05.768" v="11975" actId="1036"/>
          <ac:picMkLst>
            <pc:docMk/>
            <pc:sldMk cId="2492521407" sldId="426"/>
            <ac:picMk id="20" creationId="{6913C812-698C-BD3B-BA1F-B87B0AC528CE}"/>
          </ac:picMkLst>
        </pc:picChg>
        <pc:picChg chg="add mod ord">
          <ac:chgData name="Ali, Syed Waqqas" userId="1b3a5f44-9498-4738-8c4e-8127257d744d" providerId="ADAL" clId="{207DDB1E-8395-4AED-A8E3-BB03DD95A172}" dt="2024-04-07T19:52:05.768" v="11975" actId="1036"/>
          <ac:picMkLst>
            <pc:docMk/>
            <pc:sldMk cId="2492521407" sldId="426"/>
            <ac:picMk id="25" creationId="{AE87E532-93CD-A3DE-F12A-B8817D8C778D}"/>
          </ac:picMkLst>
        </pc:picChg>
        <pc:cxnChg chg="del">
          <ac:chgData name="Ali, Syed Waqqas" userId="1b3a5f44-9498-4738-8c4e-8127257d744d" providerId="ADAL" clId="{207DDB1E-8395-4AED-A8E3-BB03DD95A172}" dt="2024-04-07T17:16:01.359" v="2163" actId="478"/>
          <ac:cxnSpMkLst>
            <pc:docMk/>
            <pc:sldMk cId="2492521407" sldId="426"/>
            <ac:cxnSpMk id="9" creationId="{4F1C7338-56D5-25F0-2BF5-6A652348CB4D}"/>
          </ac:cxnSpMkLst>
        </pc:cxnChg>
        <pc:cxnChg chg="add mod">
          <ac:chgData name="Ali, Syed Waqqas" userId="1b3a5f44-9498-4738-8c4e-8127257d744d" providerId="ADAL" clId="{207DDB1E-8395-4AED-A8E3-BB03DD95A172}" dt="2024-04-07T19:52:56.777" v="11987" actId="14100"/>
          <ac:cxnSpMkLst>
            <pc:docMk/>
            <pc:sldMk cId="2492521407" sldId="426"/>
            <ac:cxnSpMk id="14" creationId="{69453613-4EB2-E2BE-5A7D-309D8D9D4293}"/>
          </ac:cxnSpMkLst>
        </pc:cxnChg>
        <pc:cxnChg chg="del">
          <ac:chgData name="Ali, Syed Waqqas" userId="1b3a5f44-9498-4738-8c4e-8127257d744d" providerId="ADAL" clId="{207DDB1E-8395-4AED-A8E3-BB03DD95A172}" dt="2024-04-07T17:16:00.874" v="2162" actId="478"/>
          <ac:cxnSpMkLst>
            <pc:docMk/>
            <pc:sldMk cId="2492521407" sldId="426"/>
            <ac:cxnSpMk id="14" creationId="{E8F940FC-045B-DCA0-8A2A-BD23F730CAC9}"/>
          </ac:cxnSpMkLst>
        </pc:cxnChg>
        <pc:cxnChg chg="add mod">
          <ac:chgData name="Ali, Syed Waqqas" userId="1b3a5f44-9498-4738-8c4e-8127257d744d" providerId="ADAL" clId="{207DDB1E-8395-4AED-A8E3-BB03DD95A172}" dt="2024-04-07T19:52:05.768" v="11975" actId="1036"/>
          <ac:cxnSpMkLst>
            <pc:docMk/>
            <pc:sldMk cId="2492521407" sldId="426"/>
            <ac:cxnSpMk id="15" creationId="{32ACCDE7-36D1-2708-DEE5-B47C9BD7613B}"/>
          </ac:cxnSpMkLst>
        </pc:cxnChg>
        <pc:cxnChg chg="add mod">
          <ac:chgData name="Ali, Syed Waqqas" userId="1b3a5f44-9498-4738-8c4e-8127257d744d" providerId="ADAL" clId="{207DDB1E-8395-4AED-A8E3-BB03DD95A172}" dt="2024-04-07T19:52:05.768" v="11975" actId="1036"/>
          <ac:cxnSpMkLst>
            <pc:docMk/>
            <pc:sldMk cId="2492521407" sldId="426"/>
            <ac:cxnSpMk id="16" creationId="{AF84AE89-6BD0-ADF8-03D2-867CA12F28C8}"/>
          </ac:cxnSpMkLst>
        </pc:cxnChg>
        <pc:cxnChg chg="add mod">
          <ac:chgData name="Ali, Syed Waqqas" userId="1b3a5f44-9498-4738-8c4e-8127257d744d" providerId="ADAL" clId="{207DDB1E-8395-4AED-A8E3-BB03DD95A172}" dt="2024-04-07T19:52:05.768" v="11975" actId="1036"/>
          <ac:cxnSpMkLst>
            <pc:docMk/>
            <pc:sldMk cId="2492521407" sldId="426"/>
            <ac:cxnSpMk id="22" creationId="{5832C668-869E-CEFC-CCEF-74B8B01085FC}"/>
          </ac:cxnSpMkLst>
        </pc:cxnChg>
        <pc:cxnChg chg="add mod">
          <ac:chgData name="Ali, Syed Waqqas" userId="1b3a5f44-9498-4738-8c4e-8127257d744d" providerId="ADAL" clId="{207DDB1E-8395-4AED-A8E3-BB03DD95A172}" dt="2024-04-07T19:52:05.768" v="11975" actId="1036"/>
          <ac:cxnSpMkLst>
            <pc:docMk/>
            <pc:sldMk cId="2492521407" sldId="426"/>
            <ac:cxnSpMk id="27" creationId="{AA0AE28B-6054-1E54-AF18-01150F22BE7D}"/>
          </ac:cxnSpMkLst>
        </pc:cxnChg>
        <pc:cxnChg chg="add mod">
          <ac:chgData name="Ali, Syed Waqqas" userId="1b3a5f44-9498-4738-8c4e-8127257d744d" providerId="ADAL" clId="{207DDB1E-8395-4AED-A8E3-BB03DD95A172}" dt="2024-04-07T19:52:05.768" v="11975" actId="1036"/>
          <ac:cxnSpMkLst>
            <pc:docMk/>
            <pc:sldMk cId="2492521407" sldId="426"/>
            <ac:cxnSpMk id="30" creationId="{1E3DFDC7-5A63-AC80-27C7-CE3174F87CAC}"/>
          </ac:cxnSpMkLst>
        </pc:cxnChg>
        <pc:cxnChg chg="add mod">
          <ac:chgData name="Ali, Syed Waqqas" userId="1b3a5f44-9498-4738-8c4e-8127257d744d" providerId="ADAL" clId="{207DDB1E-8395-4AED-A8E3-BB03DD95A172}" dt="2024-04-07T19:53:52.658" v="11997" actId="1076"/>
          <ac:cxnSpMkLst>
            <pc:docMk/>
            <pc:sldMk cId="2492521407" sldId="426"/>
            <ac:cxnSpMk id="34" creationId="{513A177E-27A6-C359-7464-844D9E8301C7}"/>
          </ac:cxnSpMkLst>
        </pc:cxnChg>
        <pc:cxnChg chg="add mod">
          <ac:chgData name="Ali, Syed Waqqas" userId="1b3a5f44-9498-4738-8c4e-8127257d744d" providerId="ADAL" clId="{207DDB1E-8395-4AED-A8E3-BB03DD95A172}" dt="2024-04-07T19:52:05.768" v="11975" actId="1036"/>
          <ac:cxnSpMkLst>
            <pc:docMk/>
            <pc:sldMk cId="2492521407" sldId="426"/>
            <ac:cxnSpMk id="37" creationId="{5C56B06D-D3E9-FBF5-4154-CD2139772B0B}"/>
          </ac:cxnSpMkLst>
        </pc:cxnChg>
        <pc:cxnChg chg="add mod">
          <ac:chgData name="Ali, Syed Waqqas" userId="1b3a5f44-9498-4738-8c4e-8127257d744d" providerId="ADAL" clId="{207DDB1E-8395-4AED-A8E3-BB03DD95A172}" dt="2024-04-07T19:52:05.768" v="11975" actId="1036"/>
          <ac:cxnSpMkLst>
            <pc:docMk/>
            <pc:sldMk cId="2492521407" sldId="426"/>
            <ac:cxnSpMk id="39" creationId="{6805AC34-855E-D9B4-31D8-3FAA1DFBF010}"/>
          </ac:cxnSpMkLst>
        </pc:cxnChg>
      </pc:sldChg>
      <pc:sldChg chg="modSp add mod">
        <pc:chgData name="Ali, Syed Waqqas" userId="1b3a5f44-9498-4738-8c4e-8127257d744d" providerId="ADAL" clId="{207DDB1E-8395-4AED-A8E3-BB03DD95A172}" dt="2024-04-07T17:32:05.651" v="2740" actId="20577"/>
        <pc:sldMkLst>
          <pc:docMk/>
          <pc:sldMk cId="2791486289" sldId="427"/>
        </pc:sldMkLst>
        <pc:spChg chg="mod">
          <ac:chgData name="Ali, Syed Waqqas" userId="1b3a5f44-9498-4738-8c4e-8127257d744d" providerId="ADAL" clId="{207DDB1E-8395-4AED-A8E3-BB03DD95A172}" dt="2024-04-07T17:31:37.532" v="2689" actId="20577"/>
          <ac:spMkLst>
            <pc:docMk/>
            <pc:sldMk cId="2791486289" sldId="427"/>
            <ac:spMk id="2" creationId="{B5D19C15-72DF-16C9-E8B1-668BC2A4A015}"/>
          </ac:spMkLst>
        </pc:spChg>
        <pc:spChg chg="mod">
          <ac:chgData name="Ali, Syed Waqqas" userId="1b3a5f44-9498-4738-8c4e-8127257d744d" providerId="ADAL" clId="{207DDB1E-8395-4AED-A8E3-BB03DD95A172}" dt="2024-04-07T17:32:05.651" v="2740" actId="20577"/>
          <ac:spMkLst>
            <pc:docMk/>
            <pc:sldMk cId="2791486289" sldId="427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612172497" sldId="427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568322485" sldId="428"/>
        </pc:sldMkLst>
      </pc:sldChg>
      <pc:sldChg chg="addSp modSp add mod">
        <pc:chgData name="Ali, Syed Waqqas" userId="1b3a5f44-9498-4738-8c4e-8127257d744d" providerId="ADAL" clId="{207DDB1E-8395-4AED-A8E3-BB03DD95A172}" dt="2024-04-07T19:32:38.234" v="11304" actId="20577"/>
        <pc:sldMkLst>
          <pc:docMk/>
          <pc:sldMk cId="1609699686" sldId="428"/>
        </pc:sldMkLst>
        <pc:spChg chg="mod">
          <ac:chgData name="Ali, Syed Waqqas" userId="1b3a5f44-9498-4738-8c4e-8127257d744d" providerId="ADAL" clId="{207DDB1E-8395-4AED-A8E3-BB03DD95A172}" dt="2024-04-07T19:32:32.864" v="11293" actId="5793"/>
          <ac:spMkLst>
            <pc:docMk/>
            <pc:sldMk cId="1609699686" sldId="428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9:32:38.234" v="11304" actId="20577"/>
          <ac:spMkLst>
            <pc:docMk/>
            <pc:sldMk cId="1609699686" sldId="428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207DDB1E-8395-4AED-A8E3-BB03DD95A172}" dt="2024-04-07T17:38:55.756" v="2948" actId="1036"/>
          <ac:picMkLst>
            <pc:docMk/>
            <pc:sldMk cId="1609699686" sldId="428"/>
            <ac:picMk id="10" creationId="{84DAE09B-D4FE-E703-D16C-397CFD5BEB52}"/>
          </ac:picMkLst>
        </pc:pic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33177055" sldId="429"/>
        </pc:sldMkLst>
      </pc:sldChg>
      <pc:sldChg chg="addSp modSp add mod">
        <pc:chgData name="Ali, Syed Waqqas" userId="1b3a5f44-9498-4738-8c4e-8127257d744d" providerId="ADAL" clId="{207DDB1E-8395-4AED-A8E3-BB03DD95A172}" dt="2024-04-07T19:33:52.038" v="11320" actId="14100"/>
        <pc:sldMkLst>
          <pc:docMk/>
          <pc:sldMk cId="1435682192" sldId="429"/>
        </pc:sldMkLst>
        <pc:spChg chg="mod">
          <ac:chgData name="Ali, Syed Waqqas" userId="1b3a5f44-9498-4738-8c4e-8127257d744d" providerId="ADAL" clId="{207DDB1E-8395-4AED-A8E3-BB03DD95A172}" dt="2024-04-07T17:40:16.872" v="2973" actId="20577"/>
          <ac:spMkLst>
            <pc:docMk/>
            <pc:sldMk cId="1435682192" sldId="429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9:33:12.547" v="11305" actId="2711"/>
          <ac:spMkLst>
            <pc:docMk/>
            <pc:sldMk cId="1435682192" sldId="42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7T19:33:52.038" v="11320" actId="14100"/>
          <ac:spMkLst>
            <pc:docMk/>
            <pc:sldMk cId="1435682192" sldId="429"/>
            <ac:spMk id="9" creationId="{88A9AE40-7276-A0AF-B635-256C4ED8CB31}"/>
          </ac:spMkLst>
        </pc:spChg>
        <pc:picChg chg="add mod">
          <ac:chgData name="Ali, Syed Waqqas" userId="1b3a5f44-9498-4738-8c4e-8127257d744d" providerId="ADAL" clId="{207DDB1E-8395-4AED-A8E3-BB03DD95A172}" dt="2024-04-07T17:41:43.625" v="3203" actId="1076"/>
          <ac:picMkLst>
            <pc:docMk/>
            <pc:sldMk cId="1435682192" sldId="429"/>
            <ac:picMk id="10" creationId="{E2E89FF4-1313-6027-E0CA-E4BD148CD0E0}"/>
          </ac:picMkLst>
        </pc:picChg>
      </pc:sldChg>
      <pc:sldChg chg="modSp add del mod">
        <pc:chgData name="Ali, Syed Waqqas" userId="1b3a5f44-9498-4738-8c4e-8127257d744d" providerId="ADAL" clId="{207DDB1E-8395-4AED-A8E3-BB03DD95A172}" dt="2024-04-07T17:39:36.224" v="2963" actId="47"/>
        <pc:sldMkLst>
          <pc:docMk/>
          <pc:sldMk cId="3489697744" sldId="429"/>
        </pc:sldMkLst>
        <pc:spChg chg="mod">
          <ac:chgData name="Ali, Syed Waqqas" userId="1b3a5f44-9498-4738-8c4e-8127257d744d" providerId="ADAL" clId="{207DDB1E-8395-4AED-A8E3-BB03DD95A172}" dt="2024-04-07T17:39:06.688" v="2962" actId="20577"/>
          <ac:spMkLst>
            <pc:docMk/>
            <pc:sldMk cId="3489697744" sldId="429"/>
            <ac:spMk id="2" creationId="{0F38800C-8A7D-E150-1D69-4C942110B9A3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257145507" sldId="430"/>
        </pc:sldMkLst>
      </pc:sldChg>
      <pc:sldChg chg="modSp add mod">
        <pc:chgData name="Ali, Syed Waqqas" userId="1b3a5f44-9498-4738-8c4e-8127257d744d" providerId="ADAL" clId="{207DDB1E-8395-4AED-A8E3-BB03DD95A172}" dt="2024-04-07T19:35:48.905" v="11346" actId="2711"/>
        <pc:sldMkLst>
          <pc:docMk/>
          <pc:sldMk cId="4245825704" sldId="430"/>
        </pc:sldMkLst>
        <pc:spChg chg="mod">
          <ac:chgData name="Ali, Syed Waqqas" userId="1b3a5f44-9498-4738-8c4e-8127257d744d" providerId="ADAL" clId="{207DDB1E-8395-4AED-A8E3-BB03DD95A172}" dt="2024-04-07T17:42:04.677" v="3221" actId="20577"/>
          <ac:spMkLst>
            <pc:docMk/>
            <pc:sldMk cId="4245825704" sldId="430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9:35:48.905" v="11346" actId="2711"/>
          <ac:spMkLst>
            <pc:docMk/>
            <pc:sldMk cId="4245825704" sldId="430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207DDB1E-8395-4AED-A8E3-BB03DD95A172}" dt="2024-04-08T23:32:39.892" v="12436" actId="207"/>
        <pc:sldMkLst>
          <pc:docMk/>
          <pc:sldMk cId="2747692545" sldId="431"/>
        </pc:sldMkLst>
        <pc:spChg chg="mod">
          <ac:chgData name="Ali, Syed Waqqas" userId="1b3a5f44-9498-4738-8c4e-8127257d744d" providerId="ADAL" clId="{207DDB1E-8395-4AED-A8E3-BB03DD95A172}" dt="2024-04-08T23:32:39.892" v="12436" actId="207"/>
          <ac:spMkLst>
            <pc:docMk/>
            <pc:sldMk cId="2747692545" sldId="431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207DDB1E-8395-4AED-A8E3-BB03DD95A172}" dt="2024-04-07T17:44:29.186" v="3497" actId="478"/>
          <ac:spMkLst>
            <pc:docMk/>
            <pc:sldMk cId="2747692545" sldId="43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7T19:36:20.826" v="11350" actId="20577"/>
          <ac:spMkLst>
            <pc:docMk/>
            <pc:sldMk cId="2747692545" sldId="431"/>
            <ac:spMk id="11" creationId="{B95D69FF-C90F-58E4-4FD3-E268F51E6886}"/>
          </ac:spMkLst>
        </pc:spChg>
        <pc:picChg chg="add mod">
          <ac:chgData name="Ali, Syed Waqqas" userId="1b3a5f44-9498-4738-8c4e-8127257d744d" providerId="ADAL" clId="{207DDB1E-8395-4AED-A8E3-BB03DD95A172}" dt="2024-04-07T19:36:03.436" v="11348" actId="1076"/>
          <ac:picMkLst>
            <pc:docMk/>
            <pc:sldMk cId="2747692545" sldId="431"/>
            <ac:picMk id="10" creationId="{1C069CDC-1E10-B053-4B5C-989A6870019C}"/>
          </ac:picMkLst>
        </pc:pic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139210850" sldId="431"/>
        </pc:sldMkLst>
      </pc:sldChg>
      <pc:sldChg chg="addSp modSp add mod">
        <pc:chgData name="Ali, Syed Waqqas" userId="1b3a5f44-9498-4738-8c4e-8127257d744d" providerId="ADAL" clId="{207DDB1E-8395-4AED-A8E3-BB03DD95A172}" dt="2024-04-08T23:32:59.192" v="12438" actId="207"/>
        <pc:sldMkLst>
          <pc:docMk/>
          <pc:sldMk cId="2090059046" sldId="432"/>
        </pc:sldMkLst>
        <pc:spChg chg="mod">
          <ac:chgData name="Ali, Syed Waqqas" userId="1b3a5f44-9498-4738-8c4e-8127257d744d" providerId="ADAL" clId="{207DDB1E-8395-4AED-A8E3-BB03DD95A172}" dt="2024-04-08T23:32:59.192" v="12438" actId="207"/>
          <ac:spMkLst>
            <pc:docMk/>
            <pc:sldMk cId="2090059046" sldId="432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207DDB1E-8395-4AED-A8E3-BB03DD95A172}" dt="2024-04-07T17:44:57.233" v="3514" actId="14100"/>
          <ac:spMkLst>
            <pc:docMk/>
            <pc:sldMk cId="2090059046" sldId="432"/>
            <ac:spMk id="3" creationId="{7FE1A2A0-F61B-14F8-2812-03916E7E3ADB}"/>
          </ac:spMkLst>
        </pc:spChg>
        <pc:spChg chg="add mod">
          <ac:chgData name="Ali, Syed Waqqas" userId="1b3a5f44-9498-4738-8c4e-8127257d744d" providerId="ADAL" clId="{207DDB1E-8395-4AED-A8E3-BB03DD95A172}" dt="2024-04-07T17:45:04.825" v="3518" actId="14100"/>
          <ac:spMkLst>
            <pc:docMk/>
            <pc:sldMk cId="2090059046" sldId="432"/>
            <ac:spMk id="9" creationId="{78A1496A-6F9D-74E5-D5A8-D1810C05488A}"/>
          </ac:spMkLst>
        </pc:spChg>
        <pc:spChg chg="add mod">
          <ac:chgData name="Ali, Syed Waqqas" userId="1b3a5f44-9498-4738-8c4e-8127257d744d" providerId="ADAL" clId="{207DDB1E-8395-4AED-A8E3-BB03DD95A172}" dt="2024-04-07T17:45:10.262" v="3520" actId="1076"/>
          <ac:spMkLst>
            <pc:docMk/>
            <pc:sldMk cId="2090059046" sldId="432"/>
            <ac:spMk id="11" creationId="{80D9FA71-9CC9-C527-0BAE-EBF318DB4AA5}"/>
          </ac:spMkLst>
        </pc:spChg>
        <pc:spChg chg="add mod">
          <ac:chgData name="Ali, Syed Waqqas" userId="1b3a5f44-9498-4738-8c4e-8127257d744d" providerId="ADAL" clId="{207DDB1E-8395-4AED-A8E3-BB03DD95A172}" dt="2024-04-07T17:49:59.294" v="3885" actId="20577"/>
          <ac:spMkLst>
            <pc:docMk/>
            <pc:sldMk cId="2090059046" sldId="432"/>
            <ac:spMk id="12" creationId="{1CA227AC-A81D-4E32-CEB9-C50FD4B3103C}"/>
          </ac:spMkLst>
        </pc:spChg>
        <pc:spChg chg="add mod">
          <ac:chgData name="Ali, Syed Waqqas" userId="1b3a5f44-9498-4738-8c4e-8127257d744d" providerId="ADAL" clId="{207DDB1E-8395-4AED-A8E3-BB03DD95A172}" dt="2024-04-07T17:50:13.908" v="3896" actId="692"/>
          <ac:spMkLst>
            <pc:docMk/>
            <pc:sldMk cId="2090059046" sldId="432"/>
            <ac:spMk id="21" creationId="{4286D30E-13AA-A4BA-F500-F599C30D43EA}"/>
          </ac:spMkLst>
        </pc:spChg>
        <pc:picChg chg="mod">
          <ac:chgData name="Ali, Syed Waqqas" userId="1b3a5f44-9498-4738-8c4e-8127257d744d" providerId="ADAL" clId="{207DDB1E-8395-4AED-A8E3-BB03DD95A172}" dt="2024-04-07T17:46:24.293" v="3643" actId="207"/>
          <ac:picMkLst>
            <pc:docMk/>
            <pc:sldMk cId="2090059046" sldId="432"/>
            <ac:picMk id="10" creationId="{1C069CDC-1E10-B053-4B5C-989A6870019C}"/>
          </ac:picMkLst>
        </pc:picChg>
        <pc:picChg chg="add mod">
          <ac:chgData name="Ali, Syed Waqqas" userId="1b3a5f44-9498-4738-8c4e-8127257d744d" providerId="ADAL" clId="{207DDB1E-8395-4AED-A8E3-BB03DD95A172}" dt="2024-04-07T17:49:48.934" v="3876" actId="1076"/>
          <ac:picMkLst>
            <pc:docMk/>
            <pc:sldMk cId="2090059046" sldId="432"/>
            <ac:picMk id="20" creationId="{B96E0940-C427-8305-8AE3-CB4B8E40E574}"/>
          </ac:picMkLst>
        </pc:picChg>
        <pc:cxnChg chg="add mod">
          <ac:chgData name="Ali, Syed Waqqas" userId="1b3a5f44-9498-4738-8c4e-8127257d744d" providerId="ADAL" clId="{207DDB1E-8395-4AED-A8E3-BB03DD95A172}" dt="2024-04-07T17:47:21.615" v="3741" actId="692"/>
          <ac:cxnSpMkLst>
            <pc:docMk/>
            <pc:sldMk cId="2090059046" sldId="432"/>
            <ac:cxnSpMk id="14" creationId="{F9C9620B-5EC6-EDE2-289A-B90D1A0689D1}"/>
          </ac:cxnSpMkLst>
        </pc:cxnChg>
        <pc:cxnChg chg="add mod">
          <ac:chgData name="Ali, Syed Waqqas" userId="1b3a5f44-9498-4738-8c4e-8127257d744d" providerId="ADAL" clId="{207DDB1E-8395-4AED-A8E3-BB03DD95A172}" dt="2024-04-07T17:47:26.882" v="3744" actId="14100"/>
          <ac:cxnSpMkLst>
            <pc:docMk/>
            <pc:sldMk cId="2090059046" sldId="432"/>
            <ac:cxnSpMk id="15" creationId="{3EDDDC67-497C-3EAC-8978-2508035154B1}"/>
          </ac:cxnSpMkLst>
        </pc:cxnChg>
        <pc:cxnChg chg="add mod">
          <ac:chgData name="Ali, Syed Waqqas" userId="1b3a5f44-9498-4738-8c4e-8127257d744d" providerId="ADAL" clId="{207DDB1E-8395-4AED-A8E3-BB03DD95A172}" dt="2024-04-07T17:47:34" v="3747" actId="14100"/>
          <ac:cxnSpMkLst>
            <pc:docMk/>
            <pc:sldMk cId="2090059046" sldId="432"/>
            <ac:cxnSpMk id="17" creationId="{85142742-B97E-2030-5CE1-9B61C8A9CF3A}"/>
          </ac:cxnSpMkLst>
        </pc:cxn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152434917" sldId="432"/>
        </pc:sldMkLst>
      </pc:sldChg>
      <pc:sldChg chg="modSp add mod">
        <pc:chgData name="Ali, Syed Waqqas" userId="1b3a5f44-9498-4738-8c4e-8127257d744d" providerId="ADAL" clId="{207DDB1E-8395-4AED-A8E3-BB03DD95A172}" dt="2024-04-07T19:37:23.456" v="11363" actId="113"/>
        <pc:sldMkLst>
          <pc:docMk/>
          <pc:sldMk cId="1137493000" sldId="433"/>
        </pc:sldMkLst>
        <pc:spChg chg="mod">
          <ac:chgData name="Ali, Syed Waqqas" userId="1b3a5f44-9498-4738-8c4e-8127257d744d" providerId="ADAL" clId="{207DDB1E-8395-4AED-A8E3-BB03DD95A172}" dt="2024-04-07T17:51:14.286" v="3917" actId="20577"/>
          <ac:spMkLst>
            <pc:docMk/>
            <pc:sldMk cId="1137493000" sldId="433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9:37:23.456" v="11363" actId="113"/>
          <ac:spMkLst>
            <pc:docMk/>
            <pc:sldMk cId="1137493000" sldId="43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108441593" sldId="433"/>
        </pc:sldMkLst>
      </pc:sldChg>
      <pc:sldChg chg="modSp add mod">
        <pc:chgData name="Ali, Syed Waqqas" userId="1b3a5f44-9498-4738-8c4e-8127257d744d" providerId="ADAL" clId="{207DDB1E-8395-4AED-A8E3-BB03DD95A172}" dt="2024-04-08T23:37:18.484" v="13011" actId="20577"/>
        <pc:sldMkLst>
          <pc:docMk/>
          <pc:sldMk cId="191962399" sldId="434"/>
        </pc:sldMkLst>
        <pc:spChg chg="mod">
          <ac:chgData name="Ali, Syed Waqqas" userId="1b3a5f44-9498-4738-8c4e-8127257d744d" providerId="ADAL" clId="{207DDB1E-8395-4AED-A8E3-BB03DD95A172}" dt="2024-04-07T17:59:52.853" v="4625" actId="20577"/>
          <ac:spMkLst>
            <pc:docMk/>
            <pc:sldMk cId="191962399" sldId="434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8T23:37:18.484" v="13011" actId="20577"/>
          <ac:spMkLst>
            <pc:docMk/>
            <pc:sldMk cId="191962399" sldId="43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877669736" sldId="434"/>
        </pc:sldMkLst>
      </pc:sldChg>
      <pc:sldChg chg="modSp add mod">
        <pc:chgData name="Ali, Syed Waqqas" userId="1b3a5f44-9498-4738-8c4e-8127257d744d" providerId="ADAL" clId="{207DDB1E-8395-4AED-A8E3-BB03DD95A172}" dt="2024-04-08T23:38:24.359" v="13020" actId="207"/>
        <pc:sldMkLst>
          <pc:docMk/>
          <pc:sldMk cId="461904965" sldId="435"/>
        </pc:sldMkLst>
        <pc:spChg chg="mod">
          <ac:chgData name="Ali, Syed Waqqas" userId="1b3a5f44-9498-4738-8c4e-8127257d744d" providerId="ADAL" clId="{207DDB1E-8395-4AED-A8E3-BB03DD95A172}" dt="2024-04-07T17:59:56.011" v="4629" actId="20577"/>
          <ac:spMkLst>
            <pc:docMk/>
            <pc:sldMk cId="461904965" sldId="435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8T23:38:24.359" v="13020" actId="207"/>
          <ac:spMkLst>
            <pc:docMk/>
            <pc:sldMk cId="461904965" sldId="43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696975932" sldId="435"/>
        </pc:sldMkLst>
      </pc:sldChg>
      <pc:sldChg chg="modSp add mod">
        <pc:chgData name="Ali, Syed Waqqas" userId="1b3a5f44-9498-4738-8c4e-8127257d744d" providerId="ADAL" clId="{207DDB1E-8395-4AED-A8E3-BB03DD95A172}" dt="2024-04-07T19:42:20.169" v="11435" actId="207"/>
        <pc:sldMkLst>
          <pc:docMk/>
          <pc:sldMk cId="1104935270" sldId="436"/>
        </pc:sldMkLst>
        <pc:spChg chg="mod">
          <ac:chgData name="Ali, Syed Waqqas" userId="1b3a5f44-9498-4738-8c4e-8127257d744d" providerId="ADAL" clId="{207DDB1E-8395-4AED-A8E3-BB03DD95A172}" dt="2024-04-07T19:40:51.925" v="11406" actId="20577"/>
          <ac:spMkLst>
            <pc:docMk/>
            <pc:sldMk cId="1104935270" sldId="436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9:42:20.169" v="11435" actId="207"/>
          <ac:spMkLst>
            <pc:docMk/>
            <pc:sldMk cId="1104935270" sldId="43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976526382" sldId="436"/>
        </pc:sldMkLst>
      </pc:sldChg>
      <pc:sldChg chg="addSp modSp add del mod">
        <pc:chgData name="Ali, Syed Waqqas" userId="1b3a5f44-9498-4738-8c4e-8127257d744d" providerId="ADAL" clId="{207DDB1E-8395-4AED-A8E3-BB03DD95A172}" dt="2024-04-07T17:59:13.156" v="4620" actId="47"/>
        <pc:sldMkLst>
          <pc:docMk/>
          <pc:sldMk cId="3029204547" sldId="436"/>
        </pc:sldMkLst>
        <pc:spChg chg="mod">
          <ac:chgData name="Ali, Syed Waqqas" userId="1b3a5f44-9498-4738-8c4e-8127257d744d" providerId="ADAL" clId="{207DDB1E-8395-4AED-A8E3-BB03DD95A172}" dt="2024-04-07T17:57:44.807" v="4521" actId="20577"/>
          <ac:spMkLst>
            <pc:docMk/>
            <pc:sldMk cId="3029204547" sldId="436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7:58:17.349" v="4594" actId="6549"/>
          <ac:spMkLst>
            <pc:docMk/>
            <pc:sldMk cId="3029204547" sldId="436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207DDB1E-8395-4AED-A8E3-BB03DD95A172}" dt="2024-04-07T17:58:29.821" v="4596" actId="1076"/>
          <ac:picMkLst>
            <pc:docMk/>
            <pc:sldMk cId="3029204547" sldId="436"/>
            <ac:picMk id="9" creationId="{BF4F5C28-3D49-9CE4-0E50-B513BD6C31AA}"/>
          </ac:picMkLst>
        </pc:picChg>
        <pc:cxnChg chg="add mod">
          <ac:chgData name="Ali, Syed Waqqas" userId="1b3a5f44-9498-4738-8c4e-8127257d744d" providerId="ADAL" clId="{207DDB1E-8395-4AED-A8E3-BB03DD95A172}" dt="2024-04-07T17:58:45.547" v="4617" actId="692"/>
          <ac:cxnSpMkLst>
            <pc:docMk/>
            <pc:sldMk cId="3029204547" sldId="436"/>
            <ac:cxnSpMk id="11" creationId="{D264BD51-243A-6E18-D3E0-54D0BB544766}"/>
          </ac:cxnSpMkLst>
        </pc:cxnChg>
        <pc:cxnChg chg="add mod">
          <ac:chgData name="Ali, Syed Waqqas" userId="1b3a5f44-9498-4738-8c4e-8127257d744d" providerId="ADAL" clId="{207DDB1E-8395-4AED-A8E3-BB03DD95A172}" dt="2024-04-07T17:58:55.946" v="4619" actId="1076"/>
          <ac:cxnSpMkLst>
            <pc:docMk/>
            <pc:sldMk cId="3029204547" sldId="436"/>
            <ac:cxnSpMk id="12" creationId="{3B174A14-8057-3896-46BE-9EB9B14BCACB}"/>
          </ac:cxnSpMkLst>
        </pc:cxnChg>
      </pc:sldChg>
      <pc:sldChg chg="modSp add mod">
        <pc:chgData name="Ali, Syed Waqqas" userId="1b3a5f44-9498-4738-8c4e-8127257d744d" providerId="ADAL" clId="{207DDB1E-8395-4AED-A8E3-BB03DD95A172}" dt="2024-04-07T19:32:16.286" v="11281" actId="404"/>
        <pc:sldMkLst>
          <pc:docMk/>
          <pc:sldMk cId="3169268059" sldId="437"/>
        </pc:sldMkLst>
        <pc:spChg chg="mod">
          <ac:chgData name="Ali, Syed Waqqas" userId="1b3a5f44-9498-4738-8c4e-8127257d744d" providerId="ADAL" clId="{207DDB1E-8395-4AED-A8E3-BB03DD95A172}" dt="2024-04-07T18:02:48.991" v="4991" actId="20577"/>
          <ac:spMkLst>
            <pc:docMk/>
            <pc:sldMk cId="3169268059" sldId="437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9:32:16.286" v="11281" actId="404"/>
          <ac:spMkLst>
            <pc:docMk/>
            <pc:sldMk cId="3169268059" sldId="43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292370427" sldId="437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072498163" sldId="438"/>
        </pc:sldMkLst>
      </pc:sldChg>
      <pc:sldChg chg="addSp modSp add mod">
        <pc:chgData name="Ali, Syed Waqqas" userId="1b3a5f44-9498-4738-8c4e-8127257d744d" providerId="ADAL" clId="{207DDB1E-8395-4AED-A8E3-BB03DD95A172}" dt="2024-04-07T19:43:05.110" v="11492" actId="1036"/>
        <pc:sldMkLst>
          <pc:docMk/>
          <pc:sldMk cId="2648150779" sldId="438"/>
        </pc:sldMkLst>
        <pc:spChg chg="mod">
          <ac:chgData name="Ali, Syed Waqqas" userId="1b3a5f44-9498-4738-8c4e-8127257d744d" providerId="ADAL" clId="{207DDB1E-8395-4AED-A8E3-BB03DD95A172}" dt="2024-04-07T18:06:50.758" v="5511" actId="20577"/>
          <ac:spMkLst>
            <pc:docMk/>
            <pc:sldMk cId="2648150779" sldId="438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9:01:08.329" v="10195" actId="404"/>
          <ac:spMkLst>
            <pc:docMk/>
            <pc:sldMk cId="2648150779" sldId="438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7T19:43:05.110" v="11492" actId="1036"/>
          <ac:spMkLst>
            <pc:docMk/>
            <pc:sldMk cId="2648150779" sldId="438"/>
            <ac:spMk id="9" creationId="{7F18E76B-9DB9-CFBF-1F6B-177075B5DF96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997121017" sldId="439"/>
        </pc:sldMkLst>
      </pc:sldChg>
      <pc:sldChg chg="addSp delSp modSp add mod">
        <pc:chgData name="Ali, Syed Waqqas" userId="1b3a5f44-9498-4738-8c4e-8127257d744d" providerId="ADAL" clId="{207DDB1E-8395-4AED-A8E3-BB03DD95A172}" dt="2024-04-07T18:11:59.647" v="5615" actId="20577"/>
        <pc:sldMkLst>
          <pc:docMk/>
          <pc:sldMk cId="2538552167" sldId="439"/>
        </pc:sldMkLst>
        <pc:spChg chg="mod">
          <ac:chgData name="Ali, Syed Waqqas" userId="1b3a5f44-9498-4738-8c4e-8127257d744d" providerId="ADAL" clId="{207DDB1E-8395-4AED-A8E3-BB03DD95A172}" dt="2024-04-07T18:11:59.647" v="5615" actId="20577"/>
          <ac:spMkLst>
            <pc:docMk/>
            <pc:sldMk cId="2538552167" sldId="439"/>
            <ac:spMk id="2" creationId="{0F38800C-8A7D-E150-1D69-4C942110B9A3}"/>
          </ac:spMkLst>
        </pc:spChg>
        <pc:spChg chg="del">
          <ac:chgData name="Ali, Syed Waqqas" userId="1b3a5f44-9498-4738-8c4e-8127257d744d" providerId="ADAL" clId="{207DDB1E-8395-4AED-A8E3-BB03DD95A172}" dt="2024-04-07T18:09:05.498" v="5535" actId="22"/>
          <ac:spMkLst>
            <pc:docMk/>
            <pc:sldMk cId="2538552167" sldId="43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7T18:11:15.547" v="5613" actId="1076"/>
          <ac:spMkLst>
            <pc:docMk/>
            <pc:sldMk cId="2538552167" sldId="439"/>
            <ac:spMk id="13" creationId="{46143627-A065-0454-C908-34B18601340C}"/>
          </ac:spMkLst>
        </pc:spChg>
        <pc:spChg chg="add del mod">
          <ac:chgData name="Ali, Syed Waqqas" userId="1b3a5f44-9498-4738-8c4e-8127257d744d" providerId="ADAL" clId="{207DDB1E-8395-4AED-A8E3-BB03DD95A172}" dt="2024-04-07T18:10:58.105" v="5604" actId="22"/>
          <ac:spMkLst>
            <pc:docMk/>
            <pc:sldMk cId="2538552167" sldId="439"/>
            <ac:spMk id="15" creationId="{EEA868BE-6700-EE2E-CF4F-E61C256B2DF1}"/>
          </ac:spMkLst>
        </pc:spChg>
        <pc:picChg chg="add del mod ord">
          <ac:chgData name="Ali, Syed Waqqas" userId="1b3a5f44-9498-4738-8c4e-8127257d744d" providerId="ADAL" clId="{207DDB1E-8395-4AED-A8E3-BB03DD95A172}" dt="2024-04-07T18:10:55.969" v="5603" actId="478"/>
          <ac:picMkLst>
            <pc:docMk/>
            <pc:sldMk cId="2538552167" sldId="439"/>
            <ac:picMk id="10" creationId="{76AE8DC1-0209-DE26-5B78-E92A76E81D67}"/>
          </ac:picMkLst>
        </pc:picChg>
        <pc:picChg chg="add mod ord">
          <ac:chgData name="Ali, Syed Waqqas" userId="1b3a5f44-9498-4738-8c4e-8127257d744d" providerId="ADAL" clId="{207DDB1E-8395-4AED-A8E3-BB03DD95A172}" dt="2024-04-07T18:11:08.817" v="5610" actId="1076"/>
          <ac:picMkLst>
            <pc:docMk/>
            <pc:sldMk cId="2538552167" sldId="439"/>
            <ac:picMk id="17" creationId="{A12F6E55-B797-25BB-2922-A633643FFB58}"/>
          </ac:picMkLst>
        </pc:picChg>
        <pc:cxnChg chg="add mod ord">
          <ac:chgData name="Ali, Syed Waqqas" userId="1b3a5f44-9498-4738-8c4e-8127257d744d" providerId="ADAL" clId="{207DDB1E-8395-4AED-A8E3-BB03DD95A172}" dt="2024-04-07T18:11:13.377" v="5612" actId="14100"/>
          <ac:cxnSpMkLst>
            <pc:docMk/>
            <pc:sldMk cId="2538552167" sldId="439"/>
            <ac:cxnSpMk id="12" creationId="{73BA9FD5-4D14-6B8A-839F-69F9937DC08B}"/>
          </ac:cxnSpMkLst>
        </pc:cxn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569492117" sldId="440"/>
        </pc:sldMkLst>
      </pc:sldChg>
      <pc:sldChg chg="modSp add mod">
        <pc:chgData name="Ali, Syed Waqqas" userId="1b3a5f44-9498-4738-8c4e-8127257d744d" providerId="ADAL" clId="{207DDB1E-8395-4AED-A8E3-BB03DD95A172}" dt="2024-04-08T23:40:39.222" v="13025" actId="207"/>
        <pc:sldMkLst>
          <pc:docMk/>
          <pc:sldMk cId="3746775011" sldId="440"/>
        </pc:sldMkLst>
        <pc:spChg chg="mod">
          <ac:chgData name="Ali, Syed Waqqas" userId="1b3a5f44-9498-4738-8c4e-8127257d744d" providerId="ADAL" clId="{207DDB1E-8395-4AED-A8E3-BB03DD95A172}" dt="2024-04-08T23:40:39.222" v="13025" actId="207"/>
          <ac:spMkLst>
            <pc:docMk/>
            <pc:sldMk cId="3746775011" sldId="440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8:13:20.666" v="5774" actId="20577"/>
          <ac:spMkLst>
            <pc:docMk/>
            <pc:sldMk cId="3746775011" sldId="44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317478685" sldId="441"/>
        </pc:sldMkLst>
      </pc:sldChg>
      <pc:sldChg chg="addSp delSp modSp add mod">
        <pc:chgData name="Ali, Syed Waqqas" userId="1b3a5f44-9498-4738-8c4e-8127257d744d" providerId="ADAL" clId="{207DDB1E-8395-4AED-A8E3-BB03DD95A172}" dt="2024-04-07T18:18:30.698" v="5923" actId="1076"/>
        <pc:sldMkLst>
          <pc:docMk/>
          <pc:sldMk cId="2655183885" sldId="441"/>
        </pc:sldMkLst>
        <pc:spChg chg="mod">
          <ac:chgData name="Ali, Syed Waqqas" userId="1b3a5f44-9498-4738-8c4e-8127257d744d" providerId="ADAL" clId="{207DDB1E-8395-4AED-A8E3-BB03DD95A172}" dt="2024-04-07T18:14:57.829" v="5806" actId="20577"/>
          <ac:spMkLst>
            <pc:docMk/>
            <pc:sldMk cId="2655183885" sldId="441"/>
            <ac:spMk id="2" creationId="{0F38800C-8A7D-E150-1D69-4C942110B9A3}"/>
          </ac:spMkLst>
        </pc:spChg>
        <pc:spChg chg="del">
          <ac:chgData name="Ali, Syed Waqqas" userId="1b3a5f44-9498-4738-8c4e-8127257d744d" providerId="ADAL" clId="{207DDB1E-8395-4AED-A8E3-BB03DD95A172}" dt="2024-04-07T18:14:42.199" v="5784" actId="22"/>
          <ac:spMkLst>
            <pc:docMk/>
            <pc:sldMk cId="2655183885" sldId="441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207DDB1E-8395-4AED-A8E3-BB03DD95A172}" dt="2024-04-07T18:17:31.419" v="5856"/>
          <ac:spMkLst>
            <pc:docMk/>
            <pc:sldMk cId="2655183885" sldId="441"/>
            <ac:spMk id="16" creationId="{FDB750D5-B954-1005-A63E-4B4C5AB559C9}"/>
          </ac:spMkLst>
        </pc:spChg>
        <pc:spChg chg="add mod">
          <ac:chgData name="Ali, Syed Waqqas" userId="1b3a5f44-9498-4738-8c4e-8127257d744d" providerId="ADAL" clId="{207DDB1E-8395-4AED-A8E3-BB03DD95A172}" dt="2024-04-07T18:18:30.698" v="5923" actId="1076"/>
          <ac:spMkLst>
            <pc:docMk/>
            <pc:sldMk cId="2655183885" sldId="441"/>
            <ac:spMk id="17" creationId="{C33336B2-2BE8-36F8-BCDF-AF5695705F49}"/>
          </ac:spMkLst>
        </pc:spChg>
        <pc:picChg chg="add mod ord">
          <ac:chgData name="Ali, Syed Waqqas" userId="1b3a5f44-9498-4738-8c4e-8127257d744d" providerId="ADAL" clId="{207DDB1E-8395-4AED-A8E3-BB03DD95A172}" dt="2024-04-07T18:14:44.754" v="5785" actId="1076"/>
          <ac:picMkLst>
            <pc:docMk/>
            <pc:sldMk cId="2655183885" sldId="441"/>
            <ac:picMk id="10" creationId="{CD66CF3F-61B1-FD2B-7AE5-60B9B7883996}"/>
          </ac:picMkLst>
        </pc:picChg>
        <pc:cxnChg chg="add mod">
          <ac:chgData name="Ali, Syed Waqqas" userId="1b3a5f44-9498-4738-8c4e-8127257d744d" providerId="ADAL" clId="{207DDB1E-8395-4AED-A8E3-BB03DD95A172}" dt="2024-04-07T18:17:29.442" v="5854" actId="692"/>
          <ac:cxnSpMkLst>
            <pc:docMk/>
            <pc:sldMk cId="2655183885" sldId="441"/>
            <ac:cxnSpMk id="12" creationId="{BA2ABE66-756D-A668-6E2D-B094B6778087}"/>
          </ac:cxnSpMkLst>
        </pc:cxnChg>
        <pc:cxnChg chg="add mod">
          <ac:chgData name="Ali, Syed Waqqas" userId="1b3a5f44-9498-4738-8c4e-8127257d744d" providerId="ADAL" clId="{207DDB1E-8395-4AED-A8E3-BB03DD95A172}" dt="2024-04-07T18:17:29.442" v="5854" actId="692"/>
          <ac:cxnSpMkLst>
            <pc:docMk/>
            <pc:sldMk cId="2655183885" sldId="441"/>
            <ac:cxnSpMk id="15" creationId="{2E058F46-CB62-FA49-CE4A-2075D3533613}"/>
          </ac:cxnSpMkLst>
        </pc:cxnChg>
        <pc:cxnChg chg="add del mod">
          <ac:chgData name="Ali, Syed Waqqas" userId="1b3a5f44-9498-4738-8c4e-8127257d744d" providerId="ADAL" clId="{207DDB1E-8395-4AED-A8E3-BB03DD95A172}" dt="2024-04-07T18:18:10.857" v="5883" actId="478"/>
          <ac:cxnSpMkLst>
            <pc:docMk/>
            <pc:sldMk cId="2655183885" sldId="441"/>
            <ac:cxnSpMk id="19" creationId="{36994BEC-136A-42CE-18DF-700AAE6E6411}"/>
          </ac:cxnSpMkLst>
        </pc:cxnChg>
      </pc:sldChg>
      <pc:sldChg chg="modSp add mod">
        <pc:chgData name="Ali, Syed Waqqas" userId="1b3a5f44-9498-4738-8c4e-8127257d744d" providerId="ADAL" clId="{207DDB1E-8395-4AED-A8E3-BB03DD95A172}" dt="2024-04-07T18:18:05.447" v="5881" actId="20577"/>
        <pc:sldMkLst>
          <pc:docMk/>
          <pc:sldMk cId="246646203" sldId="442"/>
        </pc:sldMkLst>
        <pc:spChg chg="mod">
          <ac:chgData name="Ali, Syed Waqqas" userId="1b3a5f44-9498-4738-8c4e-8127257d744d" providerId="ADAL" clId="{207DDB1E-8395-4AED-A8E3-BB03DD95A172}" dt="2024-04-07T18:18:05.447" v="5881" actId="20577"/>
          <ac:spMkLst>
            <pc:docMk/>
            <pc:sldMk cId="246646203" sldId="442"/>
            <ac:spMk id="2" creationId="{0F38800C-8A7D-E150-1D69-4C942110B9A3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082181985" sldId="442"/>
        </pc:sldMkLst>
      </pc:sldChg>
      <pc:sldChg chg="modSp add mod">
        <pc:chgData name="Ali, Syed Waqqas" userId="1b3a5f44-9498-4738-8c4e-8127257d744d" providerId="ADAL" clId="{207DDB1E-8395-4AED-A8E3-BB03DD95A172}" dt="2024-04-07T19:45:08.229" v="11585" actId="2711"/>
        <pc:sldMkLst>
          <pc:docMk/>
          <pc:sldMk cId="1447418434" sldId="443"/>
        </pc:sldMkLst>
        <pc:spChg chg="mod">
          <ac:chgData name="Ali, Syed Waqqas" userId="1b3a5f44-9498-4738-8c4e-8127257d744d" providerId="ADAL" clId="{207DDB1E-8395-4AED-A8E3-BB03DD95A172}" dt="2024-04-07T18:20:44.780" v="6257" actId="20577"/>
          <ac:spMkLst>
            <pc:docMk/>
            <pc:sldMk cId="1447418434" sldId="443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9:45:08.229" v="11585" actId="2711"/>
          <ac:spMkLst>
            <pc:docMk/>
            <pc:sldMk cId="1447418434" sldId="44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845572823" sldId="443"/>
        </pc:sldMkLst>
      </pc:sldChg>
      <pc:sldChg chg="addSp delSp modSp add mod">
        <pc:chgData name="Ali, Syed Waqqas" userId="1b3a5f44-9498-4738-8c4e-8127257d744d" providerId="ADAL" clId="{207DDB1E-8395-4AED-A8E3-BB03DD95A172}" dt="2024-04-08T23:43:57.989" v="13156" actId="207"/>
        <pc:sldMkLst>
          <pc:docMk/>
          <pc:sldMk cId="665406606" sldId="444"/>
        </pc:sldMkLst>
        <pc:spChg chg="mod">
          <ac:chgData name="Ali, Syed Waqqas" userId="1b3a5f44-9498-4738-8c4e-8127257d744d" providerId="ADAL" clId="{207DDB1E-8395-4AED-A8E3-BB03DD95A172}" dt="2024-04-07T18:28:55.294" v="6503" actId="20577"/>
          <ac:spMkLst>
            <pc:docMk/>
            <pc:sldMk cId="665406606" sldId="444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207DDB1E-8395-4AED-A8E3-BB03DD95A172}" dt="2024-04-08T23:43:02.802" v="13151" actId="207"/>
          <ac:spMkLst>
            <pc:docMk/>
            <pc:sldMk cId="665406606" sldId="444"/>
            <ac:spMk id="3" creationId="{088C46DF-198D-A0E0-4200-15D414DD88D3}"/>
          </ac:spMkLst>
        </pc:spChg>
        <pc:spChg chg="del">
          <ac:chgData name="Ali, Syed Waqqas" userId="1b3a5f44-9498-4738-8c4e-8127257d744d" providerId="ADAL" clId="{207DDB1E-8395-4AED-A8E3-BB03DD95A172}" dt="2024-04-07T18:26:23.778" v="6269" actId="3680"/>
          <ac:spMkLst>
            <pc:docMk/>
            <pc:sldMk cId="665406606" sldId="444"/>
            <ac:spMk id="3" creationId="{B3B2A76D-3F08-9C2B-C3E3-4A25DA409F80}"/>
          </ac:spMkLst>
        </pc:spChg>
        <pc:graphicFrameChg chg="add mod ord modGraphic">
          <ac:chgData name="Ali, Syed Waqqas" userId="1b3a5f44-9498-4738-8c4e-8127257d744d" providerId="ADAL" clId="{207DDB1E-8395-4AED-A8E3-BB03DD95A172}" dt="2024-04-08T23:43:57.989" v="13156" actId="207"/>
          <ac:graphicFrameMkLst>
            <pc:docMk/>
            <pc:sldMk cId="665406606" sldId="444"/>
            <ac:graphicFrameMk id="9" creationId="{688581EF-80EF-BC0A-AF6B-A68B1FC86D80}"/>
          </ac:graphicFrameMkLst>
        </pc:graphicFrame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568656892" sldId="444"/>
        </pc:sldMkLst>
      </pc:sldChg>
      <pc:sldChg chg="addSp modSp add mod">
        <pc:chgData name="Ali, Syed Waqqas" userId="1b3a5f44-9498-4738-8c4e-8127257d744d" providerId="ADAL" clId="{207DDB1E-8395-4AED-A8E3-BB03DD95A172}" dt="2024-04-10T00:53:23.876" v="14858" actId="20577"/>
        <pc:sldMkLst>
          <pc:docMk/>
          <pc:sldMk cId="2472007008" sldId="445"/>
        </pc:sldMkLst>
        <pc:spChg chg="add mod">
          <ac:chgData name="Ali, Syed Waqqas" userId="1b3a5f44-9498-4738-8c4e-8127257d744d" providerId="ADAL" clId="{207DDB1E-8395-4AED-A8E3-BB03DD95A172}" dt="2024-04-10T00:53:23.876" v="14858" actId="20577"/>
          <ac:spMkLst>
            <pc:docMk/>
            <pc:sldMk cId="2472007008" sldId="445"/>
            <ac:spMk id="3" creationId="{BD062F33-B978-D841-43AA-FD6881FCA7BA}"/>
          </ac:spMkLst>
        </pc:spChg>
        <pc:graphicFrameChg chg="mod modGraphic">
          <ac:chgData name="Ali, Syed Waqqas" userId="1b3a5f44-9498-4738-8c4e-8127257d744d" providerId="ADAL" clId="{207DDB1E-8395-4AED-A8E3-BB03DD95A172}" dt="2024-04-07T18:42:46.889" v="7914" actId="20577"/>
          <ac:graphicFrameMkLst>
            <pc:docMk/>
            <pc:sldMk cId="2472007008" sldId="445"/>
            <ac:graphicFrameMk id="9" creationId="{688581EF-80EF-BC0A-AF6B-A68B1FC86D80}"/>
          </ac:graphicFrameMkLst>
        </pc:graphicFrameChg>
        <pc:cxnChg chg="add mod">
          <ac:chgData name="Ali, Syed Waqqas" userId="1b3a5f44-9498-4738-8c4e-8127257d744d" providerId="ADAL" clId="{207DDB1E-8395-4AED-A8E3-BB03DD95A172}" dt="2024-04-08T23:45:23.999" v="13160" actId="692"/>
          <ac:cxnSpMkLst>
            <pc:docMk/>
            <pc:sldMk cId="2472007008" sldId="445"/>
            <ac:cxnSpMk id="11" creationId="{B3A5A582-F658-8E92-410B-4350A3BC333D}"/>
          </ac:cxnSpMkLst>
        </pc:cxn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880019407" sldId="445"/>
        </pc:sldMkLst>
      </pc:sldChg>
      <pc:sldChg chg="modSp add mod">
        <pc:chgData name="Ali, Syed Waqqas" userId="1b3a5f44-9498-4738-8c4e-8127257d744d" providerId="ADAL" clId="{207DDB1E-8395-4AED-A8E3-BB03DD95A172}" dt="2024-04-09T14:36:17.935" v="14532" actId="27636"/>
        <pc:sldMkLst>
          <pc:docMk/>
          <pc:sldMk cId="3457870202" sldId="446"/>
        </pc:sldMkLst>
        <pc:spChg chg="mod">
          <ac:chgData name="Ali, Syed Waqqas" userId="1b3a5f44-9498-4738-8c4e-8127257d744d" providerId="ADAL" clId="{207DDB1E-8395-4AED-A8E3-BB03DD95A172}" dt="2024-04-07T18:44:35.622" v="7976" actId="20577"/>
          <ac:spMkLst>
            <pc:docMk/>
            <pc:sldMk cId="3457870202" sldId="446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14:36:17.935" v="14532" actId="27636"/>
          <ac:spMkLst>
            <pc:docMk/>
            <pc:sldMk cId="3457870202" sldId="44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505214282" sldId="446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541547385" sldId="447"/>
        </pc:sldMkLst>
      </pc:sldChg>
      <pc:sldChg chg="addSp modSp add mod">
        <pc:chgData name="Ali, Syed Waqqas" userId="1b3a5f44-9498-4738-8c4e-8127257d744d" providerId="ADAL" clId="{207DDB1E-8395-4AED-A8E3-BB03DD95A172}" dt="2024-04-09T14:37:25.150" v="14549" actId="404"/>
        <pc:sldMkLst>
          <pc:docMk/>
          <pc:sldMk cId="2613023395" sldId="447"/>
        </pc:sldMkLst>
        <pc:spChg chg="mod">
          <ac:chgData name="Ali, Syed Waqqas" userId="1b3a5f44-9498-4738-8c4e-8127257d744d" providerId="ADAL" clId="{207DDB1E-8395-4AED-A8E3-BB03DD95A172}" dt="2024-04-09T14:36:43.447" v="14542" actId="20577"/>
          <ac:spMkLst>
            <pc:docMk/>
            <pc:sldMk cId="2613023395" sldId="447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14:37:25.150" v="14549" actId="404"/>
          <ac:spMkLst>
            <pc:docMk/>
            <pc:sldMk cId="2613023395" sldId="44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9T14:37:11.617" v="14546" actId="1076"/>
          <ac:spMkLst>
            <pc:docMk/>
            <pc:sldMk cId="2613023395" sldId="447"/>
            <ac:spMk id="9" creationId="{BA8CC0F3-4159-76BA-F44F-224734269E73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573821252" sldId="448"/>
        </pc:sldMkLst>
      </pc:sldChg>
      <pc:sldChg chg="modSp add mod">
        <pc:chgData name="Ali, Syed Waqqas" userId="1b3a5f44-9498-4738-8c4e-8127257d744d" providerId="ADAL" clId="{207DDB1E-8395-4AED-A8E3-BB03DD95A172}" dt="2024-04-09T14:43:37.992" v="14691" actId="20577"/>
        <pc:sldMkLst>
          <pc:docMk/>
          <pc:sldMk cId="4034154335" sldId="448"/>
        </pc:sldMkLst>
        <pc:spChg chg="mod">
          <ac:chgData name="Ali, Syed Waqqas" userId="1b3a5f44-9498-4738-8c4e-8127257d744d" providerId="ADAL" clId="{207DDB1E-8395-4AED-A8E3-BB03DD95A172}" dt="2024-04-09T14:43:37.992" v="14691" actId="20577"/>
          <ac:spMkLst>
            <pc:docMk/>
            <pc:sldMk cId="4034154335" sldId="448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14:40:10.319" v="14612" actId="20577"/>
          <ac:spMkLst>
            <pc:docMk/>
            <pc:sldMk cId="4034154335" sldId="44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326328560" sldId="449"/>
        </pc:sldMkLst>
      </pc:sldChg>
      <pc:sldChg chg="modSp add mod">
        <pc:chgData name="Ali, Syed Waqqas" userId="1b3a5f44-9498-4738-8c4e-8127257d744d" providerId="ADAL" clId="{207DDB1E-8395-4AED-A8E3-BB03DD95A172}" dt="2024-04-09T14:46:13.668" v="14695" actId="207"/>
        <pc:sldMkLst>
          <pc:docMk/>
          <pc:sldMk cId="3634353010" sldId="449"/>
        </pc:sldMkLst>
        <pc:spChg chg="mod">
          <ac:chgData name="Ali, Syed Waqqas" userId="1b3a5f44-9498-4738-8c4e-8127257d744d" providerId="ADAL" clId="{207DDB1E-8395-4AED-A8E3-BB03DD95A172}" dt="2024-04-09T14:43:42.971" v="14693" actId="20577"/>
          <ac:spMkLst>
            <pc:docMk/>
            <pc:sldMk cId="3634353010" sldId="449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14:46:13.668" v="14695" actId="207"/>
          <ac:spMkLst>
            <pc:docMk/>
            <pc:sldMk cId="3634353010" sldId="44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981447331" sldId="450"/>
        </pc:sldMkLst>
      </pc:sldChg>
      <pc:sldChg chg="modSp add mod">
        <pc:chgData name="Ali, Syed Waqqas" userId="1b3a5f44-9498-4738-8c4e-8127257d744d" providerId="ADAL" clId="{207DDB1E-8395-4AED-A8E3-BB03DD95A172}" dt="2024-04-08T23:55:18.073" v="13422" actId="20577"/>
        <pc:sldMkLst>
          <pc:docMk/>
          <pc:sldMk cId="1369428702" sldId="450"/>
        </pc:sldMkLst>
        <pc:spChg chg="mod">
          <ac:chgData name="Ali, Syed Waqqas" userId="1b3a5f44-9498-4738-8c4e-8127257d744d" providerId="ADAL" clId="{207DDB1E-8395-4AED-A8E3-BB03DD95A172}" dt="2024-04-07T18:58:16.694" v="10130" actId="20577"/>
          <ac:spMkLst>
            <pc:docMk/>
            <pc:sldMk cId="1369428702" sldId="450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8T23:55:18.073" v="13422" actId="20577"/>
          <ac:spMkLst>
            <pc:docMk/>
            <pc:sldMk cId="1369428702" sldId="450"/>
            <ac:spMk id="3" creationId="{B3B2A76D-3F08-9C2B-C3E3-4A25DA409F80}"/>
          </ac:spMkLst>
        </pc:spChg>
      </pc:sldChg>
      <pc:sldChg chg="modSp add del mod ord">
        <pc:chgData name="Ali, Syed Waqqas" userId="1b3a5f44-9498-4738-8c4e-8127257d744d" providerId="ADAL" clId="{207DDB1E-8395-4AED-A8E3-BB03DD95A172}" dt="2024-04-07T19:10:05.071" v="11187" actId="47"/>
        <pc:sldMkLst>
          <pc:docMk/>
          <pc:sldMk cId="1035376978" sldId="451"/>
        </pc:sldMkLst>
        <pc:spChg chg="mod">
          <ac:chgData name="Ali, Syed Waqqas" userId="1b3a5f44-9498-4738-8c4e-8127257d744d" providerId="ADAL" clId="{207DDB1E-8395-4AED-A8E3-BB03DD95A172}" dt="2024-04-07T19:09:34.534" v="11110" actId="20577"/>
          <ac:spMkLst>
            <pc:docMk/>
            <pc:sldMk cId="1035376978" sldId="451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9:10:00.065" v="11186" actId="20577"/>
          <ac:spMkLst>
            <pc:docMk/>
            <pc:sldMk cId="1035376978" sldId="45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895870536" sldId="451"/>
        </pc:sldMkLst>
      </pc:sldChg>
      <pc:sldChg chg="addSp delSp modSp add mod">
        <pc:chgData name="Ali, Syed Waqqas" userId="1b3a5f44-9498-4738-8c4e-8127257d744d" providerId="ADAL" clId="{207DDB1E-8395-4AED-A8E3-BB03DD95A172}" dt="2024-04-07T19:37:01.234" v="11356" actId="20577"/>
        <pc:sldMkLst>
          <pc:docMk/>
          <pc:sldMk cId="318236533" sldId="452"/>
        </pc:sldMkLst>
        <pc:spChg chg="mod">
          <ac:chgData name="Ali, Syed Waqqas" userId="1b3a5f44-9498-4738-8c4e-8127257d744d" providerId="ADAL" clId="{207DDB1E-8395-4AED-A8E3-BB03DD95A172}" dt="2024-04-07T19:37:01.234" v="11356" actId="20577"/>
          <ac:spMkLst>
            <pc:docMk/>
            <pc:sldMk cId="318236533" sldId="452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207DDB1E-8395-4AED-A8E3-BB03DD95A172}" dt="2024-04-07T19:04:01.818" v="10621" actId="22"/>
          <ac:spMkLst>
            <pc:docMk/>
            <pc:sldMk cId="318236533" sldId="452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207DDB1E-8395-4AED-A8E3-BB03DD95A172}" dt="2024-04-07T19:04:08.737" v="10623" actId="1076"/>
          <ac:picMkLst>
            <pc:docMk/>
            <pc:sldMk cId="318236533" sldId="452"/>
            <ac:picMk id="10" creationId="{EF5F9851-D197-7CC8-4FCD-73B2A1C0FCBF}"/>
          </ac:picMkLst>
        </pc:pic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935315015" sldId="452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371749098" sldId="453"/>
        </pc:sldMkLst>
      </pc:sldChg>
      <pc:sldChg chg="addSp modSp add mod ord">
        <pc:chgData name="Ali, Syed Waqqas" userId="1b3a5f44-9498-4738-8c4e-8127257d744d" providerId="ADAL" clId="{207DDB1E-8395-4AED-A8E3-BB03DD95A172}" dt="2024-04-08T23:38:46.728" v="13023" actId="1076"/>
        <pc:sldMkLst>
          <pc:docMk/>
          <pc:sldMk cId="4140270748" sldId="453"/>
        </pc:sldMkLst>
        <pc:spChg chg="mod">
          <ac:chgData name="Ali, Syed Waqqas" userId="1b3a5f44-9498-4738-8c4e-8127257d744d" providerId="ADAL" clId="{207DDB1E-8395-4AED-A8E3-BB03DD95A172}" dt="2024-04-08T23:38:46.728" v="13023" actId="1076"/>
          <ac:spMkLst>
            <pc:docMk/>
            <pc:sldMk cId="4140270748" sldId="453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8T23:38:43.840" v="13022" actId="207"/>
          <ac:spMkLst>
            <pc:docMk/>
            <pc:sldMk cId="4140270748" sldId="453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207DDB1E-8395-4AED-A8E3-BB03DD95A172}" dt="2024-04-07T19:41:51.518" v="11426" actId="1076"/>
          <ac:picMkLst>
            <pc:docMk/>
            <pc:sldMk cId="4140270748" sldId="453"/>
            <ac:picMk id="10" creationId="{D6C5F641-6E7D-DE76-D04A-23A496E75C14}"/>
          </ac:picMkLst>
        </pc:picChg>
      </pc:sldChg>
      <pc:sldChg chg="modSp add mod">
        <pc:chgData name="Ali, Syed Waqqas" userId="1b3a5f44-9498-4738-8c4e-8127257d744d" providerId="ADAL" clId="{207DDB1E-8395-4AED-A8E3-BB03DD95A172}" dt="2024-04-07T19:45:35.835" v="11618" actId="20577"/>
        <pc:sldMkLst>
          <pc:docMk/>
          <pc:sldMk cId="423070241" sldId="454"/>
        </pc:sldMkLst>
        <pc:spChg chg="mod">
          <ac:chgData name="Ali, Syed Waqqas" userId="1b3a5f44-9498-4738-8c4e-8127257d744d" providerId="ADAL" clId="{207DDB1E-8395-4AED-A8E3-BB03DD95A172}" dt="2024-04-07T19:45:35.835" v="11618" actId="20577"/>
          <ac:spMkLst>
            <pc:docMk/>
            <pc:sldMk cId="423070241" sldId="454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156946088" sldId="454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92939659" sldId="455"/>
        </pc:sldMkLst>
      </pc:sldChg>
      <pc:sldChg chg="modSp add mod">
        <pc:chgData name="Ali, Syed Waqqas" userId="1b3a5f44-9498-4738-8c4e-8127257d744d" providerId="ADAL" clId="{207DDB1E-8395-4AED-A8E3-BB03DD95A172}" dt="2024-04-07T19:45:52.705" v="11626" actId="20577"/>
        <pc:sldMkLst>
          <pc:docMk/>
          <pc:sldMk cId="1063522247" sldId="455"/>
        </pc:sldMkLst>
        <pc:spChg chg="mod">
          <ac:chgData name="Ali, Syed Waqqas" userId="1b3a5f44-9498-4738-8c4e-8127257d744d" providerId="ADAL" clId="{207DDB1E-8395-4AED-A8E3-BB03DD95A172}" dt="2024-04-07T19:45:52.705" v="11626" actId="20577"/>
          <ac:spMkLst>
            <pc:docMk/>
            <pc:sldMk cId="1063522247" sldId="455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207DDB1E-8395-4AED-A8E3-BB03DD95A172}" dt="2024-04-08T23:32:24.708" v="12434" actId="20577"/>
        <pc:sldMkLst>
          <pc:docMk/>
          <pc:sldMk cId="3017490704" sldId="456"/>
        </pc:sldMkLst>
        <pc:spChg chg="mod">
          <ac:chgData name="Ali, Syed Waqqas" userId="1b3a5f44-9498-4738-8c4e-8127257d744d" providerId="ADAL" clId="{207DDB1E-8395-4AED-A8E3-BB03DD95A172}" dt="2024-04-08T23:32:24.708" v="12434" actId="20577"/>
          <ac:spMkLst>
            <pc:docMk/>
            <pc:sldMk cId="3017490704" sldId="456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4234779274" sldId="456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078874546" sldId="457"/>
        </pc:sldMkLst>
      </pc:sldChg>
      <pc:sldChg chg="modSp add mod">
        <pc:chgData name="Ali, Syed Waqqas" userId="1b3a5f44-9498-4738-8c4e-8127257d744d" providerId="ADAL" clId="{207DDB1E-8395-4AED-A8E3-BB03DD95A172}" dt="2024-04-07T19:46:27.647" v="11654" actId="20577"/>
        <pc:sldMkLst>
          <pc:docMk/>
          <pc:sldMk cId="3265222515" sldId="457"/>
        </pc:sldMkLst>
        <pc:spChg chg="mod">
          <ac:chgData name="Ali, Syed Waqqas" userId="1b3a5f44-9498-4738-8c4e-8127257d744d" providerId="ADAL" clId="{207DDB1E-8395-4AED-A8E3-BB03DD95A172}" dt="2024-04-07T19:46:27.647" v="11654" actId="20577"/>
          <ac:spMkLst>
            <pc:docMk/>
            <pc:sldMk cId="3265222515" sldId="457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261727921" sldId="458"/>
        </pc:sldMkLst>
      </pc:sldChg>
      <pc:sldChg chg="addSp delSp modSp add mod">
        <pc:chgData name="Ali, Syed Waqqas" userId="1b3a5f44-9498-4738-8c4e-8127257d744d" providerId="ADAL" clId="{207DDB1E-8395-4AED-A8E3-BB03DD95A172}" dt="2024-04-08T23:35:39.215" v="12886" actId="20577"/>
        <pc:sldMkLst>
          <pc:docMk/>
          <pc:sldMk cId="1928022605" sldId="458"/>
        </pc:sldMkLst>
        <pc:spChg chg="add mod">
          <ac:chgData name="Ali, Syed Waqqas" userId="1b3a5f44-9498-4738-8c4e-8127257d744d" providerId="ADAL" clId="{207DDB1E-8395-4AED-A8E3-BB03DD95A172}" dt="2024-04-08T23:35:39.215" v="12886" actId="20577"/>
          <ac:spMkLst>
            <pc:docMk/>
            <pc:sldMk cId="1928022605" sldId="458"/>
            <ac:spMk id="9" creationId="{C3BA4A32-0D43-5CDF-82EE-BEC403EA1C47}"/>
          </ac:spMkLst>
        </pc:spChg>
        <pc:picChg chg="del mod">
          <ac:chgData name="Ali, Syed Waqqas" userId="1b3a5f44-9498-4738-8c4e-8127257d744d" providerId="ADAL" clId="{207DDB1E-8395-4AED-A8E3-BB03DD95A172}" dt="2024-04-08T23:33:12.466" v="12441" actId="478"/>
          <ac:picMkLst>
            <pc:docMk/>
            <pc:sldMk cId="1928022605" sldId="458"/>
            <ac:picMk id="10" creationId="{EF5F9851-D197-7CC8-4FCD-73B2A1C0FCBF}"/>
          </ac:picMkLst>
        </pc:pic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237406785" sldId="459"/>
        </pc:sldMkLst>
      </pc:sldChg>
      <pc:sldChg chg="modSp add mod">
        <pc:chgData name="Ali, Syed Waqqas" userId="1b3a5f44-9498-4738-8c4e-8127257d744d" providerId="ADAL" clId="{207DDB1E-8395-4AED-A8E3-BB03DD95A172}" dt="2024-04-08T23:43:35.508" v="13153" actId="207"/>
        <pc:sldMkLst>
          <pc:docMk/>
          <pc:sldMk cId="3092923413" sldId="459"/>
        </pc:sldMkLst>
        <pc:graphicFrameChg chg="modGraphic">
          <ac:chgData name="Ali, Syed Waqqas" userId="1b3a5f44-9498-4738-8c4e-8127257d744d" providerId="ADAL" clId="{207DDB1E-8395-4AED-A8E3-BB03DD95A172}" dt="2024-04-08T23:43:35.508" v="13153" actId="207"/>
          <ac:graphicFrameMkLst>
            <pc:docMk/>
            <pc:sldMk cId="3092923413" sldId="459"/>
            <ac:graphicFrameMk id="9" creationId="{688581EF-80EF-BC0A-AF6B-A68B1FC86D80}"/>
          </ac:graphicFrameMkLst>
        </pc:graphicFrame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902964583" sldId="460"/>
        </pc:sldMkLst>
      </pc:sldChg>
      <pc:sldChg chg="modSp add mod">
        <pc:chgData name="Ali, Syed Waqqas" userId="1b3a5f44-9498-4738-8c4e-8127257d744d" providerId="ADAL" clId="{207DDB1E-8395-4AED-A8E3-BB03DD95A172}" dt="2024-04-09T00:05:10.836" v="13819" actId="20577"/>
        <pc:sldMkLst>
          <pc:docMk/>
          <pc:sldMk cId="3884790494" sldId="460"/>
        </pc:sldMkLst>
        <pc:spChg chg="mod">
          <ac:chgData name="Ali, Syed Waqqas" userId="1b3a5f44-9498-4738-8c4e-8127257d744d" providerId="ADAL" clId="{207DDB1E-8395-4AED-A8E3-BB03DD95A172}" dt="2024-04-08T23:57:46.519" v="13465" actId="20577"/>
          <ac:spMkLst>
            <pc:docMk/>
            <pc:sldMk cId="3884790494" sldId="460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00:05:10.836" v="13819" actId="20577"/>
          <ac:spMkLst>
            <pc:docMk/>
            <pc:sldMk cId="3884790494" sldId="46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979674568" sldId="461"/>
        </pc:sldMkLst>
      </pc:sldChg>
      <pc:sldChg chg="modSp add mod">
        <pc:chgData name="Ali, Syed Waqqas" userId="1b3a5f44-9498-4738-8c4e-8127257d744d" providerId="ADAL" clId="{207DDB1E-8395-4AED-A8E3-BB03DD95A172}" dt="2024-04-09T14:47:18.259" v="14746" actId="20577"/>
        <pc:sldMkLst>
          <pc:docMk/>
          <pc:sldMk cId="3227907362" sldId="461"/>
        </pc:sldMkLst>
        <pc:spChg chg="mod">
          <ac:chgData name="Ali, Syed Waqqas" userId="1b3a5f44-9498-4738-8c4e-8127257d744d" providerId="ADAL" clId="{207DDB1E-8395-4AED-A8E3-BB03DD95A172}" dt="2024-04-09T00:06:26.103" v="13832" actId="20577"/>
          <ac:spMkLst>
            <pc:docMk/>
            <pc:sldMk cId="3227907362" sldId="461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14:47:18.259" v="14746" actId="20577"/>
          <ac:spMkLst>
            <pc:docMk/>
            <pc:sldMk cId="3227907362" sldId="46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207DDB1E-8395-4AED-A8E3-BB03DD95A172}" dt="2024-04-09T14:47:42.276" v="14749" actId="15"/>
        <pc:sldMkLst>
          <pc:docMk/>
          <pc:sldMk cId="508911260" sldId="462"/>
        </pc:sldMkLst>
        <pc:spChg chg="mod">
          <ac:chgData name="Ali, Syed Waqqas" userId="1b3a5f44-9498-4738-8c4e-8127257d744d" providerId="ADAL" clId="{207DDB1E-8395-4AED-A8E3-BB03DD95A172}" dt="2024-04-09T00:08:57.687" v="14064" actId="20577"/>
          <ac:spMkLst>
            <pc:docMk/>
            <pc:sldMk cId="508911260" sldId="462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14:47:42.276" v="14749" actId="15"/>
          <ac:spMkLst>
            <pc:docMk/>
            <pc:sldMk cId="508911260" sldId="46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612167314" sldId="462"/>
        </pc:sldMkLst>
      </pc:sldChg>
      <pc:sldChg chg="modSp add mod">
        <pc:chgData name="Ali, Syed Waqqas" userId="1b3a5f44-9498-4738-8c4e-8127257d744d" providerId="ADAL" clId="{207DDB1E-8395-4AED-A8E3-BB03DD95A172}" dt="2024-04-09T14:47:59.567" v="14762" actId="6549"/>
        <pc:sldMkLst>
          <pc:docMk/>
          <pc:sldMk cId="1701058312" sldId="463"/>
        </pc:sldMkLst>
        <pc:spChg chg="mod">
          <ac:chgData name="Ali, Syed Waqqas" userId="1b3a5f44-9498-4738-8c4e-8127257d744d" providerId="ADAL" clId="{207DDB1E-8395-4AED-A8E3-BB03DD95A172}" dt="2024-04-09T00:09:52.493" v="14311" actId="20577"/>
          <ac:spMkLst>
            <pc:docMk/>
            <pc:sldMk cId="1701058312" sldId="463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14:47:59.567" v="14762" actId="6549"/>
          <ac:spMkLst>
            <pc:docMk/>
            <pc:sldMk cId="1701058312" sldId="46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863940407" sldId="463"/>
        </pc:sldMkLst>
      </pc:sldChg>
      <pc:sldChg chg="modSp add mod">
        <pc:chgData name="Ali, Syed Waqqas" userId="1b3a5f44-9498-4738-8c4e-8127257d744d" providerId="ADAL" clId="{207DDB1E-8395-4AED-A8E3-BB03DD95A172}" dt="2024-04-09T00:10:46.238" v="14529" actId="20577"/>
        <pc:sldMkLst>
          <pc:docMk/>
          <pc:sldMk cId="345221976" sldId="464"/>
        </pc:sldMkLst>
        <pc:spChg chg="mod">
          <ac:chgData name="Ali, Syed Waqqas" userId="1b3a5f44-9498-4738-8c4e-8127257d744d" providerId="ADAL" clId="{207DDB1E-8395-4AED-A8E3-BB03DD95A172}" dt="2024-04-09T00:10:46.238" v="14529" actId="20577"/>
          <ac:spMkLst>
            <pc:docMk/>
            <pc:sldMk cId="345221976" sldId="464"/>
            <ac:spMk id="2" creationId="{0F38800C-8A7D-E150-1D69-4C942110B9A3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432292300" sldId="464"/>
        </pc:sldMkLst>
      </pc:sldChg>
      <pc:sldChg chg="modSp add mod">
        <pc:chgData name="Ali, Syed Waqqas" userId="1b3a5f44-9498-4738-8c4e-8127257d744d" providerId="ADAL" clId="{207DDB1E-8395-4AED-A8E3-BB03DD95A172}" dt="2024-04-09T14:36:37.839" v="14541" actId="20577"/>
        <pc:sldMkLst>
          <pc:docMk/>
          <pc:sldMk cId="538918547" sldId="465"/>
        </pc:sldMkLst>
        <pc:spChg chg="mod">
          <ac:chgData name="Ali, Syed Waqqas" userId="1b3a5f44-9498-4738-8c4e-8127257d744d" providerId="ADAL" clId="{207DDB1E-8395-4AED-A8E3-BB03DD95A172}" dt="2024-04-09T14:36:37.839" v="14541" actId="20577"/>
          <ac:spMkLst>
            <pc:docMk/>
            <pc:sldMk cId="538918547" sldId="465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14:36:23.165" v="14537" actId="6549"/>
          <ac:spMkLst>
            <pc:docMk/>
            <pc:sldMk cId="538918547" sldId="46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4118578475" sldId="465"/>
        </pc:sldMkLst>
      </pc:sldChg>
      <pc:sldChg chg="delSp modSp add mod">
        <pc:chgData name="Ali, Syed Waqqas" userId="1b3a5f44-9498-4738-8c4e-8127257d744d" providerId="ADAL" clId="{207DDB1E-8395-4AED-A8E3-BB03DD95A172}" dt="2024-04-09T14:38:09.615" v="14575" actId="20577"/>
        <pc:sldMkLst>
          <pc:docMk/>
          <pc:sldMk cId="605435320" sldId="466"/>
        </pc:sldMkLst>
        <pc:spChg chg="mod">
          <ac:chgData name="Ali, Syed Waqqas" userId="1b3a5f44-9498-4738-8c4e-8127257d744d" providerId="ADAL" clId="{207DDB1E-8395-4AED-A8E3-BB03DD95A172}" dt="2024-04-09T14:38:09.615" v="14575" actId="20577"/>
          <ac:spMkLst>
            <pc:docMk/>
            <pc:sldMk cId="605435320" sldId="466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14:37:49.968" v="14574" actId="20577"/>
          <ac:spMkLst>
            <pc:docMk/>
            <pc:sldMk cId="605435320" sldId="466"/>
            <ac:spMk id="3" creationId="{B3B2A76D-3F08-9C2B-C3E3-4A25DA409F80}"/>
          </ac:spMkLst>
        </pc:spChg>
        <pc:spChg chg="del">
          <ac:chgData name="Ali, Syed Waqqas" userId="1b3a5f44-9498-4738-8c4e-8127257d744d" providerId="ADAL" clId="{207DDB1E-8395-4AED-A8E3-BB03DD95A172}" dt="2024-04-09T14:37:34.323" v="14552" actId="478"/>
          <ac:spMkLst>
            <pc:docMk/>
            <pc:sldMk cId="605435320" sldId="466"/>
            <ac:spMk id="9" creationId="{BA8CC0F3-4159-76BA-F44F-224734269E73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580454385" sldId="466"/>
        </pc:sldMkLst>
      </pc:sldChg>
      <pc:sldChg chg="modSp add mod">
        <pc:chgData name="Ali, Syed Waqqas" userId="1b3a5f44-9498-4738-8c4e-8127257d744d" providerId="ADAL" clId="{207DDB1E-8395-4AED-A8E3-BB03DD95A172}" dt="2024-04-10T00:55:45.763" v="14935" actId="20577"/>
        <pc:sldMkLst>
          <pc:docMk/>
          <pc:sldMk cId="806736514" sldId="467"/>
        </pc:sldMkLst>
        <pc:spChg chg="mod">
          <ac:chgData name="Ali, Syed Waqqas" userId="1b3a5f44-9498-4738-8c4e-8127257d744d" providerId="ADAL" clId="{207DDB1E-8395-4AED-A8E3-BB03DD95A172}" dt="2024-04-09T14:43:40.279" v="14692" actId="20577"/>
          <ac:spMkLst>
            <pc:docMk/>
            <pc:sldMk cId="806736514" sldId="467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10T00:55:45.763" v="14935" actId="20577"/>
          <ac:spMkLst>
            <pc:docMk/>
            <pc:sldMk cId="806736514" sldId="46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731053578" sldId="467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4173196303" sldId="468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574968858" sldId="469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18659503" sldId="470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46810929" sldId="471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87229040" sldId="472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61236341" sldId="473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598543720" sldId="474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003762176" sldId="475"/>
        </pc:sldMkLst>
      </pc:sldChg>
    </pc:docChg>
  </pc:docChgLst>
  <pc:docChgLst>
    <pc:chgData name="Ali, Syed Waqqas" userId="1b3a5f44-9498-4738-8c4e-8127257d744d" providerId="ADAL" clId="{47A5FD95-D490-45EC-95D9-B790786FFF74}"/>
    <pc:docChg chg="undo custSel addSld delSld modSld sldOrd">
      <pc:chgData name="Ali, Syed Waqqas" userId="1b3a5f44-9498-4738-8c4e-8127257d744d" providerId="ADAL" clId="{47A5FD95-D490-45EC-95D9-B790786FFF74}" dt="2024-01-28T20:28:53.502" v="16059" actId="14100"/>
      <pc:docMkLst>
        <pc:docMk/>
      </pc:docMkLst>
      <pc:sldChg chg="modSp mod">
        <pc:chgData name="Ali, Syed Waqqas" userId="1b3a5f44-9498-4738-8c4e-8127257d744d" providerId="ADAL" clId="{47A5FD95-D490-45EC-95D9-B790786FFF74}" dt="2024-01-28T15:38:53.489" v="62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47A5FD95-D490-45EC-95D9-B790786FFF74}" dt="2024-01-28T15:38:53.489" v="62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177573378" sldId="333"/>
        </pc:sldMkLst>
      </pc:sldChg>
      <pc:sldChg chg="modSp add mod">
        <pc:chgData name="Ali, Syed Waqqas" userId="1b3a5f44-9498-4738-8c4e-8127257d744d" providerId="ADAL" clId="{47A5FD95-D490-45EC-95D9-B790786FFF74}" dt="2024-01-28T15:42:31.726" v="498" actId="20577"/>
        <pc:sldMkLst>
          <pc:docMk/>
          <pc:sldMk cId="3968479159" sldId="333"/>
        </pc:sldMkLst>
        <pc:spChg chg="mod">
          <ac:chgData name="Ali, Syed Waqqas" userId="1b3a5f44-9498-4738-8c4e-8127257d744d" providerId="ADAL" clId="{47A5FD95-D490-45EC-95D9-B790786FFF74}" dt="2024-01-28T15:39:04.292" v="84" actId="20577"/>
          <ac:spMkLst>
            <pc:docMk/>
            <pc:sldMk cId="3968479159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42:31.726" v="498" actId="20577"/>
          <ac:spMkLst>
            <pc:docMk/>
            <pc:sldMk cId="3968479159" sldId="333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5:42:23.244" v="464" actId="1076"/>
          <ac:spMkLst>
            <pc:docMk/>
            <pc:sldMk cId="3968479159" sldId="333"/>
            <ac:spMk id="5" creationId="{84070DAF-A54A-67E3-02AB-4A9EB8559948}"/>
          </ac:spMkLst>
        </pc:spChg>
      </pc:sldChg>
      <pc:sldChg chg="modSp add mod">
        <pc:chgData name="Ali, Syed Waqqas" userId="1b3a5f44-9498-4738-8c4e-8127257d744d" providerId="ADAL" clId="{47A5FD95-D490-45EC-95D9-B790786FFF74}" dt="2024-01-28T15:54:06.621" v="1304" actId="20577"/>
        <pc:sldMkLst>
          <pc:docMk/>
          <pc:sldMk cId="850934312" sldId="334"/>
        </pc:sldMkLst>
        <pc:spChg chg="mod">
          <ac:chgData name="Ali, Syed Waqqas" userId="1b3a5f44-9498-4738-8c4e-8127257d744d" providerId="ADAL" clId="{47A5FD95-D490-45EC-95D9-B790786FFF74}" dt="2024-01-28T15:42:54.871" v="570" actId="20577"/>
          <ac:spMkLst>
            <pc:docMk/>
            <pc:sldMk cId="850934312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54:06.621" v="1304" actId="20577"/>
          <ac:spMkLst>
            <pc:docMk/>
            <pc:sldMk cId="850934312" sldId="33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976842403" sldId="334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050971883" sldId="335"/>
        </pc:sldMkLst>
      </pc:sldChg>
      <pc:sldChg chg="add del">
        <pc:chgData name="Ali, Syed Waqqas" userId="1b3a5f44-9498-4738-8c4e-8127257d744d" providerId="ADAL" clId="{47A5FD95-D490-45EC-95D9-B790786FFF74}" dt="2024-01-28T15:46:28.951" v="797" actId="47"/>
        <pc:sldMkLst>
          <pc:docMk/>
          <pc:sldMk cId="2928160631" sldId="335"/>
        </pc:sldMkLst>
      </pc:sldChg>
      <pc:sldChg chg="addSp modSp add mod">
        <pc:chgData name="Ali, Syed Waqqas" userId="1b3a5f44-9498-4738-8c4e-8127257d744d" providerId="ADAL" clId="{47A5FD95-D490-45EC-95D9-B790786FFF74}" dt="2024-01-28T15:59:30.377" v="1586" actId="14100"/>
        <pc:sldMkLst>
          <pc:docMk/>
          <pc:sldMk cId="3543391111" sldId="336"/>
        </pc:sldMkLst>
        <pc:spChg chg="mod">
          <ac:chgData name="Ali, Syed Waqqas" userId="1b3a5f44-9498-4738-8c4e-8127257d744d" providerId="ADAL" clId="{47A5FD95-D490-45EC-95D9-B790786FFF74}" dt="2024-01-28T15:59:04.499" v="1578" actId="20577"/>
          <ac:spMkLst>
            <pc:docMk/>
            <pc:sldMk cId="3543391111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59:19.844" v="1584" actId="27636"/>
          <ac:spMkLst>
            <pc:docMk/>
            <pc:sldMk cId="3543391111" sldId="33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5:59:24.891" v="1585" actId="207"/>
          <ac:spMkLst>
            <pc:docMk/>
            <pc:sldMk cId="3543391111" sldId="336"/>
            <ac:spMk id="12" creationId="{CE9C9287-750B-4EC1-9AB4-663D6FD5196E}"/>
          </ac:spMkLst>
        </pc:spChg>
        <pc:cxnChg chg="add mod">
          <ac:chgData name="Ali, Syed Waqqas" userId="1b3a5f44-9498-4738-8c4e-8127257d744d" providerId="ADAL" clId="{47A5FD95-D490-45EC-95D9-B790786FFF74}" dt="2024-01-28T15:59:30.377" v="1586" actId="14100"/>
          <ac:cxnSpMkLst>
            <pc:docMk/>
            <pc:sldMk cId="3543391111" sldId="336"/>
            <ac:cxnSpMk id="9" creationId="{9D318FEC-A8A9-A3E2-A2D3-2D815E3814DC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62205969" sldId="336"/>
        </pc:sldMkLst>
      </pc:sldChg>
      <pc:sldChg chg="addSp modSp add mod">
        <pc:chgData name="Ali, Syed Waqqas" userId="1b3a5f44-9498-4738-8c4e-8127257d744d" providerId="ADAL" clId="{47A5FD95-D490-45EC-95D9-B790786FFF74}" dt="2024-01-28T15:59:47.143" v="1587" actId="20577"/>
        <pc:sldMkLst>
          <pc:docMk/>
          <pc:sldMk cId="1300984990" sldId="337"/>
        </pc:sldMkLst>
        <pc:spChg chg="mod">
          <ac:chgData name="Ali, Syed Waqqas" userId="1b3a5f44-9498-4738-8c4e-8127257d744d" providerId="ADAL" clId="{47A5FD95-D490-45EC-95D9-B790786FFF74}" dt="2024-01-28T15:59:08.098" v="1582" actId="20577"/>
          <ac:spMkLst>
            <pc:docMk/>
            <pc:sldMk cId="1300984990" sldId="33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59:47.143" v="1587" actId="20577"/>
          <ac:spMkLst>
            <pc:docMk/>
            <pc:sldMk cId="1300984990" sldId="33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5:51:31.566" v="1091" actId="1076"/>
          <ac:spMkLst>
            <pc:docMk/>
            <pc:sldMk cId="1300984990" sldId="337"/>
            <ac:spMk id="13" creationId="{40C7C486-A271-E51F-DC22-5D89C6EF5803}"/>
          </ac:spMkLst>
        </pc:spChg>
        <pc:cxnChg chg="add mod">
          <ac:chgData name="Ali, Syed Waqqas" userId="1b3a5f44-9498-4738-8c4e-8127257d744d" providerId="ADAL" clId="{47A5FD95-D490-45EC-95D9-B790786FFF74}" dt="2024-01-28T15:51:37.780" v="1092" actId="1076"/>
          <ac:cxnSpMkLst>
            <pc:docMk/>
            <pc:sldMk cId="1300984990" sldId="337"/>
            <ac:cxnSpMk id="10" creationId="{294893BC-481D-6A6D-6DD3-600AB321DF75}"/>
          </ac:cxnSpMkLst>
        </pc:cxnChg>
        <pc:cxnChg chg="add mod">
          <ac:chgData name="Ali, Syed Waqqas" userId="1b3a5f44-9498-4738-8c4e-8127257d744d" providerId="ADAL" clId="{47A5FD95-D490-45EC-95D9-B790786FFF74}" dt="2024-01-28T15:50:50.903" v="1038" actId="1076"/>
          <ac:cxnSpMkLst>
            <pc:docMk/>
            <pc:sldMk cId="1300984990" sldId="337"/>
            <ac:cxnSpMk id="11" creationId="{1096078A-20A6-62DE-E1EF-2817F4266063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904496480" sldId="337"/>
        </pc:sldMkLst>
      </pc:sldChg>
      <pc:sldChg chg="add del">
        <pc:chgData name="Ali, Syed Waqqas" userId="1b3a5f44-9498-4738-8c4e-8127257d744d" providerId="ADAL" clId="{47A5FD95-D490-45EC-95D9-B790786FFF74}" dt="2024-01-28T15:49:46.729" v="1007"/>
        <pc:sldMkLst>
          <pc:docMk/>
          <pc:sldMk cId="3267635451" sldId="337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523644040" sldId="338"/>
        </pc:sldMkLst>
      </pc:sldChg>
      <pc:sldChg chg="modSp add mod">
        <pc:chgData name="Ali, Syed Waqqas" userId="1b3a5f44-9498-4738-8c4e-8127257d744d" providerId="ADAL" clId="{47A5FD95-D490-45EC-95D9-B790786FFF74}" dt="2024-01-28T15:59:53.146" v="1588" actId="20577"/>
        <pc:sldMkLst>
          <pc:docMk/>
          <pc:sldMk cId="3824180173" sldId="338"/>
        </pc:sldMkLst>
        <pc:spChg chg="mod">
          <ac:chgData name="Ali, Syed Waqqas" userId="1b3a5f44-9498-4738-8c4e-8127257d744d" providerId="ADAL" clId="{47A5FD95-D490-45EC-95D9-B790786FFF74}" dt="2024-01-28T15:51:57.719" v="1157" actId="20577"/>
          <ac:spMkLst>
            <pc:docMk/>
            <pc:sldMk cId="3824180173" sldId="338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59:53.146" v="1588" actId="20577"/>
          <ac:spMkLst>
            <pc:docMk/>
            <pc:sldMk cId="3824180173" sldId="33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6:12:52.140" v="1853" actId="20577"/>
        <pc:sldMkLst>
          <pc:docMk/>
          <pc:sldMk cId="3504677006" sldId="339"/>
        </pc:sldMkLst>
        <pc:spChg chg="mod">
          <ac:chgData name="Ali, Syed Waqqas" userId="1b3a5f44-9498-4738-8c4e-8127257d744d" providerId="ADAL" clId="{47A5FD95-D490-45EC-95D9-B790786FFF74}" dt="2024-01-28T16:10:24.377" v="1606" actId="20577"/>
          <ac:spMkLst>
            <pc:docMk/>
            <pc:sldMk cId="3504677006" sldId="339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6:12:52.140" v="1853" actId="20577"/>
          <ac:spMkLst>
            <pc:docMk/>
            <pc:sldMk cId="3504677006" sldId="33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04457148" sldId="339"/>
        </pc:sldMkLst>
      </pc:sldChg>
      <pc:sldChg chg="addSp modSp add mod">
        <pc:chgData name="Ali, Syed Waqqas" userId="1b3a5f44-9498-4738-8c4e-8127257d744d" providerId="ADAL" clId="{47A5FD95-D490-45EC-95D9-B790786FFF74}" dt="2024-01-28T16:16:33.008" v="2188" actId="20577"/>
        <pc:sldMkLst>
          <pc:docMk/>
          <pc:sldMk cId="2678178228" sldId="340"/>
        </pc:sldMkLst>
        <pc:spChg chg="mod">
          <ac:chgData name="Ali, Syed Waqqas" userId="1b3a5f44-9498-4738-8c4e-8127257d744d" providerId="ADAL" clId="{47A5FD95-D490-45EC-95D9-B790786FFF74}" dt="2024-01-28T16:16:33.008" v="2188" actId="20577"/>
          <ac:spMkLst>
            <pc:docMk/>
            <pc:sldMk cId="2678178228" sldId="34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6:13:34.122" v="1875" actId="1076"/>
          <ac:spMkLst>
            <pc:docMk/>
            <pc:sldMk cId="2678178228" sldId="340"/>
            <ac:spMk id="9" creationId="{C681A9E3-9E06-666F-8559-A820E4B3306F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4233460924" sldId="340"/>
        </pc:sldMkLst>
      </pc:sldChg>
      <pc:sldChg chg="modSp add mod">
        <pc:chgData name="Ali, Syed Waqqas" userId="1b3a5f44-9498-4738-8c4e-8127257d744d" providerId="ADAL" clId="{47A5FD95-D490-45EC-95D9-B790786FFF74}" dt="2024-01-28T17:10:05.963" v="2570" actId="20577"/>
        <pc:sldMkLst>
          <pc:docMk/>
          <pc:sldMk cId="2588892111" sldId="341"/>
        </pc:sldMkLst>
        <pc:spChg chg="mod">
          <ac:chgData name="Ali, Syed Waqqas" userId="1b3a5f44-9498-4738-8c4e-8127257d744d" providerId="ADAL" clId="{47A5FD95-D490-45EC-95D9-B790786FFF74}" dt="2024-01-28T16:17:21.900" v="2272" actId="20577"/>
          <ac:spMkLst>
            <pc:docMk/>
            <pc:sldMk cId="2588892111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10:05.963" v="2570" actId="20577"/>
          <ac:spMkLst>
            <pc:docMk/>
            <pc:sldMk cId="2588892111" sldId="34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43524178" sldId="341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603439046" sldId="342"/>
        </pc:sldMkLst>
      </pc:sldChg>
      <pc:sldChg chg="addSp modSp add mod">
        <pc:chgData name="Ali, Syed Waqqas" userId="1b3a5f44-9498-4738-8c4e-8127257d744d" providerId="ADAL" clId="{47A5FD95-D490-45EC-95D9-B790786FFF74}" dt="2024-01-28T17:33:28.190" v="3507" actId="114"/>
        <pc:sldMkLst>
          <pc:docMk/>
          <pc:sldMk cId="3292762003" sldId="342"/>
        </pc:sldMkLst>
        <pc:spChg chg="mod">
          <ac:chgData name="Ali, Syed Waqqas" userId="1b3a5f44-9498-4738-8c4e-8127257d744d" providerId="ADAL" clId="{47A5FD95-D490-45EC-95D9-B790786FFF74}" dt="2024-01-28T17:10:15.930" v="2589" actId="20577"/>
          <ac:spMkLst>
            <pc:docMk/>
            <pc:sldMk cId="3292762003" sldId="342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20:58.195" v="2940" actId="20577"/>
          <ac:spMkLst>
            <pc:docMk/>
            <pc:sldMk cId="3292762003" sldId="342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7A5FD95-D490-45EC-95D9-B790786FFF74}" dt="2024-01-28T17:33:28.190" v="3507" actId="114"/>
          <ac:graphicFrameMkLst>
            <pc:docMk/>
            <pc:sldMk cId="3292762003" sldId="342"/>
            <ac:graphicFrameMk id="10" creationId="{77A7138F-DF69-2BF1-A5F3-0DEB9E3D1841}"/>
          </ac:graphicFrameMkLst>
        </pc:graphicFrame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542353096" sldId="343"/>
        </pc:sldMkLst>
      </pc:sldChg>
      <pc:sldChg chg="addSp modSp add mod">
        <pc:chgData name="Ali, Syed Waqqas" userId="1b3a5f44-9498-4738-8c4e-8127257d744d" providerId="ADAL" clId="{47A5FD95-D490-45EC-95D9-B790786FFF74}" dt="2024-01-28T17:34:48.429" v="3547" actId="20577"/>
        <pc:sldMkLst>
          <pc:docMk/>
          <pc:sldMk cId="4272003374" sldId="343"/>
        </pc:sldMkLst>
        <pc:spChg chg="mod">
          <ac:chgData name="Ali, Syed Waqqas" userId="1b3a5f44-9498-4738-8c4e-8127257d744d" providerId="ADAL" clId="{47A5FD95-D490-45EC-95D9-B790786FFF74}" dt="2024-01-28T17:34:48.429" v="3547" actId="20577"/>
          <ac:spMkLst>
            <pc:docMk/>
            <pc:sldMk cId="4272003374" sldId="34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21:01.171" v="2942" actId="20577"/>
          <ac:spMkLst>
            <pc:docMk/>
            <pc:sldMk cId="4272003374" sldId="343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7A5FD95-D490-45EC-95D9-B790786FFF74}" dt="2024-01-28T17:33:23.922" v="3506" actId="114"/>
          <ac:graphicFrameMkLst>
            <pc:docMk/>
            <pc:sldMk cId="4272003374" sldId="343"/>
            <ac:graphicFrameMk id="10" creationId="{37A9DEEC-073E-C636-FD23-41D49405D763}"/>
          </ac:graphicFrameMkLst>
        </pc:graphicFrame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6970311" sldId="344"/>
        </pc:sldMkLst>
      </pc:sldChg>
      <pc:sldChg chg="addSp modSp add mod">
        <pc:chgData name="Ali, Syed Waqqas" userId="1b3a5f44-9498-4738-8c4e-8127257d744d" providerId="ADAL" clId="{47A5FD95-D490-45EC-95D9-B790786FFF74}" dt="2024-01-28T17:33:19.323" v="3505" actId="114"/>
        <pc:sldMkLst>
          <pc:docMk/>
          <pc:sldMk cId="991988057" sldId="344"/>
        </pc:sldMkLst>
        <pc:spChg chg="mod">
          <ac:chgData name="Ali, Syed Waqqas" userId="1b3a5f44-9498-4738-8c4e-8127257d744d" providerId="ADAL" clId="{47A5FD95-D490-45EC-95D9-B790786FFF74}" dt="2024-01-28T17:24:41.310" v="3008" actId="5793"/>
          <ac:spMkLst>
            <pc:docMk/>
            <pc:sldMk cId="991988057" sldId="34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31:08.016" v="3277" actId="20577"/>
          <ac:spMkLst>
            <pc:docMk/>
            <pc:sldMk cId="991988057" sldId="344"/>
            <ac:spMk id="3" creationId="{B3B2A76D-3F08-9C2B-C3E3-4A25DA409F80}"/>
          </ac:spMkLst>
        </pc:spChg>
        <pc:graphicFrameChg chg="add mod">
          <ac:chgData name="Ali, Syed Waqqas" userId="1b3a5f44-9498-4738-8c4e-8127257d744d" providerId="ADAL" clId="{47A5FD95-D490-45EC-95D9-B790786FFF74}" dt="2024-01-28T17:33:19.323" v="3505" actId="114"/>
          <ac:graphicFrameMkLst>
            <pc:docMk/>
            <pc:sldMk cId="991988057" sldId="344"/>
            <ac:graphicFrameMk id="9" creationId="{B7AEDC64-DD74-F83F-4382-3880B6EC0C5A}"/>
          </ac:graphicFrameMkLst>
        </pc:graphicFrame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770454973" sldId="345"/>
        </pc:sldMkLst>
      </pc:sldChg>
      <pc:sldChg chg="addSp modSp add mod">
        <pc:chgData name="Ali, Syed Waqqas" userId="1b3a5f44-9498-4738-8c4e-8127257d744d" providerId="ADAL" clId="{47A5FD95-D490-45EC-95D9-B790786FFF74}" dt="2024-01-28T17:33:13.876" v="3504" actId="114"/>
        <pc:sldMkLst>
          <pc:docMk/>
          <pc:sldMk cId="3690755565" sldId="345"/>
        </pc:sldMkLst>
        <pc:spChg chg="mod">
          <ac:chgData name="Ali, Syed Waqqas" userId="1b3a5f44-9498-4738-8c4e-8127257d744d" providerId="ADAL" clId="{47A5FD95-D490-45EC-95D9-B790786FFF74}" dt="2024-01-28T17:30:46.467" v="3205" actId="20577"/>
          <ac:spMkLst>
            <pc:docMk/>
            <pc:sldMk cId="3690755565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30:32.469" v="3196" actId="207"/>
          <ac:spMkLst>
            <pc:docMk/>
            <pc:sldMk cId="3690755565" sldId="345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7A5FD95-D490-45EC-95D9-B790786FFF74}" dt="2024-01-28T17:33:13.876" v="3504" actId="114"/>
          <ac:graphicFrameMkLst>
            <pc:docMk/>
            <pc:sldMk cId="3690755565" sldId="345"/>
            <ac:graphicFrameMk id="9" creationId="{94DC0FA8-3DA0-B257-D7AA-7EFAFF67EA31}"/>
          </ac:graphicFrameMkLst>
        </pc:graphicFrame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989156475" sldId="346"/>
        </pc:sldMkLst>
      </pc:sldChg>
      <pc:sldChg chg="addSp delSp modSp add mod">
        <pc:chgData name="Ali, Syed Waqqas" userId="1b3a5f44-9498-4738-8c4e-8127257d744d" providerId="ADAL" clId="{47A5FD95-D490-45EC-95D9-B790786FFF74}" dt="2024-01-28T17:35:17.214" v="3563" actId="20577"/>
        <pc:sldMkLst>
          <pc:docMk/>
          <pc:sldMk cId="2604422211" sldId="346"/>
        </pc:sldMkLst>
        <pc:spChg chg="mod">
          <ac:chgData name="Ali, Syed Waqqas" userId="1b3a5f44-9498-4738-8c4e-8127257d744d" providerId="ADAL" clId="{47A5FD95-D490-45EC-95D9-B790786FFF74}" dt="2024-01-28T17:34:43.530" v="3543" actId="20577"/>
          <ac:spMkLst>
            <pc:docMk/>
            <pc:sldMk cId="2604422211" sldId="346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47A5FD95-D490-45EC-95D9-B790786FFF74}" dt="2024-01-28T17:31:42.259" v="3289" actId="478"/>
          <ac:spMkLst>
            <pc:docMk/>
            <pc:sldMk cId="2604422211" sldId="34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7:32:25.926" v="3387" actId="1037"/>
          <ac:spMkLst>
            <pc:docMk/>
            <pc:sldMk cId="2604422211" sldId="346"/>
            <ac:spMk id="10" creationId="{81CDEE43-F06C-36DB-FA1D-48E7909A0F04}"/>
          </ac:spMkLst>
        </pc:spChg>
        <pc:spChg chg="add mod">
          <ac:chgData name="Ali, Syed Waqqas" userId="1b3a5f44-9498-4738-8c4e-8127257d744d" providerId="ADAL" clId="{47A5FD95-D490-45EC-95D9-B790786FFF74}" dt="2024-01-28T17:35:17.214" v="3563" actId="20577"/>
          <ac:spMkLst>
            <pc:docMk/>
            <pc:sldMk cId="2604422211" sldId="346"/>
            <ac:spMk id="11" creationId="{0C50A758-7882-48BF-C35D-2B3AF1CC26AD}"/>
          </ac:spMkLst>
        </pc:spChg>
        <pc:graphicFrameChg chg="mod modGraphic">
          <ac:chgData name="Ali, Syed Waqqas" userId="1b3a5f44-9498-4738-8c4e-8127257d744d" providerId="ADAL" clId="{47A5FD95-D490-45EC-95D9-B790786FFF74}" dt="2024-01-28T17:33:09.812" v="3503" actId="114"/>
          <ac:graphicFrameMkLst>
            <pc:docMk/>
            <pc:sldMk cId="2604422211" sldId="346"/>
            <ac:graphicFrameMk id="9" creationId="{94DC0FA8-3DA0-B257-D7AA-7EFAFF67EA31}"/>
          </ac:graphicFrameMkLst>
        </pc:graphicFrameChg>
      </pc:sldChg>
      <pc:sldChg chg="modSp add mod">
        <pc:chgData name="Ali, Syed Waqqas" userId="1b3a5f44-9498-4738-8c4e-8127257d744d" providerId="ADAL" clId="{47A5FD95-D490-45EC-95D9-B790786FFF74}" dt="2024-01-28T17:44:08.163" v="3785" actId="20577"/>
        <pc:sldMkLst>
          <pc:docMk/>
          <pc:sldMk cId="451855025" sldId="347"/>
        </pc:sldMkLst>
        <pc:spChg chg="mod">
          <ac:chgData name="Ali, Syed Waqqas" userId="1b3a5f44-9498-4738-8c4e-8127257d744d" providerId="ADAL" clId="{47A5FD95-D490-45EC-95D9-B790786FFF74}" dt="2024-01-28T17:43:27.253" v="3583" actId="20577"/>
          <ac:spMkLst>
            <pc:docMk/>
            <pc:sldMk cId="451855025" sldId="34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44:08.163" v="3785" actId="20577"/>
          <ac:spMkLst>
            <pc:docMk/>
            <pc:sldMk cId="451855025" sldId="34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518074090" sldId="347"/>
        </pc:sldMkLst>
      </pc:sldChg>
      <pc:sldChg chg="modSp add mod">
        <pc:chgData name="Ali, Syed Waqqas" userId="1b3a5f44-9498-4738-8c4e-8127257d744d" providerId="ADAL" clId="{47A5FD95-D490-45EC-95D9-B790786FFF74}" dt="2024-01-28T17:45:37.050" v="3837" actId="403"/>
        <pc:sldMkLst>
          <pc:docMk/>
          <pc:sldMk cId="504354496" sldId="348"/>
        </pc:sldMkLst>
        <pc:spChg chg="mod">
          <ac:chgData name="Ali, Syed Waqqas" userId="1b3a5f44-9498-4738-8c4e-8127257d744d" providerId="ADAL" clId="{47A5FD95-D490-45EC-95D9-B790786FFF74}" dt="2024-01-28T17:44:32.173" v="3834" actId="20577"/>
          <ac:spMkLst>
            <pc:docMk/>
            <pc:sldMk cId="504354496" sldId="348"/>
            <ac:spMk id="2" creationId="{B5D19C15-72DF-16C9-E8B1-668BC2A4A015}"/>
          </ac:spMkLst>
        </pc:spChg>
        <pc:spChg chg="mod">
          <ac:chgData name="Ali, Syed Waqqas" userId="1b3a5f44-9498-4738-8c4e-8127257d744d" providerId="ADAL" clId="{47A5FD95-D490-45EC-95D9-B790786FFF74}" dt="2024-01-28T17:45:37.050" v="3837" actId="403"/>
          <ac:spMkLst>
            <pc:docMk/>
            <pc:sldMk cId="504354496" sldId="348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715432619" sldId="348"/>
        </pc:sldMkLst>
      </pc:sldChg>
      <pc:sldChg chg="modSp add mod">
        <pc:chgData name="Ali, Syed Waqqas" userId="1b3a5f44-9498-4738-8c4e-8127257d744d" providerId="ADAL" clId="{47A5FD95-D490-45EC-95D9-B790786FFF74}" dt="2024-01-28T17:57:45.074" v="5086" actId="20577"/>
        <pc:sldMkLst>
          <pc:docMk/>
          <pc:sldMk cId="2816167189" sldId="349"/>
        </pc:sldMkLst>
        <pc:spChg chg="mod">
          <ac:chgData name="Ali, Syed Waqqas" userId="1b3a5f44-9498-4738-8c4e-8127257d744d" providerId="ADAL" clId="{47A5FD95-D490-45EC-95D9-B790786FFF74}" dt="2024-01-28T17:46:48.926" v="4100" actId="403"/>
          <ac:spMkLst>
            <pc:docMk/>
            <pc:sldMk cId="2816167189" sldId="349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57:45.074" v="5086" actId="20577"/>
          <ac:spMkLst>
            <pc:docMk/>
            <pc:sldMk cId="2816167189" sldId="34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054027878" sldId="349"/>
        </pc:sldMkLst>
      </pc:sldChg>
      <pc:sldChg chg="modSp add mod">
        <pc:chgData name="Ali, Syed Waqqas" userId="1b3a5f44-9498-4738-8c4e-8127257d744d" providerId="ADAL" clId="{47A5FD95-D490-45EC-95D9-B790786FFF74}" dt="2024-01-28T17:48:04.855" v="4328" actId="20577"/>
        <pc:sldMkLst>
          <pc:docMk/>
          <pc:sldMk cId="2075619128" sldId="350"/>
        </pc:sldMkLst>
        <pc:spChg chg="mod">
          <ac:chgData name="Ali, Syed Waqqas" userId="1b3a5f44-9498-4738-8c4e-8127257d744d" providerId="ADAL" clId="{47A5FD95-D490-45EC-95D9-B790786FFF74}" dt="2024-01-28T17:47:13.653" v="4116" actId="403"/>
          <ac:spMkLst>
            <pc:docMk/>
            <pc:sldMk cId="2075619128" sldId="350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48:04.855" v="4328" actId="20577"/>
          <ac:spMkLst>
            <pc:docMk/>
            <pc:sldMk cId="2075619128" sldId="35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4142359678" sldId="350"/>
        </pc:sldMkLst>
      </pc:sldChg>
      <pc:sldChg chg="modSp add mod">
        <pc:chgData name="Ali, Syed Waqqas" userId="1b3a5f44-9498-4738-8c4e-8127257d744d" providerId="ADAL" clId="{47A5FD95-D490-45EC-95D9-B790786FFF74}" dt="2024-01-28T17:51:49.902" v="4681" actId="20577"/>
        <pc:sldMkLst>
          <pc:docMk/>
          <pc:sldMk cId="1959651914" sldId="351"/>
        </pc:sldMkLst>
        <pc:spChg chg="mod">
          <ac:chgData name="Ali, Syed Waqqas" userId="1b3a5f44-9498-4738-8c4e-8127257d744d" providerId="ADAL" clId="{47A5FD95-D490-45EC-95D9-B790786FFF74}" dt="2024-01-28T17:49:16.546" v="4401" actId="20577"/>
          <ac:spMkLst>
            <pc:docMk/>
            <pc:sldMk cId="1959651914" sldId="351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51:49.902" v="4681" actId="20577"/>
          <ac:spMkLst>
            <pc:docMk/>
            <pc:sldMk cId="1959651914" sldId="35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300604787" sldId="351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675907190" sldId="352"/>
        </pc:sldMkLst>
      </pc:sldChg>
      <pc:sldChg chg="modSp add mod">
        <pc:chgData name="Ali, Syed Waqqas" userId="1b3a5f44-9498-4738-8c4e-8127257d744d" providerId="ADAL" clId="{47A5FD95-D490-45EC-95D9-B790786FFF74}" dt="2024-01-28T17:58:22.644" v="5108" actId="20577"/>
        <pc:sldMkLst>
          <pc:docMk/>
          <pc:sldMk cId="2793619243" sldId="352"/>
        </pc:sldMkLst>
        <pc:spChg chg="mod">
          <ac:chgData name="Ali, Syed Waqqas" userId="1b3a5f44-9498-4738-8c4e-8127257d744d" providerId="ADAL" clId="{47A5FD95-D490-45EC-95D9-B790786FFF74}" dt="2024-01-28T17:58:22.644" v="5108" actId="20577"/>
          <ac:spMkLst>
            <pc:docMk/>
            <pc:sldMk cId="2793619243" sldId="352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47A5FD95-D490-45EC-95D9-B790786FFF74}" dt="2024-01-28T20:10:47.084" v="13863" actId="20577"/>
        <pc:sldMkLst>
          <pc:docMk/>
          <pc:sldMk cId="98565322" sldId="353"/>
        </pc:sldMkLst>
        <pc:spChg chg="mod">
          <ac:chgData name="Ali, Syed Waqqas" userId="1b3a5f44-9498-4738-8c4e-8127257d744d" providerId="ADAL" clId="{47A5FD95-D490-45EC-95D9-B790786FFF74}" dt="2024-01-28T17:58:34.667" v="5130" actId="20577"/>
          <ac:spMkLst>
            <pc:docMk/>
            <pc:sldMk cId="98565322" sldId="35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20:10:47.084" v="13863" actId="20577"/>
          <ac:spMkLst>
            <pc:docMk/>
            <pc:sldMk cId="98565322" sldId="35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44198175" sldId="353"/>
        </pc:sldMkLst>
      </pc:sldChg>
      <pc:sldChg chg="addSp modSp add mod">
        <pc:chgData name="Ali, Syed Waqqas" userId="1b3a5f44-9498-4738-8c4e-8127257d744d" providerId="ADAL" clId="{47A5FD95-D490-45EC-95D9-B790786FFF74}" dt="2024-01-28T18:04:29.321" v="5985" actId="207"/>
        <pc:sldMkLst>
          <pc:docMk/>
          <pc:sldMk cId="1654999920" sldId="354"/>
        </pc:sldMkLst>
        <pc:spChg chg="mod">
          <ac:chgData name="Ali, Syed Waqqas" userId="1b3a5f44-9498-4738-8c4e-8127257d744d" providerId="ADAL" clId="{47A5FD95-D490-45EC-95D9-B790786FFF74}" dt="2024-01-28T18:02:06.228" v="5757" actId="20577"/>
          <ac:spMkLst>
            <pc:docMk/>
            <pc:sldMk cId="1654999920" sldId="35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04:29.321" v="5985" actId="207"/>
          <ac:spMkLst>
            <pc:docMk/>
            <pc:sldMk cId="1654999920" sldId="35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03:46.364" v="5945" actId="207"/>
          <ac:spMkLst>
            <pc:docMk/>
            <pc:sldMk cId="1654999920" sldId="354"/>
            <ac:spMk id="9" creationId="{C9AC9B30-0D1A-5C87-5B5E-8376901B3A35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288398384" sldId="354"/>
        </pc:sldMkLst>
      </pc:sldChg>
      <pc:sldChg chg="modSp add mod">
        <pc:chgData name="Ali, Syed Waqqas" userId="1b3a5f44-9498-4738-8c4e-8127257d744d" providerId="ADAL" clId="{47A5FD95-D490-45EC-95D9-B790786FFF74}" dt="2024-01-28T18:05:00.096" v="6011" actId="403"/>
        <pc:sldMkLst>
          <pc:docMk/>
          <pc:sldMk cId="1367689236" sldId="355"/>
        </pc:sldMkLst>
        <pc:spChg chg="mod">
          <ac:chgData name="Ali, Syed Waqqas" userId="1b3a5f44-9498-4738-8c4e-8127257d744d" providerId="ADAL" clId="{47A5FD95-D490-45EC-95D9-B790786FFF74}" dt="2024-01-28T18:04:51.010" v="6001" actId="20577"/>
          <ac:spMkLst>
            <pc:docMk/>
            <pc:sldMk cId="1367689236" sldId="355"/>
            <ac:spMk id="2" creationId="{47BAB8DC-792C-43B5-3EBC-D7F7902B705A}"/>
          </ac:spMkLst>
        </pc:spChg>
        <pc:spChg chg="mod">
          <ac:chgData name="Ali, Syed Waqqas" userId="1b3a5f44-9498-4738-8c4e-8127257d744d" providerId="ADAL" clId="{47A5FD95-D490-45EC-95D9-B790786FFF74}" dt="2024-01-28T18:05:00.096" v="6011" actId="403"/>
          <ac:spMkLst>
            <pc:docMk/>
            <pc:sldMk cId="1367689236" sldId="355"/>
            <ac:spMk id="3" creationId="{BCCBD51B-BCC7-C30F-0903-3C0B674C3654}"/>
          </ac:spMkLst>
        </pc:spChg>
        <pc:spChg chg="mod">
          <ac:chgData name="Ali, Syed Waqqas" userId="1b3a5f44-9498-4738-8c4e-8127257d744d" providerId="ADAL" clId="{47A5FD95-D490-45EC-95D9-B790786FFF74}" dt="2024-01-28T18:04:42.992" v="5988" actId="403"/>
          <ac:spMkLst>
            <pc:docMk/>
            <pc:sldMk cId="1367689236" sldId="355"/>
            <ac:spMk id="4" creationId="{17CA0B60-B747-3E6E-93DD-284D529CBF6A}"/>
          </ac:spMkLst>
        </pc:spChg>
        <pc:spChg chg="mod">
          <ac:chgData name="Ali, Syed Waqqas" userId="1b3a5f44-9498-4738-8c4e-8127257d744d" providerId="ADAL" clId="{47A5FD95-D490-45EC-95D9-B790786FFF74}" dt="2024-01-28T18:05:00.096" v="6011" actId="403"/>
          <ac:spMkLst>
            <pc:docMk/>
            <pc:sldMk cId="1367689236" sldId="355"/>
            <ac:spMk id="5" creationId="{AB5831DD-238E-616E-8453-C5EC67052E0A}"/>
          </ac:spMkLst>
        </pc:spChg>
        <pc:spChg chg="mod">
          <ac:chgData name="Ali, Syed Waqqas" userId="1b3a5f44-9498-4738-8c4e-8127257d744d" providerId="ADAL" clId="{47A5FD95-D490-45EC-95D9-B790786FFF74}" dt="2024-01-28T18:04:42.992" v="5988" actId="403"/>
          <ac:spMkLst>
            <pc:docMk/>
            <pc:sldMk cId="1367689236" sldId="355"/>
            <ac:spMk id="6" creationId="{0B409958-BD7F-BA57-4C4D-20FADD342AD8}"/>
          </ac:spMkLst>
        </pc:spChg>
      </pc:sldChg>
      <pc:sldChg chg="add del">
        <pc:chgData name="Ali, Syed Waqqas" userId="1b3a5f44-9498-4738-8c4e-8127257d744d" providerId="ADAL" clId="{47A5FD95-D490-45EC-95D9-B790786FFF74}" dt="2024-01-28T18:03:11.740" v="5842" actId="47"/>
        <pc:sldMkLst>
          <pc:docMk/>
          <pc:sldMk cId="2489727388" sldId="355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705043978" sldId="355"/>
        </pc:sldMkLst>
      </pc:sldChg>
      <pc:sldChg chg="addSp delSp modSp add mod">
        <pc:chgData name="Ali, Syed Waqqas" userId="1b3a5f44-9498-4738-8c4e-8127257d744d" providerId="ADAL" clId="{47A5FD95-D490-45EC-95D9-B790786FFF74}" dt="2024-01-28T18:13:26.723" v="6374" actId="207"/>
        <pc:sldMkLst>
          <pc:docMk/>
          <pc:sldMk cId="842998809" sldId="356"/>
        </pc:sldMkLst>
        <pc:spChg chg="mod">
          <ac:chgData name="Ali, Syed Waqqas" userId="1b3a5f44-9498-4738-8c4e-8127257d744d" providerId="ADAL" clId="{47A5FD95-D490-45EC-95D9-B790786FFF74}" dt="2024-01-28T18:05:21.454" v="6034" actId="20577"/>
          <ac:spMkLst>
            <pc:docMk/>
            <pc:sldMk cId="842998809" sldId="356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11:36.389" v="6304" actId="207"/>
          <ac:spMkLst>
            <pc:docMk/>
            <pc:sldMk cId="842998809" sldId="35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06:47.463" v="6137" actId="1036"/>
          <ac:spMkLst>
            <pc:docMk/>
            <pc:sldMk cId="842998809" sldId="356"/>
            <ac:spMk id="9" creationId="{FD0E45F6-1CAB-080C-E0AC-7B44F92F4D3F}"/>
          </ac:spMkLst>
        </pc:spChg>
        <pc:spChg chg="add mod">
          <ac:chgData name="Ali, Syed Waqqas" userId="1b3a5f44-9498-4738-8c4e-8127257d744d" providerId="ADAL" clId="{47A5FD95-D490-45EC-95D9-B790786FFF74}" dt="2024-01-28T18:06:47.463" v="6137" actId="1036"/>
          <ac:spMkLst>
            <pc:docMk/>
            <pc:sldMk cId="842998809" sldId="356"/>
            <ac:spMk id="10" creationId="{357D3466-7E64-673B-A0DE-2B15C169B1C8}"/>
          </ac:spMkLst>
        </pc:spChg>
        <pc:spChg chg="add mod">
          <ac:chgData name="Ali, Syed Waqqas" userId="1b3a5f44-9498-4738-8c4e-8127257d744d" providerId="ADAL" clId="{47A5FD95-D490-45EC-95D9-B790786FFF74}" dt="2024-01-28T18:13:26.723" v="6374" actId="207"/>
          <ac:spMkLst>
            <pc:docMk/>
            <pc:sldMk cId="842998809" sldId="356"/>
            <ac:spMk id="11" creationId="{45BEFAA5-F37B-1F3C-F2F2-35B311DA0E32}"/>
          </ac:spMkLst>
        </pc:spChg>
        <pc:spChg chg="add mod">
          <ac:chgData name="Ali, Syed Waqqas" userId="1b3a5f44-9498-4738-8c4e-8127257d744d" providerId="ADAL" clId="{47A5FD95-D490-45EC-95D9-B790786FFF74}" dt="2024-01-28T18:08:58.316" v="6219" actId="692"/>
          <ac:spMkLst>
            <pc:docMk/>
            <pc:sldMk cId="842998809" sldId="356"/>
            <ac:spMk id="15" creationId="{B448B3FB-30B1-27C5-CDB8-E373D370CB74}"/>
          </ac:spMkLst>
        </pc:spChg>
        <pc:spChg chg="add del mod">
          <ac:chgData name="Ali, Syed Waqqas" userId="1b3a5f44-9498-4738-8c4e-8127257d744d" providerId="ADAL" clId="{47A5FD95-D490-45EC-95D9-B790786FFF74}" dt="2024-01-28T18:10:47.471" v="6253" actId="478"/>
          <ac:spMkLst>
            <pc:docMk/>
            <pc:sldMk cId="842998809" sldId="356"/>
            <ac:spMk id="16" creationId="{B01794B4-4788-C509-855C-3566F43C75B4}"/>
          </ac:spMkLst>
        </pc:spChg>
        <pc:spChg chg="add del mod">
          <ac:chgData name="Ali, Syed Waqqas" userId="1b3a5f44-9498-4738-8c4e-8127257d744d" providerId="ADAL" clId="{47A5FD95-D490-45EC-95D9-B790786FFF74}" dt="2024-01-28T18:10:44.662" v="6249" actId="478"/>
          <ac:spMkLst>
            <pc:docMk/>
            <pc:sldMk cId="842998809" sldId="356"/>
            <ac:spMk id="17" creationId="{6AD88895-DD04-16AE-5149-356A95D9F07D}"/>
          </ac:spMkLst>
        </pc:spChg>
        <pc:spChg chg="add del mod">
          <ac:chgData name="Ali, Syed Waqqas" userId="1b3a5f44-9498-4738-8c4e-8127257d744d" providerId="ADAL" clId="{47A5FD95-D490-45EC-95D9-B790786FFF74}" dt="2024-01-28T18:09:49.591" v="6231"/>
          <ac:spMkLst>
            <pc:docMk/>
            <pc:sldMk cId="842998809" sldId="356"/>
            <ac:spMk id="23" creationId="{3489AFC9-3812-0D7D-72D2-B01A7FF204A6}"/>
          </ac:spMkLst>
        </pc:spChg>
        <pc:spChg chg="add del mod">
          <ac:chgData name="Ali, Syed Waqqas" userId="1b3a5f44-9498-4738-8c4e-8127257d744d" providerId="ADAL" clId="{47A5FD95-D490-45EC-95D9-B790786FFF74}" dt="2024-01-28T18:10:45.793" v="6250" actId="478"/>
          <ac:spMkLst>
            <pc:docMk/>
            <pc:sldMk cId="842998809" sldId="356"/>
            <ac:spMk id="24" creationId="{8D1E682E-56B9-52D5-27E8-48F0608A599A}"/>
          </ac:spMkLst>
        </pc:spChg>
        <pc:cxnChg chg="add mod">
          <ac:chgData name="Ali, Syed Waqqas" userId="1b3a5f44-9498-4738-8c4e-8127257d744d" providerId="ADAL" clId="{47A5FD95-D490-45EC-95D9-B790786FFF74}" dt="2024-01-28T18:07:40.858" v="6206" actId="692"/>
          <ac:cxnSpMkLst>
            <pc:docMk/>
            <pc:sldMk cId="842998809" sldId="356"/>
            <ac:cxnSpMk id="13" creationId="{D917D17A-D6DC-1C23-4857-A8EDC583BB7E}"/>
          </ac:cxnSpMkLst>
        </pc:cxnChg>
        <pc:cxnChg chg="add mod">
          <ac:chgData name="Ali, Syed Waqqas" userId="1b3a5f44-9498-4738-8c4e-8127257d744d" providerId="ADAL" clId="{47A5FD95-D490-45EC-95D9-B790786FFF74}" dt="2024-01-28T18:07:48.889" v="6209" actId="1076"/>
          <ac:cxnSpMkLst>
            <pc:docMk/>
            <pc:sldMk cId="842998809" sldId="356"/>
            <ac:cxnSpMk id="14" creationId="{C8603BC4-3FA0-29C5-26BA-529F4D793CC8}"/>
          </ac:cxnSpMkLst>
        </pc:cxnChg>
        <pc:cxnChg chg="add del mod">
          <ac:chgData name="Ali, Syed Waqqas" userId="1b3a5f44-9498-4738-8c4e-8127257d744d" providerId="ADAL" clId="{47A5FD95-D490-45EC-95D9-B790786FFF74}" dt="2024-01-28T18:10:46.841" v="6252" actId="478"/>
          <ac:cxnSpMkLst>
            <pc:docMk/>
            <pc:sldMk cId="842998809" sldId="356"/>
            <ac:cxnSpMk id="18" creationId="{78F00BC4-464A-8367-9133-015872F06A7A}"/>
          </ac:cxnSpMkLst>
        </pc:cxnChg>
        <pc:cxnChg chg="add del mod">
          <ac:chgData name="Ali, Syed Waqqas" userId="1b3a5f44-9498-4738-8c4e-8127257d744d" providerId="ADAL" clId="{47A5FD95-D490-45EC-95D9-B790786FFF74}" dt="2024-01-28T18:10:42.671" v="6248" actId="478"/>
          <ac:cxnSpMkLst>
            <pc:docMk/>
            <pc:sldMk cId="842998809" sldId="356"/>
            <ac:cxnSpMk id="19" creationId="{E084D109-DF36-4522-59FC-F001A84A1029}"/>
          </ac:cxnSpMkLst>
        </pc:cxnChg>
        <pc:cxnChg chg="add del mod">
          <ac:chgData name="Ali, Syed Waqqas" userId="1b3a5f44-9498-4738-8c4e-8127257d744d" providerId="ADAL" clId="{47A5FD95-D490-45EC-95D9-B790786FFF74}" dt="2024-01-28T18:10:46.365" v="6251" actId="478"/>
          <ac:cxnSpMkLst>
            <pc:docMk/>
            <pc:sldMk cId="842998809" sldId="356"/>
            <ac:cxnSpMk id="20" creationId="{BAFC079F-20EA-C728-F1F4-ACE036774535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089526822" sldId="356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372455313" sldId="357"/>
        </pc:sldMkLst>
      </pc:sldChg>
      <pc:sldChg chg="modSp add mod">
        <pc:chgData name="Ali, Syed Waqqas" userId="1b3a5f44-9498-4738-8c4e-8127257d744d" providerId="ADAL" clId="{47A5FD95-D490-45EC-95D9-B790786FFF74}" dt="2024-01-28T18:13:19.976" v="6373" actId="207"/>
        <pc:sldMkLst>
          <pc:docMk/>
          <pc:sldMk cId="3826846769" sldId="357"/>
        </pc:sldMkLst>
        <pc:spChg chg="mod">
          <ac:chgData name="Ali, Syed Waqqas" userId="1b3a5f44-9498-4738-8c4e-8127257d744d" providerId="ADAL" clId="{47A5FD95-D490-45EC-95D9-B790786FFF74}" dt="2024-01-28T18:13:19.976" v="6373" actId="207"/>
          <ac:spMkLst>
            <pc:docMk/>
            <pc:sldMk cId="3826846769" sldId="357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8:13:13.429" v="6371" actId="207"/>
          <ac:spMkLst>
            <pc:docMk/>
            <pc:sldMk cId="3826846769" sldId="357"/>
            <ac:spMk id="11" creationId="{45BEFAA5-F37B-1F3C-F2F2-35B311DA0E32}"/>
          </ac:spMkLst>
        </pc:spChg>
        <pc:spChg chg="mod">
          <ac:chgData name="Ali, Syed Waqqas" userId="1b3a5f44-9498-4738-8c4e-8127257d744d" providerId="ADAL" clId="{47A5FD95-D490-45EC-95D9-B790786FFF74}" dt="2024-01-28T18:11:28.118" v="6303" actId="207"/>
          <ac:spMkLst>
            <pc:docMk/>
            <pc:sldMk cId="3826846769" sldId="357"/>
            <ac:spMk id="24" creationId="{8D1E682E-56B9-52D5-27E8-48F0608A599A}"/>
          </ac:spMkLst>
        </pc:spChg>
      </pc:sldChg>
      <pc:sldChg chg="addSp modSp add mod">
        <pc:chgData name="Ali, Syed Waqqas" userId="1b3a5f44-9498-4738-8c4e-8127257d744d" providerId="ADAL" clId="{47A5FD95-D490-45EC-95D9-B790786FFF74}" dt="2024-01-28T20:08:32.785" v="13746" actId="207"/>
        <pc:sldMkLst>
          <pc:docMk/>
          <pc:sldMk cId="1077146686" sldId="358"/>
        </pc:sldMkLst>
        <pc:spChg chg="mod">
          <ac:chgData name="Ali, Syed Waqqas" userId="1b3a5f44-9498-4738-8c4e-8127257d744d" providerId="ADAL" clId="{47A5FD95-D490-45EC-95D9-B790786FFF74}" dt="2024-01-28T20:08:32.785" v="13746" actId="207"/>
          <ac:spMkLst>
            <pc:docMk/>
            <pc:sldMk cId="1077146686" sldId="358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8:13:09.574" v="6370" actId="207"/>
          <ac:spMkLst>
            <pc:docMk/>
            <pc:sldMk cId="1077146686" sldId="358"/>
            <ac:spMk id="11" creationId="{45BEFAA5-F37B-1F3C-F2F2-35B311DA0E32}"/>
          </ac:spMkLst>
        </pc:spChg>
        <pc:spChg chg="add mod">
          <ac:chgData name="Ali, Syed Waqqas" userId="1b3a5f44-9498-4738-8c4e-8127257d744d" providerId="ADAL" clId="{47A5FD95-D490-45EC-95D9-B790786FFF74}" dt="2024-01-28T18:13:36.736" v="6375" actId="207"/>
          <ac:spMkLst>
            <pc:docMk/>
            <pc:sldMk cId="1077146686" sldId="358"/>
            <ac:spMk id="23" creationId="{749263FE-6D46-8CCC-3F89-9683206B9899}"/>
          </ac:spMkLst>
        </pc:spChg>
        <pc:spChg chg="add mod">
          <ac:chgData name="Ali, Syed Waqqas" userId="1b3a5f44-9498-4738-8c4e-8127257d744d" providerId="ADAL" clId="{47A5FD95-D490-45EC-95D9-B790786FFF74}" dt="2024-01-28T18:13:36.736" v="6375" actId="207"/>
          <ac:spMkLst>
            <pc:docMk/>
            <pc:sldMk cId="1077146686" sldId="358"/>
            <ac:spMk id="25" creationId="{3530DC65-BB51-385E-BEC4-1F22BF2254A1}"/>
          </ac:spMkLst>
        </pc:spChg>
        <pc:spChg chg="add mod">
          <ac:chgData name="Ali, Syed Waqqas" userId="1b3a5f44-9498-4738-8c4e-8127257d744d" providerId="ADAL" clId="{47A5FD95-D490-45EC-95D9-B790786FFF74}" dt="2024-01-28T18:13:01.206" v="6365" actId="20577"/>
          <ac:spMkLst>
            <pc:docMk/>
            <pc:sldMk cId="1077146686" sldId="358"/>
            <ac:spMk id="26" creationId="{89235210-5B97-DD98-A0DD-77B5A7B86109}"/>
          </ac:spMkLst>
        </pc:spChg>
        <pc:spChg chg="add mod">
          <ac:chgData name="Ali, Syed Waqqas" userId="1b3a5f44-9498-4738-8c4e-8127257d744d" providerId="ADAL" clId="{47A5FD95-D490-45EC-95D9-B790786FFF74}" dt="2024-01-28T18:17:17.714" v="6438"/>
          <ac:spMkLst>
            <pc:docMk/>
            <pc:sldMk cId="1077146686" sldId="358"/>
            <ac:spMk id="27" creationId="{245112BF-CD77-B1B4-1C7A-1A8B29EB814B}"/>
          </ac:spMkLst>
        </pc:spChg>
        <pc:cxnChg chg="add mod">
          <ac:chgData name="Ali, Syed Waqqas" userId="1b3a5f44-9498-4738-8c4e-8127257d744d" providerId="ADAL" clId="{47A5FD95-D490-45EC-95D9-B790786FFF74}" dt="2024-01-28T18:12:38.825" v="6356" actId="1076"/>
          <ac:cxnSpMkLst>
            <pc:docMk/>
            <pc:sldMk cId="1077146686" sldId="358"/>
            <ac:cxnSpMk id="12" creationId="{C9D9DD6F-80D2-C729-1EB1-4397A1E15B69}"/>
          </ac:cxnSpMkLst>
        </pc:cxnChg>
        <pc:cxnChg chg="add mod">
          <ac:chgData name="Ali, Syed Waqqas" userId="1b3a5f44-9498-4738-8c4e-8127257d744d" providerId="ADAL" clId="{47A5FD95-D490-45EC-95D9-B790786FFF74}" dt="2024-01-28T18:12:38.825" v="6356" actId="1076"/>
          <ac:cxnSpMkLst>
            <pc:docMk/>
            <pc:sldMk cId="1077146686" sldId="358"/>
            <ac:cxnSpMk id="21" creationId="{A7B9A329-6E53-006E-24B3-8E8D95913CAC}"/>
          </ac:cxnSpMkLst>
        </pc:cxnChg>
        <pc:cxnChg chg="add mod">
          <ac:chgData name="Ali, Syed Waqqas" userId="1b3a5f44-9498-4738-8c4e-8127257d744d" providerId="ADAL" clId="{47A5FD95-D490-45EC-95D9-B790786FFF74}" dt="2024-01-28T18:12:38.825" v="6356" actId="1076"/>
          <ac:cxnSpMkLst>
            <pc:docMk/>
            <pc:sldMk cId="1077146686" sldId="358"/>
            <ac:cxnSpMk id="22" creationId="{7C16DD24-FC74-D6AE-F87F-311357C2ACDE}"/>
          </ac:cxnSpMkLst>
        </pc:cxnChg>
        <pc:cxnChg chg="add mod">
          <ac:chgData name="Ali, Syed Waqqas" userId="1b3a5f44-9498-4738-8c4e-8127257d744d" providerId="ADAL" clId="{47A5FD95-D490-45EC-95D9-B790786FFF74}" dt="2024-01-28T18:17:17.714" v="6438"/>
          <ac:cxnSpMkLst>
            <pc:docMk/>
            <pc:sldMk cId="1077146686" sldId="358"/>
            <ac:cxnSpMk id="28" creationId="{3A35FF08-324D-AAE0-6E69-3CE85BB3BCE2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682292137" sldId="358"/>
        </pc:sldMkLst>
      </pc:sldChg>
      <pc:sldChg chg="addSp modSp add mod">
        <pc:chgData name="Ali, Syed Waqqas" userId="1b3a5f44-9498-4738-8c4e-8127257d744d" providerId="ADAL" clId="{47A5FD95-D490-45EC-95D9-B790786FFF74}" dt="2024-01-28T20:08:00.164" v="13739" actId="20577"/>
        <pc:sldMkLst>
          <pc:docMk/>
          <pc:sldMk cId="2774115992" sldId="359"/>
        </pc:sldMkLst>
        <pc:spChg chg="mod">
          <ac:chgData name="Ali, Syed Waqqas" userId="1b3a5f44-9498-4738-8c4e-8127257d744d" providerId="ADAL" clId="{47A5FD95-D490-45EC-95D9-B790786FFF74}" dt="2024-01-28T20:08:00.164" v="13739" actId="20577"/>
          <ac:spMkLst>
            <pc:docMk/>
            <pc:sldMk cId="2774115992" sldId="35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14:35.529" v="6413" actId="1076"/>
          <ac:spMkLst>
            <pc:docMk/>
            <pc:sldMk cId="2774115992" sldId="359"/>
            <ac:spMk id="27" creationId="{D1AB42CD-2BB3-7A2E-7E65-D949AD665EE0}"/>
          </ac:spMkLst>
        </pc:spChg>
        <pc:spChg chg="add mod">
          <ac:chgData name="Ali, Syed Waqqas" userId="1b3a5f44-9498-4738-8c4e-8127257d744d" providerId="ADAL" clId="{47A5FD95-D490-45EC-95D9-B790786FFF74}" dt="2024-01-28T18:14:35.529" v="6413" actId="1076"/>
          <ac:spMkLst>
            <pc:docMk/>
            <pc:sldMk cId="2774115992" sldId="359"/>
            <ac:spMk id="28" creationId="{959FE371-6E51-7C5A-96FD-8F02D1DB5351}"/>
          </ac:spMkLst>
        </pc:spChg>
        <pc:spChg chg="add mod">
          <ac:chgData name="Ali, Syed Waqqas" userId="1b3a5f44-9498-4738-8c4e-8127257d744d" providerId="ADAL" clId="{47A5FD95-D490-45EC-95D9-B790786FFF74}" dt="2024-01-28T18:14:40.620" v="6415" actId="20577"/>
          <ac:spMkLst>
            <pc:docMk/>
            <pc:sldMk cId="2774115992" sldId="359"/>
            <ac:spMk id="32" creationId="{C7BE754F-A1D1-A854-0D1C-09EF93EA16E1}"/>
          </ac:spMkLst>
        </pc:spChg>
        <pc:spChg chg="add mod">
          <ac:chgData name="Ali, Syed Waqqas" userId="1b3a5f44-9498-4738-8c4e-8127257d744d" providerId="ADAL" clId="{47A5FD95-D490-45EC-95D9-B790786FFF74}" dt="2024-01-28T18:17:14.855" v="6437"/>
          <ac:spMkLst>
            <pc:docMk/>
            <pc:sldMk cId="2774115992" sldId="359"/>
            <ac:spMk id="33" creationId="{529A6728-A5BA-690C-FF47-2DFD198B0112}"/>
          </ac:spMkLst>
        </pc:spChg>
        <pc:cxnChg chg="add mod">
          <ac:chgData name="Ali, Syed Waqqas" userId="1b3a5f44-9498-4738-8c4e-8127257d744d" providerId="ADAL" clId="{47A5FD95-D490-45EC-95D9-B790786FFF74}" dt="2024-01-28T18:14:35.529" v="6413" actId="1076"/>
          <ac:cxnSpMkLst>
            <pc:docMk/>
            <pc:sldMk cId="2774115992" sldId="359"/>
            <ac:cxnSpMk id="29" creationId="{55F562DC-D7CF-C60C-1CD9-AFB462613E55}"/>
          </ac:cxnSpMkLst>
        </pc:cxnChg>
        <pc:cxnChg chg="add mod">
          <ac:chgData name="Ali, Syed Waqqas" userId="1b3a5f44-9498-4738-8c4e-8127257d744d" providerId="ADAL" clId="{47A5FD95-D490-45EC-95D9-B790786FFF74}" dt="2024-01-28T18:14:35.529" v="6413" actId="1076"/>
          <ac:cxnSpMkLst>
            <pc:docMk/>
            <pc:sldMk cId="2774115992" sldId="359"/>
            <ac:cxnSpMk id="30" creationId="{17F849E1-BA39-2C70-CEAD-807978310055}"/>
          </ac:cxnSpMkLst>
        </pc:cxnChg>
        <pc:cxnChg chg="add mod">
          <ac:chgData name="Ali, Syed Waqqas" userId="1b3a5f44-9498-4738-8c4e-8127257d744d" providerId="ADAL" clId="{47A5FD95-D490-45EC-95D9-B790786FFF74}" dt="2024-01-28T18:14:35.529" v="6413" actId="1076"/>
          <ac:cxnSpMkLst>
            <pc:docMk/>
            <pc:sldMk cId="2774115992" sldId="359"/>
            <ac:cxnSpMk id="31" creationId="{446BD87C-56B0-6286-AC99-DC60256F7D89}"/>
          </ac:cxnSpMkLst>
        </pc:cxnChg>
        <pc:cxnChg chg="add mod">
          <ac:chgData name="Ali, Syed Waqqas" userId="1b3a5f44-9498-4738-8c4e-8127257d744d" providerId="ADAL" clId="{47A5FD95-D490-45EC-95D9-B790786FFF74}" dt="2024-01-28T18:17:14.855" v="6437"/>
          <ac:cxnSpMkLst>
            <pc:docMk/>
            <pc:sldMk cId="2774115992" sldId="359"/>
            <ac:cxnSpMk id="34" creationId="{9D92DD5C-4FA1-3487-7170-7D3136B80441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817779914" sldId="359"/>
        </pc:sldMkLst>
      </pc:sldChg>
      <pc:sldChg chg="addSp modSp add mod">
        <pc:chgData name="Ali, Syed Waqqas" userId="1b3a5f44-9498-4738-8c4e-8127257d744d" providerId="ADAL" clId="{47A5FD95-D490-45EC-95D9-B790786FFF74}" dt="2024-01-28T18:17:06.074" v="6436" actId="20577"/>
        <pc:sldMkLst>
          <pc:docMk/>
          <pc:sldMk cId="2366625681" sldId="360"/>
        </pc:sldMkLst>
        <pc:spChg chg="mod">
          <ac:chgData name="Ali, Syed Waqqas" userId="1b3a5f44-9498-4738-8c4e-8127257d744d" providerId="ADAL" clId="{47A5FD95-D490-45EC-95D9-B790786FFF74}" dt="2024-01-28T18:15:22.881" v="6423" actId="207"/>
          <ac:spMkLst>
            <pc:docMk/>
            <pc:sldMk cId="2366625681" sldId="36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15:48.140" v="6432" actId="207"/>
          <ac:spMkLst>
            <pc:docMk/>
            <pc:sldMk cId="2366625681" sldId="360"/>
            <ac:spMk id="33" creationId="{035C5F45-78D9-7DB1-78A3-208E9B49F866}"/>
          </ac:spMkLst>
        </pc:spChg>
        <pc:spChg chg="add mod">
          <ac:chgData name="Ali, Syed Waqqas" userId="1b3a5f44-9498-4738-8c4e-8127257d744d" providerId="ADAL" clId="{47A5FD95-D490-45EC-95D9-B790786FFF74}" dt="2024-01-28T18:15:48.140" v="6432" actId="207"/>
          <ac:spMkLst>
            <pc:docMk/>
            <pc:sldMk cId="2366625681" sldId="360"/>
            <ac:spMk id="35" creationId="{48D22C0F-AFBB-476E-1368-8830BE612988}"/>
          </ac:spMkLst>
        </pc:spChg>
        <pc:spChg chg="add mod">
          <ac:chgData name="Ali, Syed Waqqas" userId="1b3a5f44-9498-4738-8c4e-8127257d744d" providerId="ADAL" clId="{47A5FD95-D490-45EC-95D9-B790786FFF74}" dt="2024-01-28T18:17:06.074" v="6436" actId="20577"/>
          <ac:spMkLst>
            <pc:docMk/>
            <pc:sldMk cId="2366625681" sldId="360"/>
            <ac:spMk id="37" creationId="{D3804B28-F95E-06F1-AD92-EFE4C1DB0671}"/>
          </ac:spMkLst>
        </pc:spChg>
        <pc:cxnChg chg="add mod">
          <ac:chgData name="Ali, Syed Waqqas" userId="1b3a5f44-9498-4738-8c4e-8127257d744d" providerId="ADAL" clId="{47A5FD95-D490-45EC-95D9-B790786FFF74}" dt="2024-01-28T18:15:29.658" v="6425" actId="1076"/>
          <ac:cxnSpMkLst>
            <pc:docMk/>
            <pc:sldMk cId="2366625681" sldId="360"/>
            <ac:cxnSpMk id="34" creationId="{466ED4E5-4FB2-63BC-4055-69FC25DF448B}"/>
          </ac:cxnSpMkLst>
        </pc:cxnChg>
        <pc:cxnChg chg="add mod">
          <ac:chgData name="Ali, Syed Waqqas" userId="1b3a5f44-9498-4738-8c4e-8127257d744d" providerId="ADAL" clId="{47A5FD95-D490-45EC-95D9-B790786FFF74}" dt="2024-01-28T18:15:35.861" v="6427" actId="1076"/>
          <ac:cxnSpMkLst>
            <pc:docMk/>
            <pc:sldMk cId="2366625681" sldId="360"/>
            <ac:cxnSpMk id="36" creationId="{8E2B390E-95FA-2D1B-C52B-8F7D8681977D}"/>
          </ac:cxnSpMkLst>
        </pc:cxnChg>
        <pc:cxnChg chg="add mod">
          <ac:chgData name="Ali, Syed Waqqas" userId="1b3a5f44-9498-4738-8c4e-8127257d744d" providerId="ADAL" clId="{47A5FD95-D490-45EC-95D9-B790786FFF74}" dt="2024-01-28T18:17:03.982" v="6434" actId="1076"/>
          <ac:cxnSpMkLst>
            <pc:docMk/>
            <pc:sldMk cId="2366625681" sldId="360"/>
            <ac:cxnSpMk id="38" creationId="{71DECCCC-1138-3553-F51D-DAF8D2163A51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705275185" sldId="360"/>
        </pc:sldMkLst>
      </pc:sldChg>
      <pc:sldChg chg="addSp modSp add mod">
        <pc:chgData name="Ali, Syed Waqqas" userId="1b3a5f44-9498-4738-8c4e-8127257d744d" providerId="ADAL" clId="{47A5FD95-D490-45EC-95D9-B790786FFF74}" dt="2024-01-28T18:17:48.713" v="6493" actId="207"/>
        <pc:sldMkLst>
          <pc:docMk/>
          <pc:sldMk cId="1396923205" sldId="361"/>
        </pc:sldMkLst>
        <pc:spChg chg="mod">
          <ac:chgData name="Ali, Syed Waqqas" userId="1b3a5f44-9498-4738-8c4e-8127257d744d" providerId="ADAL" clId="{47A5FD95-D490-45EC-95D9-B790786FFF74}" dt="2024-01-28T18:17:48.713" v="6493" actId="207"/>
          <ac:spMkLst>
            <pc:docMk/>
            <pc:sldMk cId="1396923205" sldId="36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17:29.288" v="6440"/>
          <ac:spMkLst>
            <pc:docMk/>
            <pc:sldMk cId="1396923205" sldId="361"/>
            <ac:spMk id="12" creationId="{24C6AF56-7BD1-0D85-5CBB-8670870B17C7}"/>
          </ac:spMkLst>
        </pc:spChg>
        <pc:cxnChg chg="add mod">
          <ac:chgData name="Ali, Syed Waqqas" userId="1b3a5f44-9498-4738-8c4e-8127257d744d" providerId="ADAL" clId="{47A5FD95-D490-45EC-95D9-B790786FFF74}" dt="2024-01-28T18:17:29.288" v="6440"/>
          <ac:cxnSpMkLst>
            <pc:docMk/>
            <pc:sldMk cId="1396923205" sldId="361"/>
            <ac:cxnSpMk id="21" creationId="{708324E3-8430-5FD2-746B-858FF4AD70AD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735824811" sldId="361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628243559" sldId="362"/>
        </pc:sldMkLst>
      </pc:sldChg>
      <pc:sldChg chg="addSp delSp modSp add mod">
        <pc:chgData name="Ali, Syed Waqqas" userId="1b3a5f44-9498-4738-8c4e-8127257d744d" providerId="ADAL" clId="{47A5FD95-D490-45EC-95D9-B790786FFF74}" dt="2024-01-28T18:22:08.952" v="6739" actId="14100"/>
        <pc:sldMkLst>
          <pc:docMk/>
          <pc:sldMk cId="3345125127" sldId="362"/>
        </pc:sldMkLst>
        <pc:spChg chg="mod">
          <ac:chgData name="Ali, Syed Waqqas" userId="1b3a5f44-9498-4738-8c4e-8127257d744d" providerId="ADAL" clId="{47A5FD95-D490-45EC-95D9-B790786FFF74}" dt="2024-01-28T18:18:18.515" v="6520" actId="20577"/>
          <ac:spMkLst>
            <pc:docMk/>
            <pc:sldMk cId="3345125127" sldId="362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47A5FD95-D490-45EC-95D9-B790786FFF74}" dt="2024-01-28T18:20:23.014" v="6616" actId="478"/>
          <ac:spMkLst>
            <pc:docMk/>
            <pc:sldMk cId="3345125127" sldId="36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18:40.214" v="6532" actId="20577"/>
          <ac:spMkLst>
            <pc:docMk/>
            <pc:sldMk cId="3345125127" sldId="362"/>
            <ac:spMk id="9" creationId="{5382D7DE-2F50-C9C9-A5F1-205C1500B1CA}"/>
          </ac:spMkLst>
        </pc:spChg>
        <pc:spChg chg="add mod">
          <ac:chgData name="Ali, Syed Waqqas" userId="1b3a5f44-9498-4738-8c4e-8127257d744d" providerId="ADAL" clId="{47A5FD95-D490-45EC-95D9-B790786FFF74}" dt="2024-01-28T18:21:41.552" v="6700" actId="20577"/>
          <ac:spMkLst>
            <pc:docMk/>
            <pc:sldMk cId="3345125127" sldId="362"/>
            <ac:spMk id="10" creationId="{30905472-B0DB-F0CC-45B1-65E4C102C9AA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11" creationId="{B4A3695A-9562-2A6D-74BD-F896436CBAFE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12" creationId="{A54142B6-7C2A-F4D0-0529-637F3595049A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13" creationId="{33D9E56F-AB1B-F3CB-2776-5E9C55DB59F9}"/>
          </ac:spMkLst>
        </pc:spChg>
        <pc:spChg chg="add mod">
          <ac:chgData name="Ali, Syed Waqqas" userId="1b3a5f44-9498-4738-8c4e-8127257d744d" providerId="ADAL" clId="{47A5FD95-D490-45EC-95D9-B790786FFF74}" dt="2024-01-28T18:19:55.218" v="6608" actId="20577"/>
          <ac:spMkLst>
            <pc:docMk/>
            <pc:sldMk cId="3345125127" sldId="362"/>
            <ac:spMk id="16" creationId="{31C7A600-7041-0F72-E912-A0E782A61523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17" creationId="{86055665-081E-0444-5C9D-DCF420D5284D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1" creationId="{C8C5DC9A-5CF4-7D04-CF9B-B84A47C6F4E4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5" creationId="{88EC8794-D961-E6C7-8EE5-11697F217D4F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6" creationId="{90EFD566-CDDD-C359-2B0E-664701ADC52F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7" creationId="{518D30B7-F825-6F97-A2F9-290A1957A3D9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8" creationId="{D5582CBE-2137-B36B-021B-97BD45E3E4F5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9" creationId="{9598937C-0374-9E4D-C8F0-00F3DA9D8789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33" creationId="{B29E3F36-C9F6-EB1E-8097-AA6D58872C62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34" creationId="{BD8F3C7D-502E-1942-F140-9B4E57FBA5AF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36" creationId="{A13598C0-AC7B-5250-970F-9E3F895DB303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37" creationId="{FD78F620-304D-1CFD-DBD2-CE6DDCE4AB25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38" creationId="{959BBD6B-8D7C-0AD1-7823-8E4B7F5704A0}"/>
          </ac:spMkLst>
        </pc:spChg>
        <pc:spChg chg="add mod">
          <ac:chgData name="Ali, Syed Waqqas" userId="1b3a5f44-9498-4738-8c4e-8127257d744d" providerId="ADAL" clId="{47A5FD95-D490-45EC-95D9-B790786FFF74}" dt="2024-01-28T18:20:07.905" v="6611" actId="20577"/>
          <ac:spMkLst>
            <pc:docMk/>
            <pc:sldMk cId="3345125127" sldId="362"/>
            <ac:spMk id="41" creationId="{BA40A616-B44E-B295-BB59-7FB28845C8A9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42" creationId="{A3761BD6-5DC1-BD3A-C2ED-542917DDDF29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46" creationId="{7D6A8B22-383A-8E80-35C2-5BF9E104FF57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0" creationId="{7FC49C0B-8F1A-C47E-2359-9A1EA621E643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1" creationId="{BA7BA51C-F5F3-59E2-48C5-C338F60DC3F6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2" creationId="{FB1896F8-41BC-BE5A-7F74-DF6EF6601C17}"/>
          </ac:spMkLst>
        </pc:spChg>
        <pc:spChg chg="add mod">
          <ac:chgData name="Ali, Syed Waqqas" userId="1b3a5f44-9498-4738-8c4e-8127257d744d" providerId="ADAL" clId="{47A5FD95-D490-45EC-95D9-B790786FFF74}" dt="2024-01-28T18:20:11.853" v="6613" actId="20577"/>
          <ac:spMkLst>
            <pc:docMk/>
            <pc:sldMk cId="3345125127" sldId="362"/>
            <ac:spMk id="53" creationId="{1494CFE6-6157-395B-678F-5C027B2BCF8C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4" creationId="{2A9A1E4B-C7C9-9A16-E83D-18666A321FCC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8" creationId="{622DF84E-A0F6-BC40-8308-05842EC2053C}"/>
          </ac:spMkLst>
        </pc:spChg>
        <pc:spChg chg="add mod">
          <ac:chgData name="Ali, Syed Waqqas" userId="1b3a5f44-9498-4738-8c4e-8127257d744d" providerId="ADAL" clId="{47A5FD95-D490-45EC-95D9-B790786FFF74}" dt="2024-01-28T18:21:13.008" v="6630" actId="1076"/>
          <ac:spMkLst>
            <pc:docMk/>
            <pc:sldMk cId="3345125127" sldId="362"/>
            <ac:spMk id="59" creationId="{26C306F0-9FC8-0797-83AD-61C3E8909774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61" creationId="{122FC619-650D-CEA8-186A-819D7FB7BB1F}"/>
          </ac:spMkLst>
        </pc:spChg>
        <pc:spChg chg="add mod">
          <ac:chgData name="Ali, Syed Waqqas" userId="1b3a5f44-9498-4738-8c4e-8127257d744d" providerId="ADAL" clId="{47A5FD95-D490-45EC-95D9-B790786FFF74}" dt="2024-01-28T18:20:37.849" v="6621" actId="207"/>
          <ac:spMkLst>
            <pc:docMk/>
            <pc:sldMk cId="3345125127" sldId="362"/>
            <ac:spMk id="63" creationId="{4B67EE23-8716-8636-14D1-FEA699FF528E}"/>
          </ac:spMkLst>
        </pc:spChg>
        <pc:spChg chg="add mod">
          <ac:chgData name="Ali, Syed Waqqas" userId="1b3a5f44-9498-4738-8c4e-8127257d744d" providerId="ADAL" clId="{47A5FD95-D490-45EC-95D9-B790786FFF74}" dt="2024-01-28T18:20:21.119" v="6615" actId="1076"/>
          <ac:spMkLst>
            <pc:docMk/>
            <pc:sldMk cId="3345125127" sldId="362"/>
            <ac:spMk id="65" creationId="{ACD38220-F46B-C10E-9227-6C751C7382C2}"/>
          </ac:spMkLst>
        </pc:spChg>
        <pc:spChg chg="add del mod">
          <ac:chgData name="Ali, Syed Waqqas" userId="1b3a5f44-9498-4738-8c4e-8127257d744d" providerId="ADAL" clId="{47A5FD95-D490-45EC-95D9-B790786FFF74}" dt="2024-01-28T18:20:26.251" v="6617" actId="478"/>
          <ac:spMkLst>
            <pc:docMk/>
            <pc:sldMk cId="3345125127" sldId="362"/>
            <ac:spMk id="68" creationId="{0CE4ABBC-633B-B619-633A-DEC502024814}"/>
          </ac:spMkLst>
        </pc:spChg>
        <pc:spChg chg="add mod">
          <ac:chgData name="Ali, Syed Waqqas" userId="1b3a5f44-9498-4738-8c4e-8127257d744d" providerId="ADAL" clId="{47A5FD95-D490-45EC-95D9-B790786FFF74}" dt="2024-01-28T18:21:03.287" v="6627" actId="1076"/>
          <ac:spMkLst>
            <pc:docMk/>
            <pc:sldMk cId="3345125127" sldId="362"/>
            <ac:spMk id="69" creationId="{A9B3C518-7868-E387-8C1B-FEE12CA6E02A}"/>
          </ac:spMkLst>
        </pc:spChg>
        <pc:spChg chg="add mod">
          <ac:chgData name="Ali, Syed Waqqas" userId="1b3a5f44-9498-4738-8c4e-8127257d744d" providerId="ADAL" clId="{47A5FD95-D490-45EC-95D9-B790786FFF74}" dt="2024-01-28T18:22:08.952" v="6739" actId="14100"/>
          <ac:spMkLst>
            <pc:docMk/>
            <pc:sldMk cId="3345125127" sldId="362"/>
            <ac:spMk id="72" creationId="{7112ECCA-51DF-2AB8-F867-3B6AA7EA6391}"/>
          </ac:spMkLst>
        </pc:spChg>
        <pc:spChg chg="add mod">
          <ac:chgData name="Ali, Syed Waqqas" userId="1b3a5f44-9498-4738-8c4e-8127257d744d" providerId="ADAL" clId="{47A5FD95-D490-45EC-95D9-B790786FFF74}" dt="2024-01-28T18:22:06.339" v="6738" actId="1076"/>
          <ac:spMkLst>
            <pc:docMk/>
            <pc:sldMk cId="3345125127" sldId="362"/>
            <ac:spMk id="73" creationId="{E32EFCE3-61A3-888E-C361-7256A82EA0DE}"/>
          </ac:spMkLst>
        </pc:sp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14" creationId="{68F8446F-5FBE-8AE5-9189-07A4F4CFA239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15" creationId="{294488B7-AF50-0A0F-DC69-CFD2E7BD2BE9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18" creationId="{792EAED4-673A-DBFD-5810-5DC096992F6D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19" creationId="{615AB06A-8BCA-D2B9-D303-EEB3383F53E9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20" creationId="{93CE2217-BDAB-A124-6466-FE6F28D8C0E5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22" creationId="{076AEACA-F833-8F6E-6C0D-D0FCCE8B9D4A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23" creationId="{6776616B-F7AA-6342-7153-40A0AFE32107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24" creationId="{B2A6C693-A22E-2022-85DC-4C3A18A99886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30" creationId="{18E53571-EB7C-22E0-47A5-EDB3C31A09CD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31" creationId="{E5435C4B-4E65-5293-418F-5E46DE262E1C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32" creationId="{E49BB065-504D-9443-7BB0-A6E91111C95A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35" creationId="{F5B43D3D-4373-42B9-51E7-04CF89EEB789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39" creationId="{B8CF32E2-1749-AD2B-B841-49792E9A69FD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0" creationId="{55A6357B-2C16-59D4-3310-9F2A11F4E13A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3" creationId="{A14970C4-32F3-B1C6-07A0-D3B9C15F0720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4" creationId="{72A7CB64-5E0D-D664-D29D-4F9FED01CA77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5" creationId="{E32DBCB5-D0AA-4283-6971-0EA57EB22C23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7" creationId="{CDD9D328-BD82-CE31-FCC4-9598B34EFE14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8" creationId="{7964DEEC-8A7E-54F9-1B8D-084F2E368F7D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9" creationId="{B1468F5E-1762-B324-1456-F1D384C61429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55" creationId="{970699F0-D2E0-CC99-03F0-01A7ABB58E98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56" creationId="{E1237505-B8D1-9DDD-A0CA-3EFD9C90E90E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57" creationId="{FDB5D954-0F3D-42BC-3ABE-32E11348A7DE}"/>
          </ac:cxnSpMkLst>
        </pc:cxnChg>
        <pc:cxnChg chg="add mod">
          <ac:chgData name="Ali, Syed Waqqas" userId="1b3a5f44-9498-4738-8c4e-8127257d744d" providerId="ADAL" clId="{47A5FD95-D490-45EC-95D9-B790786FFF74}" dt="2024-01-28T18:21:13.008" v="6630" actId="1076"/>
          <ac:cxnSpMkLst>
            <pc:docMk/>
            <pc:sldMk cId="3345125127" sldId="362"/>
            <ac:cxnSpMk id="60" creationId="{D52B7AAE-C238-CA04-1B30-7613FAC0B52F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62" creationId="{F07418BC-3A60-8354-C5B6-A2C6A7C8075A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64" creationId="{97E08159-6D4E-04A9-EA05-5FCD249F9478}"/>
          </ac:cxnSpMkLst>
        </pc:cxnChg>
        <pc:cxnChg chg="add mod">
          <ac:chgData name="Ali, Syed Waqqas" userId="1b3a5f44-9498-4738-8c4e-8127257d744d" providerId="ADAL" clId="{47A5FD95-D490-45EC-95D9-B790786FFF74}" dt="2024-01-28T18:20:21.119" v="6615" actId="1076"/>
          <ac:cxnSpMkLst>
            <pc:docMk/>
            <pc:sldMk cId="3345125127" sldId="362"/>
            <ac:cxnSpMk id="66" creationId="{C12174E3-450F-4B71-2981-E420FEC09FEA}"/>
          </ac:cxnSpMkLst>
        </pc:cxnChg>
        <pc:cxnChg chg="add mod">
          <ac:chgData name="Ali, Syed Waqqas" userId="1b3a5f44-9498-4738-8c4e-8127257d744d" providerId="ADAL" clId="{47A5FD95-D490-45EC-95D9-B790786FFF74}" dt="2024-01-28T18:21:01.441" v="6626" actId="14100"/>
          <ac:cxnSpMkLst>
            <pc:docMk/>
            <pc:sldMk cId="3345125127" sldId="362"/>
            <ac:cxnSpMk id="70" creationId="{73F8109C-95B8-4610-0C12-A388535E52A0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017712605" sldId="363"/>
        </pc:sldMkLst>
      </pc:sldChg>
      <pc:sldChg chg="addSp delSp modSp add mod">
        <pc:chgData name="Ali, Syed Waqqas" userId="1b3a5f44-9498-4738-8c4e-8127257d744d" providerId="ADAL" clId="{47A5FD95-D490-45EC-95D9-B790786FFF74}" dt="2024-01-28T18:29:13.360" v="7078" actId="20577"/>
        <pc:sldMkLst>
          <pc:docMk/>
          <pc:sldMk cId="3061477809" sldId="363"/>
        </pc:sldMkLst>
        <pc:spChg chg="mod">
          <ac:chgData name="Ali, Syed Waqqas" userId="1b3a5f44-9498-4738-8c4e-8127257d744d" providerId="ADAL" clId="{47A5FD95-D490-45EC-95D9-B790786FFF74}" dt="2024-01-28T18:23:44.110" v="6775" actId="20577"/>
          <ac:spMkLst>
            <pc:docMk/>
            <pc:sldMk cId="3061477809" sldId="36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29:03.021" v="7072" actId="20577"/>
          <ac:spMkLst>
            <pc:docMk/>
            <pc:sldMk cId="3061477809" sldId="363"/>
            <ac:spMk id="3" creationId="{B3B2A76D-3F08-9C2B-C3E3-4A25DA409F80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3" creationId="{749263FE-6D46-8CCC-3F89-9683206B9899}"/>
          </ac:spMkLst>
        </pc:spChg>
        <pc:spChg chg="mod">
          <ac:chgData name="Ali, Syed Waqqas" userId="1b3a5f44-9498-4738-8c4e-8127257d744d" providerId="ADAL" clId="{47A5FD95-D490-45EC-95D9-B790786FFF74}" dt="2024-01-28T18:24:33.587" v="6784" actId="20577"/>
          <ac:spMkLst>
            <pc:docMk/>
            <pc:sldMk cId="3061477809" sldId="363"/>
            <ac:spMk id="24" creationId="{8D1E682E-56B9-52D5-27E8-48F0608A599A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5" creationId="{3530DC65-BB51-385E-BEC4-1F22BF2254A1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6" creationId="{89235210-5B97-DD98-A0DD-77B5A7B86109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7" creationId="{D1AB42CD-2BB3-7A2E-7E65-D949AD665EE0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8" creationId="{959FE371-6E51-7C5A-96FD-8F02D1DB5351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32" creationId="{C7BE754F-A1D1-A854-0D1C-09EF93EA16E1}"/>
          </ac:spMkLst>
        </pc:spChg>
        <pc:spChg chg="del">
          <ac:chgData name="Ali, Syed Waqqas" userId="1b3a5f44-9498-4738-8c4e-8127257d744d" providerId="ADAL" clId="{47A5FD95-D490-45EC-95D9-B790786FFF74}" dt="2024-01-28T18:24:13.214" v="6777" actId="478"/>
          <ac:spMkLst>
            <pc:docMk/>
            <pc:sldMk cId="3061477809" sldId="363"/>
            <ac:spMk id="33" creationId="{035C5F45-78D9-7DB1-78A3-208E9B49F866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35" creationId="{48D22C0F-AFBB-476E-1368-8830BE612988}"/>
          </ac:spMkLst>
        </pc:spChg>
        <pc:spChg chg="del">
          <ac:chgData name="Ali, Syed Waqqas" userId="1b3a5f44-9498-4738-8c4e-8127257d744d" providerId="ADAL" clId="{47A5FD95-D490-45EC-95D9-B790786FFF74}" dt="2024-01-28T18:24:24.378" v="6780" actId="478"/>
          <ac:spMkLst>
            <pc:docMk/>
            <pc:sldMk cId="3061477809" sldId="363"/>
            <ac:spMk id="37" creationId="{D3804B28-F95E-06F1-AD92-EFE4C1DB0671}"/>
          </ac:spMkLst>
        </pc:spChg>
        <pc:spChg chg="add mod">
          <ac:chgData name="Ali, Syed Waqqas" userId="1b3a5f44-9498-4738-8c4e-8127257d744d" providerId="ADAL" clId="{47A5FD95-D490-45EC-95D9-B790786FFF74}" dt="2024-01-28T18:24:31.818" v="6782" actId="1076"/>
          <ac:spMkLst>
            <pc:docMk/>
            <pc:sldMk cId="3061477809" sldId="363"/>
            <ac:spMk id="39" creationId="{66B066B8-AAA9-0338-AA0A-F5394D4C70D4}"/>
          </ac:spMkLst>
        </pc:spChg>
        <pc:spChg chg="add mod">
          <ac:chgData name="Ali, Syed Waqqas" userId="1b3a5f44-9498-4738-8c4e-8127257d744d" providerId="ADAL" clId="{47A5FD95-D490-45EC-95D9-B790786FFF74}" dt="2024-01-28T18:24:31.818" v="6782" actId="1076"/>
          <ac:spMkLst>
            <pc:docMk/>
            <pc:sldMk cId="3061477809" sldId="363"/>
            <ac:spMk id="40" creationId="{8E7B01CE-A788-182F-1A2F-E3D64A004073}"/>
          </ac:spMkLst>
        </pc:spChg>
        <pc:spChg chg="add mod">
          <ac:chgData name="Ali, Syed Waqqas" userId="1b3a5f44-9498-4738-8c4e-8127257d744d" providerId="ADAL" clId="{47A5FD95-D490-45EC-95D9-B790786FFF74}" dt="2024-01-28T18:24:31.818" v="6782" actId="1076"/>
          <ac:spMkLst>
            <pc:docMk/>
            <pc:sldMk cId="3061477809" sldId="363"/>
            <ac:spMk id="44" creationId="{2DB3D30E-9903-3B0B-AB14-4997C3173953}"/>
          </ac:spMkLst>
        </pc:spChg>
        <pc:spChg chg="add mod">
          <ac:chgData name="Ali, Syed Waqqas" userId="1b3a5f44-9498-4738-8c4e-8127257d744d" providerId="ADAL" clId="{47A5FD95-D490-45EC-95D9-B790786FFF74}" dt="2024-01-28T18:29:08.372" v="7076" actId="20577"/>
          <ac:spMkLst>
            <pc:docMk/>
            <pc:sldMk cId="3061477809" sldId="363"/>
            <ac:spMk id="48" creationId="{BACB7E25-1C7F-DE9D-5F08-FA866A29DF13}"/>
          </ac:spMkLst>
        </pc:spChg>
        <pc:spChg chg="add mod">
          <ac:chgData name="Ali, Syed Waqqas" userId="1b3a5f44-9498-4738-8c4e-8127257d744d" providerId="ADAL" clId="{47A5FD95-D490-45EC-95D9-B790786FFF74}" dt="2024-01-28T18:26:16.063" v="6824" actId="20577"/>
          <ac:spMkLst>
            <pc:docMk/>
            <pc:sldMk cId="3061477809" sldId="363"/>
            <ac:spMk id="49" creationId="{6E30BE5F-3818-F64F-77CA-D0AEF33C9CC3}"/>
          </ac:spMkLst>
        </pc:spChg>
        <pc:spChg chg="add mod">
          <ac:chgData name="Ali, Syed Waqqas" userId="1b3a5f44-9498-4738-8c4e-8127257d744d" providerId="ADAL" clId="{47A5FD95-D490-45EC-95D9-B790786FFF74}" dt="2024-01-28T18:29:13.360" v="7078" actId="20577"/>
          <ac:spMkLst>
            <pc:docMk/>
            <pc:sldMk cId="3061477809" sldId="363"/>
            <ac:spMk id="50" creationId="{1419B458-9FFE-DBCC-FBC2-41E6A2D39AEB}"/>
          </ac:spMkLst>
        </pc:sp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12" creationId="{C9D9DD6F-80D2-C729-1EB1-4397A1E15B69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21" creationId="{A7B9A329-6E53-006E-24B3-8E8D95913CAC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22" creationId="{7C16DD24-FC74-D6AE-F87F-311357C2ACDE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29" creationId="{55F562DC-D7CF-C60C-1CD9-AFB462613E55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30" creationId="{17F849E1-BA39-2C70-CEAD-807978310055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31" creationId="{446BD87C-56B0-6286-AC99-DC60256F7D89}"/>
          </ac:cxnSpMkLst>
        </pc:cxnChg>
        <pc:cxnChg chg="del">
          <ac:chgData name="Ali, Syed Waqqas" userId="1b3a5f44-9498-4738-8c4e-8127257d744d" providerId="ADAL" clId="{47A5FD95-D490-45EC-95D9-B790786FFF74}" dt="2024-01-28T18:24:11.408" v="6776" actId="478"/>
          <ac:cxnSpMkLst>
            <pc:docMk/>
            <pc:sldMk cId="3061477809" sldId="363"/>
            <ac:cxnSpMk id="34" creationId="{466ED4E5-4FB2-63BC-4055-69FC25DF448B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36" creationId="{8E2B390E-95FA-2D1B-C52B-8F7D8681977D}"/>
          </ac:cxnSpMkLst>
        </pc:cxnChg>
        <pc:cxnChg chg="del">
          <ac:chgData name="Ali, Syed Waqqas" userId="1b3a5f44-9498-4738-8c4e-8127257d744d" providerId="ADAL" clId="{47A5FD95-D490-45EC-95D9-B790786FFF74}" dt="2024-01-28T18:24:23.643" v="6779" actId="478"/>
          <ac:cxnSpMkLst>
            <pc:docMk/>
            <pc:sldMk cId="3061477809" sldId="363"/>
            <ac:cxnSpMk id="38" creationId="{71DECCCC-1138-3553-F51D-DAF8D2163A51}"/>
          </ac:cxnSpMkLst>
        </pc:cxnChg>
        <pc:cxnChg chg="add mod">
          <ac:chgData name="Ali, Syed Waqqas" userId="1b3a5f44-9498-4738-8c4e-8127257d744d" providerId="ADAL" clId="{47A5FD95-D490-45EC-95D9-B790786FFF74}" dt="2024-01-28T18:24:31.818" v="6782" actId="1076"/>
          <ac:cxnSpMkLst>
            <pc:docMk/>
            <pc:sldMk cId="3061477809" sldId="363"/>
            <ac:cxnSpMk id="41" creationId="{D7CDBC23-401C-7186-C576-925D9CD1F3A1}"/>
          </ac:cxnSpMkLst>
        </pc:cxnChg>
        <pc:cxnChg chg="add mod">
          <ac:chgData name="Ali, Syed Waqqas" userId="1b3a5f44-9498-4738-8c4e-8127257d744d" providerId="ADAL" clId="{47A5FD95-D490-45EC-95D9-B790786FFF74}" dt="2024-01-28T18:24:31.818" v="6782" actId="1076"/>
          <ac:cxnSpMkLst>
            <pc:docMk/>
            <pc:sldMk cId="3061477809" sldId="363"/>
            <ac:cxnSpMk id="42" creationId="{2565A107-891C-C0BE-CED5-A9793FDD3139}"/>
          </ac:cxnSpMkLst>
        </pc:cxnChg>
        <pc:cxnChg chg="add mod">
          <ac:chgData name="Ali, Syed Waqqas" userId="1b3a5f44-9498-4738-8c4e-8127257d744d" providerId="ADAL" clId="{47A5FD95-D490-45EC-95D9-B790786FFF74}" dt="2024-01-28T18:24:31.818" v="6782" actId="1076"/>
          <ac:cxnSpMkLst>
            <pc:docMk/>
            <pc:sldMk cId="3061477809" sldId="363"/>
            <ac:cxnSpMk id="43" creationId="{E2751189-F2B1-3ED1-F14F-A036CA5EF3CD}"/>
          </ac:cxnSpMkLst>
        </pc:cxnChg>
        <pc:cxnChg chg="add mod">
          <ac:chgData name="Ali, Syed Waqqas" userId="1b3a5f44-9498-4738-8c4e-8127257d744d" providerId="ADAL" clId="{47A5FD95-D490-45EC-95D9-B790786FFF74}" dt="2024-01-28T18:24:49.849" v="6786" actId="1076"/>
          <ac:cxnSpMkLst>
            <pc:docMk/>
            <pc:sldMk cId="3061477809" sldId="363"/>
            <ac:cxnSpMk id="45" creationId="{214641EB-4F59-FAE1-45EA-FD9EC1872AAC}"/>
          </ac:cxnSpMkLst>
        </pc:cxnChg>
        <pc:cxnChg chg="add mod">
          <ac:chgData name="Ali, Syed Waqqas" userId="1b3a5f44-9498-4738-8c4e-8127257d744d" providerId="ADAL" clId="{47A5FD95-D490-45EC-95D9-B790786FFF74}" dt="2024-01-28T18:24:54.894" v="6788" actId="1076"/>
          <ac:cxnSpMkLst>
            <pc:docMk/>
            <pc:sldMk cId="3061477809" sldId="363"/>
            <ac:cxnSpMk id="46" creationId="{6BDB7A66-9EA1-9560-200F-330A37A58CE1}"/>
          </ac:cxnSpMkLst>
        </pc:cxnChg>
        <pc:cxnChg chg="add mod">
          <ac:chgData name="Ali, Syed Waqqas" userId="1b3a5f44-9498-4738-8c4e-8127257d744d" providerId="ADAL" clId="{47A5FD95-D490-45EC-95D9-B790786FFF74}" dt="2024-01-28T18:24:58.896" v="6790" actId="1076"/>
          <ac:cxnSpMkLst>
            <pc:docMk/>
            <pc:sldMk cId="3061477809" sldId="363"/>
            <ac:cxnSpMk id="47" creationId="{8F31B187-81D7-F0ED-D99A-AFDA99D48D36}"/>
          </ac:cxnSpMkLst>
        </pc:cxnChg>
      </pc:sldChg>
      <pc:sldChg chg="addSp modSp add mod">
        <pc:chgData name="Ali, Syed Waqqas" userId="1b3a5f44-9498-4738-8c4e-8127257d744d" providerId="ADAL" clId="{47A5FD95-D490-45EC-95D9-B790786FFF74}" dt="2024-01-28T18:29:26.263" v="7086" actId="20577"/>
        <pc:sldMkLst>
          <pc:docMk/>
          <pc:sldMk cId="426556849" sldId="364"/>
        </pc:sldMkLst>
        <pc:spChg chg="mod">
          <ac:chgData name="Ali, Syed Waqqas" userId="1b3a5f44-9498-4738-8c4e-8127257d744d" providerId="ADAL" clId="{47A5FD95-D490-45EC-95D9-B790786FFF74}" dt="2024-01-28T18:29:26.263" v="7086" actId="20577"/>
          <ac:spMkLst>
            <pc:docMk/>
            <pc:sldMk cId="426556849" sldId="36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26:59.044" v="6863" actId="20577"/>
          <ac:spMkLst>
            <pc:docMk/>
            <pc:sldMk cId="426556849" sldId="364"/>
            <ac:spMk id="12" creationId="{AE7378D3-17B0-3139-494B-E6CE7FD1F75A}"/>
          </ac:spMkLst>
        </pc:spChg>
        <pc:spChg chg="mod">
          <ac:chgData name="Ali, Syed Waqqas" userId="1b3a5f44-9498-4738-8c4e-8127257d744d" providerId="ADAL" clId="{47A5FD95-D490-45EC-95D9-B790786FFF74}" dt="2024-01-28T18:29:23.844" v="7082" actId="6549"/>
          <ac:spMkLst>
            <pc:docMk/>
            <pc:sldMk cId="426556849" sldId="364"/>
            <ac:spMk id="48" creationId="{BACB7E25-1C7F-DE9D-5F08-FA866A29DF13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157126799" sldId="364"/>
        </pc:sldMkLst>
      </pc:sldChg>
      <pc:sldChg chg="delSp modSp add mod">
        <pc:chgData name="Ali, Syed Waqqas" userId="1b3a5f44-9498-4738-8c4e-8127257d744d" providerId="ADAL" clId="{47A5FD95-D490-45EC-95D9-B790786FFF74}" dt="2024-01-28T18:29:55.441" v="7103" actId="20577"/>
        <pc:sldMkLst>
          <pc:docMk/>
          <pc:sldMk cId="931719610" sldId="365"/>
        </pc:sldMkLst>
        <pc:spChg chg="mod">
          <ac:chgData name="Ali, Syed Waqqas" userId="1b3a5f44-9498-4738-8c4e-8127257d744d" providerId="ADAL" clId="{47A5FD95-D490-45EC-95D9-B790786FFF74}" dt="2024-01-28T18:29:52.995" v="7099" actId="20577"/>
          <ac:spMkLst>
            <pc:docMk/>
            <pc:sldMk cId="931719610" sldId="365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8:29:48.106" v="7095" actId="20577"/>
          <ac:spMkLst>
            <pc:docMk/>
            <pc:sldMk cId="931719610" sldId="365"/>
            <ac:spMk id="12" creationId="{AE7378D3-17B0-3139-494B-E6CE7FD1F75A}"/>
          </ac:spMkLst>
        </pc:spChg>
        <pc:spChg chg="del">
          <ac:chgData name="Ali, Syed Waqqas" userId="1b3a5f44-9498-4738-8c4e-8127257d744d" providerId="ADAL" clId="{47A5FD95-D490-45EC-95D9-B790786FFF74}" dt="2024-01-28T18:27:19.421" v="6876" actId="478"/>
          <ac:spMkLst>
            <pc:docMk/>
            <pc:sldMk cId="931719610" sldId="365"/>
            <ac:spMk id="39" creationId="{66B066B8-AAA9-0338-AA0A-F5394D4C70D4}"/>
          </ac:spMkLst>
        </pc:spChg>
        <pc:spChg chg="del">
          <ac:chgData name="Ali, Syed Waqqas" userId="1b3a5f44-9498-4738-8c4e-8127257d744d" providerId="ADAL" clId="{47A5FD95-D490-45EC-95D9-B790786FFF74}" dt="2024-01-28T18:27:08.492" v="6867" actId="478"/>
          <ac:spMkLst>
            <pc:docMk/>
            <pc:sldMk cId="931719610" sldId="365"/>
            <ac:spMk id="40" creationId="{8E7B01CE-A788-182F-1A2F-E3D64A004073}"/>
          </ac:spMkLst>
        </pc:spChg>
        <pc:spChg chg="mod">
          <ac:chgData name="Ali, Syed Waqqas" userId="1b3a5f44-9498-4738-8c4e-8127257d744d" providerId="ADAL" clId="{47A5FD95-D490-45EC-95D9-B790786FFF74}" dt="2024-01-28T18:27:13.920" v="6873" actId="20577"/>
          <ac:spMkLst>
            <pc:docMk/>
            <pc:sldMk cId="931719610" sldId="365"/>
            <ac:spMk id="44" creationId="{2DB3D30E-9903-3B0B-AB14-4997C3173953}"/>
          </ac:spMkLst>
        </pc:spChg>
        <pc:spChg chg="mod">
          <ac:chgData name="Ali, Syed Waqqas" userId="1b3a5f44-9498-4738-8c4e-8127257d744d" providerId="ADAL" clId="{47A5FD95-D490-45EC-95D9-B790786FFF74}" dt="2024-01-28T18:29:55.441" v="7103" actId="20577"/>
          <ac:spMkLst>
            <pc:docMk/>
            <pc:sldMk cId="931719610" sldId="365"/>
            <ac:spMk id="48" creationId="{BACB7E25-1C7F-DE9D-5F08-FA866A29DF13}"/>
          </ac:spMkLst>
        </pc:spChg>
        <pc:spChg chg="del">
          <ac:chgData name="Ali, Syed Waqqas" userId="1b3a5f44-9498-4738-8c4e-8127257d744d" providerId="ADAL" clId="{47A5FD95-D490-45EC-95D9-B790786FFF74}" dt="2024-01-28T18:27:16.069" v="6874" actId="478"/>
          <ac:spMkLst>
            <pc:docMk/>
            <pc:sldMk cId="931719610" sldId="365"/>
            <ac:spMk id="49" creationId="{6E30BE5F-3818-F64F-77CA-D0AEF33C9CC3}"/>
          </ac:spMkLst>
        </pc:spChg>
        <pc:spChg chg="del">
          <ac:chgData name="Ali, Syed Waqqas" userId="1b3a5f44-9498-4738-8c4e-8127257d744d" providerId="ADAL" clId="{47A5FD95-D490-45EC-95D9-B790786FFF74}" dt="2024-01-28T18:27:09.895" v="6869" actId="478"/>
          <ac:spMkLst>
            <pc:docMk/>
            <pc:sldMk cId="931719610" sldId="365"/>
            <ac:spMk id="50" creationId="{1419B458-9FFE-DBCC-FBC2-41E6A2D39AEB}"/>
          </ac:spMkLst>
        </pc:spChg>
        <pc:cxnChg chg="del">
          <ac:chgData name="Ali, Syed Waqqas" userId="1b3a5f44-9498-4738-8c4e-8127257d744d" providerId="ADAL" clId="{47A5FD95-D490-45EC-95D9-B790786FFF74}" dt="2024-01-28T18:27:07.084" v="6865" actId="478"/>
          <ac:cxnSpMkLst>
            <pc:docMk/>
            <pc:sldMk cId="931719610" sldId="365"/>
            <ac:cxnSpMk id="41" creationId="{D7CDBC23-401C-7186-C576-925D9CD1F3A1}"/>
          </ac:cxnSpMkLst>
        </pc:cxnChg>
        <pc:cxnChg chg="del">
          <ac:chgData name="Ali, Syed Waqqas" userId="1b3a5f44-9498-4738-8c4e-8127257d744d" providerId="ADAL" clId="{47A5FD95-D490-45EC-95D9-B790786FFF74}" dt="2024-01-28T18:27:07.698" v="6866" actId="478"/>
          <ac:cxnSpMkLst>
            <pc:docMk/>
            <pc:sldMk cId="931719610" sldId="365"/>
            <ac:cxnSpMk id="42" creationId="{2565A107-891C-C0BE-CED5-A9793FDD3139}"/>
          </ac:cxnSpMkLst>
        </pc:cxnChg>
        <pc:cxnChg chg="del">
          <ac:chgData name="Ali, Syed Waqqas" userId="1b3a5f44-9498-4738-8c4e-8127257d744d" providerId="ADAL" clId="{47A5FD95-D490-45EC-95D9-B790786FFF74}" dt="2024-01-28T18:27:08.971" v="6868" actId="478"/>
          <ac:cxnSpMkLst>
            <pc:docMk/>
            <pc:sldMk cId="931719610" sldId="365"/>
            <ac:cxnSpMk id="46" creationId="{6BDB7A66-9EA1-9560-200F-330A37A58CE1}"/>
          </ac:cxnSpMkLst>
        </pc:cxnChg>
        <pc:cxnChg chg="del">
          <ac:chgData name="Ali, Syed Waqqas" userId="1b3a5f44-9498-4738-8c4e-8127257d744d" providerId="ADAL" clId="{47A5FD95-D490-45EC-95D9-B790786FFF74}" dt="2024-01-28T18:27:17.001" v="6875" actId="478"/>
          <ac:cxnSpMkLst>
            <pc:docMk/>
            <pc:sldMk cId="931719610" sldId="365"/>
            <ac:cxnSpMk id="47" creationId="{8F31B187-81D7-F0ED-D99A-AFDA99D48D36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999072389" sldId="365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810272245" sldId="366"/>
        </pc:sldMkLst>
      </pc:sldChg>
      <pc:sldChg chg="delSp modSp add mod">
        <pc:chgData name="Ali, Syed Waqqas" userId="1b3a5f44-9498-4738-8c4e-8127257d744d" providerId="ADAL" clId="{47A5FD95-D490-45EC-95D9-B790786FFF74}" dt="2024-01-28T18:30:47.378" v="7118" actId="20577"/>
        <pc:sldMkLst>
          <pc:docMk/>
          <pc:sldMk cId="2677206098" sldId="366"/>
        </pc:sldMkLst>
        <pc:spChg chg="mod">
          <ac:chgData name="Ali, Syed Waqqas" userId="1b3a5f44-9498-4738-8c4e-8127257d744d" providerId="ADAL" clId="{47A5FD95-D490-45EC-95D9-B790786FFF74}" dt="2024-01-28T18:30:47.378" v="7118" actId="20577"/>
          <ac:spMkLst>
            <pc:docMk/>
            <pc:sldMk cId="2677206098" sldId="366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8:30:02.943" v="7110" actId="20577"/>
          <ac:spMkLst>
            <pc:docMk/>
            <pc:sldMk cId="2677206098" sldId="366"/>
            <ac:spMk id="12" creationId="{AE7378D3-17B0-3139-494B-E6CE7FD1F75A}"/>
          </ac:spMkLst>
        </pc:spChg>
        <pc:spChg chg="del">
          <ac:chgData name="Ali, Syed Waqqas" userId="1b3a5f44-9498-4738-8c4e-8127257d744d" providerId="ADAL" clId="{47A5FD95-D490-45EC-95D9-B790786FFF74}" dt="2024-01-28T18:27:35.510" v="6893" actId="478"/>
          <ac:spMkLst>
            <pc:docMk/>
            <pc:sldMk cId="2677206098" sldId="366"/>
            <ac:spMk id="16" creationId="{B01794B4-4788-C509-855C-3566F43C75B4}"/>
          </ac:spMkLst>
        </pc:spChg>
        <pc:spChg chg="del">
          <ac:chgData name="Ali, Syed Waqqas" userId="1b3a5f44-9498-4738-8c4e-8127257d744d" providerId="ADAL" clId="{47A5FD95-D490-45EC-95D9-B790786FFF74}" dt="2024-01-28T18:27:39.040" v="6896" actId="478"/>
          <ac:spMkLst>
            <pc:docMk/>
            <pc:sldMk cId="2677206098" sldId="366"/>
            <ac:spMk id="17" creationId="{6AD88895-DD04-16AE-5149-356A95D9F07D}"/>
          </ac:spMkLst>
        </pc:spChg>
        <pc:spChg chg="mod">
          <ac:chgData name="Ali, Syed Waqqas" userId="1b3a5f44-9498-4738-8c4e-8127257d744d" providerId="ADAL" clId="{47A5FD95-D490-45EC-95D9-B790786FFF74}" dt="2024-01-28T18:30:07.135" v="7114" actId="20577"/>
          <ac:spMkLst>
            <pc:docMk/>
            <pc:sldMk cId="2677206098" sldId="366"/>
            <ac:spMk id="24" creationId="{8D1E682E-56B9-52D5-27E8-48F0608A599A}"/>
          </ac:spMkLst>
        </pc:spChg>
        <pc:spChg chg="del">
          <ac:chgData name="Ali, Syed Waqqas" userId="1b3a5f44-9498-4738-8c4e-8127257d744d" providerId="ADAL" clId="{47A5FD95-D490-45EC-95D9-B790786FFF74}" dt="2024-01-28T18:27:33.217" v="6891" actId="478"/>
          <ac:spMkLst>
            <pc:docMk/>
            <pc:sldMk cId="2677206098" sldId="366"/>
            <ac:spMk id="44" creationId="{2DB3D30E-9903-3B0B-AB14-4997C3173953}"/>
          </ac:spMkLst>
        </pc:spChg>
        <pc:spChg chg="del">
          <ac:chgData name="Ali, Syed Waqqas" userId="1b3a5f44-9498-4738-8c4e-8127257d744d" providerId="ADAL" clId="{47A5FD95-D490-45EC-95D9-B790786FFF74}" dt="2024-01-28T18:27:41.925" v="6898" actId="478"/>
          <ac:spMkLst>
            <pc:docMk/>
            <pc:sldMk cId="2677206098" sldId="366"/>
            <ac:spMk id="48" creationId="{BACB7E25-1C7F-DE9D-5F08-FA866A29DF13}"/>
          </ac:spMkLst>
        </pc:spChg>
        <pc:cxnChg chg="del">
          <ac:chgData name="Ali, Syed Waqqas" userId="1b3a5f44-9498-4738-8c4e-8127257d744d" providerId="ADAL" clId="{47A5FD95-D490-45EC-95D9-B790786FFF74}" dt="2024-01-28T18:27:36.087" v="6894" actId="478"/>
          <ac:cxnSpMkLst>
            <pc:docMk/>
            <pc:sldMk cId="2677206098" sldId="366"/>
            <ac:cxnSpMk id="18" creationId="{78F00BC4-464A-8367-9133-015872F06A7A}"/>
          </ac:cxnSpMkLst>
        </pc:cxnChg>
        <pc:cxnChg chg="del">
          <ac:chgData name="Ali, Syed Waqqas" userId="1b3a5f44-9498-4738-8c4e-8127257d744d" providerId="ADAL" clId="{47A5FD95-D490-45EC-95D9-B790786FFF74}" dt="2024-01-28T18:27:37.071" v="6895" actId="478"/>
          <ac:cxnSpMkLst>
            <pc:docMk/>
            <pc:sldMk cId="2677206098" sldId="366"/>
            <ac:cxnSpMk id="19" creationId="{E084D109-DF36-4522-59FC-F001A84A1029}"/>
          </ac:cxnSpMkLst>
        </pc:cxnChg>
        <pc:cxnChg chg="del">
          <ac:chgData name="Ali, Syed Waqqas" userId="1b3a5f44-9498-4738-8c4e-8127257d744d" providerId="ADAL" clId="{47A5FD95-D490-45EC-95D9-B790786FFF74}" dt="2024-01-28T18:27:33.979" v="6892" actId="478"/>
          <ac:cxnSpMkLst>
            <pc:docMk/>
            <pc:sldMk cId="2677206098" sldId="366"/>
            <ac:cxnSpMk id="43" creationId="{E2751189-F2B1-3ED1-F14F-A036CA5EF3CD}"/>
          </ac:cxnSpMkLst>
        </pc:cxnChg>
        <pc:cxnChg chg="del">
          <ac:chgData name="Ali, Syed Waqqas" userId="1b3a5f44-9498-4738-8c4e-8127257d744d" providerId="ADAL" clId="{47A5FD95-D490-45EC-95D9-B790786FFF74}" dt="2024-01-28T18:27:39.580" v="6897" actId="478"/>
          <ac:cxnSpMkLst>
            <pc:docMk/>
            <pc:sldMk cId="2677206098" sldId="366"/>
            <ac:cxnSpMk id="45" creationId="{214641EB-4F59-FAE1-45EA-FD9EC1872AAC}"/>
          </ac:cxnSpMkLst>
        </pc:cxnChg>
      </pc:sldChg>
      <pc:sldChg chg="modSp add mod">
        <pc:chgData name="Ali, Syed Waqqas" userId="1b3a5f44-9498-4738-8c4e-8127257d744d" providerId="ADAL" clId="{47A5FD95-D490-45EC-95D9-B790786FFF74}" dt="2024-01-28T18:41:16.684" v="7268" actId="20577"/>
        <pc:sldMkLst>
          <pc:docMk/>
          <pc:sldMk cId="3528446812" sldId="367"/>
        </pc:sldMkLst>
        <pc:spChg chg="mod">
          <ac:chgData name="Ali, Syed Waqqas" userId="1b3a5f44-9498-4738-8c4e-8127257d744d" providerId="ADAL" clId="{47A5FD95-D490-45EC-95D9-B790786FFF74}" dt="2024-01-28T18:27:58.169" v="6931" actId="20577"/>
          <ac:spMkLst>
            <pc:docMk/>
            <pc:sldMk cId="3528446812" sldId="36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41:16.684" v="7268" actId="20577"/>
          <ac:spMkLst>
            <pc:docMk/>
            <pc:sldMk cId="3528446812" sldId="36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69434994" sldId="367"/>
        </pc:sldMkLst>
      </pc:sldChg>
      <pc:sldChg chg="modSp add mod">
        <pc:chgData name="Ali, Syed Waqqas" userId="1b3a5f44-9498-4738-8c4e-8127257d744d" providerId="ADAL" clId="{47A5FD95-D490-45EC-95D9-B790786FFF74}" dt="2024-01-28T18:43:34.988" v="7611" actId="20577"/>
        <pc:sldMkLst>
          <pc:docMk/>
          <pc:sldMk cId="1064371886" sldId="368"/>
        </pc:sldMkLst>
        <pc:spChg chg="mod">
          <ac:chgData name="Ali, Syed Waqqas" userId="1b3a5f44-9498-4738-8c4e-8127257d744d" providerId="ADAL" clId="{47A5FD95-D490-45EC-95D9-B790786FFF74}" dt="2024-01-28T18:42:24.905" v="7305" actId="20577"/>
          <ac:spMkLst>
            <pc:docMk/>
            <pc:sldMk cId="1064371886" sldId="368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43:34.988" v="7611" actId="20577"/>
          <ac:spMkLst>
            <pc:docMk/>
            <pc:sldMk cId="1064371886" sldId="36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4250881931" sldId="368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227678508" sldId="369"/>
        </pc:sldMkLst>
      </pc:sldChg>
      <pc:sldChg chg="modSp add mod">
        <pc:chgData name="Ali, Syed Waqqas" userId="1b3a5f44-9498-4738-8c4e-8127257d744d" providerId="ADAL" clId="{47A5FD95-D490-45EC-95D9-B790786FFF74}" dt="2024-01-28T18:40:37.011" v="7174" actId="20577"/>
        <pc:sldMkLst>
          <pc:docMk/>
          <pc:sldMk cId="2566097936" sldId="369"/>
        </pc:sldMkLst>
        <pc:spChg chg="mod">
          <ac:chgData name="Ali, Syed Waqqas" userId="1b3a5f44-9498-4738-8c4e-8127257d744d" providerId="ADAL" clId="{47A5FD95-D490-45EC-95D9-B790786FFF74}" dt="2024-01-28T18:40:37.011" v="7174" actId="20577"/>
          <ac:spMkLst>
            <pc:docMk/>
            <pc:sldMk cId="2566097936" sldId="369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66712395" sldId="370"/>
        </pc:sldMkLst>
      </pc:sldChg>
      <pc:sldChg chg="modSp add mod">
        <pc:chgData name="Ali, Syed Waqqas" userId="1b3a5f44-9498-4738-8c4e-8127257d744d" providerId="ADAL" clId="{47A5FD95-D490-45EC-95D9-B790786FFF74}" dt="2024-01-28T18:44:50.455" v="7713" actId="20577"/>
        <pc:sldMkLst>
          <pc:docMk/>
          <pc:sldMk cId="3642618203" sldId="370"/>
        </pc:sldMkLst>
        <pc:spChg chg="mod">
          <ac:chgData name="Ali, Syed Waqqas" userId="1b3a5f44-9498-4738-8c4e-8127257d744d" providerId="ADAL" clId="{47A5FD95-D490-45EC-95D9-B790786FFF74}" dt="2024-01-28T18:44:50.455" v="7713" actId="20577"/>
          <ac:spMkLst>
            <pc:docMk/>
            <pc:sldMk cId="3642618203" sldId="37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727919017" sldId="371"/>
        </pc:sldMkLst>
      </pc:sldChg>
      <pc:sldChg chg="modSp add mod">
        <pc:chgData name="Ali, Syed Waqqas" userId="1b3a5f44-9498-4738-8c4e-8127257d744d" providerId="ADAL" clId="{47A5FD95-D490-45EC-95D9-B790786FFF74}" dt="2024-01-28T18:46:51.066" v="7953" actId="6549"/>
        <pc:sldMkLst>
          <pc:docMk/>
          <pc:sldMk cId="4269564070" sldId="371"/>
        </pc:sldMkLst>
        <pc:spChg chg="mod">
          <ac:chgData name="Ali, Syed Waqqas" userId="1b3a5f44-9498-4738-8c4e-8127257d744d" providerId="ADAL" clId="{47A5FD95-D490-45EC-95D9-B790786FFF74}" dt="2024-01-28T18:46:51.066" v="7953" actId="6549"/>
          <ac:spMkLst>
            <pc:docMk/>
            <pc:sldMk cId="4269564070" sldId="37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563694675" sldId="372"/>
        </pc:sldMkLst>
      </pc:sldChg>
      <pc:sldChg chg="modSp add mod">
        <pc:chgData name="Ali, Syed Waqqas" userId="1b3a5f44-9498-4738-8c4e-8127257d744d" providerId="ADAL" clId="{47A5FD95-D490-45EC-95D9-B790786FFF74}" dt="2024-01-28T18:46:00.612" v="7819" actId="20577"/>
        <pc:sldMkLst>
          <pc:docMk/>
          <pc:sldMk cId="4255467814" sldId="372"/>
        </pc:sldMkLst>
        <pc:spChg chg="mod">
          <ac:chgData name="Ali, Syed Waqqas" userId="1b3a5f44-9498-4738-8c4e-8127257d744d" providerId="ADAL" clId="{47A5FD95-D490-45EC-95D9-B790786FFF74}" dt="2024-01-28T18:46:00.612" v="7819" actId="20577"/>
          <ac:spMkLst>
            <pc:docMk/>
            <pc:sldMk cId="4255467814" sldId="37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8:47:06.495" v="7991" actId="20577"/>
        <pc:sldMkLst>
          <pc:docMk/>
          <pc:sldMk cId="459013536" sldId="373"/>
        </pc:sldMkLst>
        <pc:spChg chg="mod">
          <ac:chgData name="Ali, Syed Waqqas" userId="1b3a5f44-9498-4738-8c4e-8127257d744d" providerId="ADAL" clId="{47A5FD95-D490-45EC-95D9-B790786FFF74}" dt="2024-01-28T18:47:06.495" v="7991" actId="20577"/>
          <ac:spMkLst>
            <pc:docMk/>
            <pc:sldMk cId="459013536" sldId="37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984154689" sldId="373"/>
        </pc:sldMkLst>
      </pc:sldChg>
      <pc:sldChg chg="modSp add mod">
        <pc:chgData name="Ali, Syed Waqqas" userId="1b3a5f44-9498-4738-8c4e-8127257d744d" providerId="ADAL" clId="{47A5FD95-D490-45EC-95D9-B790786FFF74}" dt="2024-01-28T18:49:11.200" v="8325" actId="20577"/>
        <pc:sldMkLst>
          <pc:docMk/>
          <pc:sldMk cId="1916037703" sldId="374"/>
        </pc:sldMkLst>
        <pc:spChg chg="mod">
          <ac:chgData name="Ali, Syed Waqqas" userId="1b3a5f44-9498-4738-8c4e-8127257d744d" providerId="ADAL" clId="{47A5FD95-D490-45EC-95D9-B790786FFF74}" dt="2024-01-28T18:47:47.382" v="8014" actId="403"/>
          <ac:spMkLst>
            <pc:docMk/>
            <pc:sldMk cId="1916037703" sldId="37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49:11.200" v="8325" actId="20577"/>
          <ac:spMkLst>
            <pc:docMk/>
            <pc:sldMk cId="1916037703" sldId="37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852942467" sldId="374"/>
        </pc:sldMkLst>
      </pc:sldChg>
      <pc:sldChg chg="modSp add mod">
        <pc:chgData name="Ali, Syed Waqqas" userId="1b3a5f44-9498-4738-8c4e-8127257d744d" providerId="ADAL" clId="{47A5FD95-D490-45EC-95D9-B790786FFF74}" dt="2024-01-28T18:53:10.211" v="8601" actId="20577"/>
        <pc:sldMkLst>
          <pc:docMk/>
          <pc:sldMk cId="1902631804" sldId="375"/>
        </pc:sldMkLst>
        <pc:spChg chg="mod">
          <ac:chgData name="Ali, Syed Waqqas" userId="1b3a5f44-9498-4738-8c4e-8127257d744d" providerId="ADAL" clId="{47A5FD95-D490-45EC-95D9-B790786FFF74}" dt="2024-01-28T18:53:10.211" v="8601" actId="20577"/>
          <ac:spMkLst>
            <pc:docMk/>
            <pc:sldMk cId="1902631804" sldId="37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21278543" sldId="375"/>
        </pc:sldMkLst>
      </pc:sldChg>
      <pc:sldChg chg="modSp add mod">
        <pc:chgData name="Ali, Syed Waqqas" userId="1b3a5f44-9498-4738-8c4e-8127257d744d" providerId="ADAL" clId="{47A5FD95-D490-45EC-95D9-B790786FFF74}" dt="2024-01-28T18:53:21.478" v="8611" actId="27636"/>
        <pc:sldMkLst>
          <pc:docMk/>
          <pc:sldMk cId="261071876" sldId="376"/>
        </pc:sldMkLst>
        <pc:spChg chg="mod">
          <ac:chgData name="Ali, Syed Waqqas" userId="1b3a5f44-9498-4738-8c4e-8127257d744d" providerId="ADAL" clId="{47A5FD95-D490-45EC-95D9-B790786FFF74}" dt="2024-01-28T18:53:21.478" v="8611" actId="27636"/>
          <ac:spMkLst>
            <pc:docMk/>
            <pc:sldMk cId="261071876" sldId="37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449519716" sldId="376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781360920" sldId="377"/>
        </pc:sldMkLst>
      </pc:sldChg>
      <pc:sldChg chg="modSp add mod">
        <pc:chgData name="Ali, Syed Waqqas" userId="1b3a5f44-9498-4738-8c4e-8127257d744d" providerId="ADAL" clId="{47A5FD95-D490-45EC-95D9-B790786FFF74}" dt="2024-01-28T18:57:01.435" v="8993" actId="20577"/>
        <pc:sldMkLst>
          <pc:docMk/>
          <pc:sldMk cId="1010184070" sldId="377"/>
        </pc:sldMkLst>
        <pc:spChg chg="mod">
          <ac:chgData name="Ali, Syed Waqqas" userId="1b3a5f44-9498-4738-8c4e-8127257d744d" providerId="ADAL" clId="{47A5FD95-D490-45EC-95D9-B790786FFF74}" dt="2024-01-28T18:57:01.435" v="8993" actId="20577"/>
          <ac:spMkLst>
            <pc:docMk/>
            <pc:sldMk cId="1010184070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56:49.061" v="8974" actId="2711"/>
          <ac:spMkLst>
            <pc:docMk/>
            <pc:sldMk cId="1010184070" sldId="37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8:57:14.257" v="9076" actId="20577"/>
        <pc:sldMkLst>
          <pc:docMk/>
          <pc:sldMk cId="1128182627" sldId="378"/>
        </pc:sldMkLst>
        <pc:spChg chg="mod">
          <ac:chgData name="Ali, Syed Waqqas" userId="1b3a5f44-9498-4738-8c4e-8127257d744d" providerId="ADAL" clId="{47A5FD95-D490-45EC-95D9-B790786FFF74}" dt="2024-01-28T18:57:14.257" v="9076" actId="20577"/>
          <ac:spMkLst>
            <pc:docMk/>
            <pc:sldMk cId="1128182627" sldId="37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766653037" sldId="378"/>
        </pc:sldMkLst>
      </pc:sldChg>
      <pc:sldChg chg="modSp add mod">
        <pc:chgData name="Ali, Syed Waqqas" userId="1b3a5f44-9498-4738-8c4e-8127257d744d" providerId="ADAL" clId="{47A5FD95-D490-45EC-95D9-B790786FFF74}" dt="2024-01-28T18:58:12.731" v="9276" actId="20577"/>
        <pc:sldMkLst>
          <pc:docMk/>
          <pc:sldMk cId="7645743" sldId="379"/>
        </pc:sldMkLst>
        <pc:spChg chg="mod">
          <ac:chgData name="Ali, Syed Waqqas" userId="1b3a5f44-9498-4738-8c4e-8127257d744d" providerId="ADAL" clId="{47A5FD95-D490-45EC-95D9-B790786FFF74}" dt="2024-01-28T18:57:37.667" v="9097" actId="403"/>
          <ac:spMkLst>
            <pc:docMk/>
            <pc:sldMk cId="7645743" sldId="379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58:12.731" v="9276" actId="20577"/>
          <ac:spMkLst>
            <pc:docMk/>
            <pc:sldMk cId="7645743" sldId="37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59259375" sldId="379"/>
        </pc:sldMkLst>
      </pc:sldChg>
      <pc:sldChg chg="modSp add mod">
        <pc:chgData name="Ali, Syed Waqqas" userId="1b3a5f44-9498-4738-8c4e-8127257d744d" providerId="ADAL" clId="{47A5FD95-D490-45EC-95D9-B790786FFF74}" dt="2024-01-28T18:58:30.189" v="9289" actId="20577"/>
        <pc:sldMkLst>
          <pc:docMk/>
          <pc:sldMk cId="1181120601" sldId="380"/>
        </pc:sldMkLst>
        <pc:spChg chg="mod">
          <ac:chgData name="Ali, Syed Waqqas" userId="1b3a5f44-9498-4738-8c4e-8127257d744d" providerId="ADAL" clId="{47A5FD95-D490-45EC-95D9-B790786FFF74}" dt="2024-01-28T18:58:30.189" v="9289" actId="20577"/>
          <ac:spMkLst>
            <pc:docMk/>
            <pc:sldMk cId="1181120601" sldId="380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769934401" sldId="380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602905853" sldId="381"/>
        </pc:sldMkLst>
      </pc:sldChg>
      <pc:sldChg chg="modSp add mod">
        <pc:chgData name="Ali, Syed Waqqas" userId="1b3a5f44-9498-4738-8c4e-8127257d744d" providerId="ADAL" clId="{47A5FD95-D490-45EC-95D9-B790786FFF74}" dt="2024-01-28T18:59:52.963" v="9492" actId="20577"/>
        <pc:sldMkLst>
          <pc:docMk/>
          <pc:sldMk cId="2923043488" sldId="381"/>
        </pc:sldMkLst>
        <pc:spChg chg="mod">
          <ac:chgData name="Ali, Syed Waqqas" userId="1b3a5f44-9498-4738-8c4e-8127257d744d" providerId="ADAL" clId="{47A5FD95-D490-45EC-95D9-B790786FFF74}" dt="2024-01-28T18:59:52.963" v="9492" actId="20577"/>
          <ac:spMkLst>
            <pc:docMk/>
            <pc:sldMk cId="2923043488" sldId="381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59:06.809" v="9481" actId="20577"/>
          <ac:spMkLst>
            <pc:docMk/>
            <pc:sldMk cId="2923043488" sldId="381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7A5FD95-D490-45EC-95D9-B790786FFF74}" dt="2024-01-28T19:00:29.130" v="9534" actId="22"/>
        <pc:sldMkLst>
          <pc:docMk/>
          <pc:sldMk cId="191326488" sldId="382"/>
        </pc:sldMkLst>
        <pc:spChg chg="mod">
          <ac:chgData name="Ali, Syed Waqqas" userId="1b3a5f44-9498-4738-8c4e-8127257d744d" providerId="ADAL" clId="{47A5FD95-D490-45EC-95D9-B790786FFF74}" dt="2024-01-28T18:59:59.990" v="9533" actId="20577"/>
          <ac:spMkLst>
            <pc:docMk/>
            <pc:sldMk cId="191326488" sldId="382"/>
            <ac:spMk id="2" creationId="{0F38800C-8A7D-E150-1D69-4C942110B9A3}"/>
          </ac:spMkLst>
        </pc:spChg>
        <pc:spChg chg="del">
          <ac:chgData name="Ali, Syed Waqqas" userId="1b3a5f44-9498-4738-8c4e-8127257d744d" providerId="ADAL" clId="{47A5FD95-D490-45EC-95D9-B790786FFF74}" dt="2024-01-28T19:00:29.130" v="9534" actId="22"/>
          <ac:spMkLst>
            <pc:docMk/>
            <pc:sldMk cId="191326488" sldId="382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47A5FD95-D490-45EC-95D9-B790786FFF74}" dt="2024-01-28T19:00:29.130" v="9534" actId="22"/>
          <ac:picMkLst>
            <pc:docMk/>
            <pc:sldMk cId="191326488" sldId="382"/>
            <ac:picMk id="10" creationId="{8AEAD5E2-5484-2757-472D-8BB7DFC11D79}"/>
          </ac:picMkLst>
        </pc:pic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986491755" sldId="383"/>
        </pc:sldMkLst>
      </pc:sldChg>
      <pc:sldChg chg="modSp add mod">
        <pc:chgData name="Ali, Syed Waqqas" userId="1b3a5f44-9498-4738-8c4e-8127257d744d" providerId="ADAL" clId="{47A5FD95-D490-45EC-95D9-B790786FFF74}" dt="2024-01-28T19:03:47.653" v="9828" actId="2711"/>
        <pc:sldMkLst>
          <pc:docMk/>
          <pc:sldMk cId="1984895948" sldId="383"/>
        </pc:sldMkLst>
        <pc:spChg chg="mod">
          <ac:chgData name="Ali, Syed Waqqas" userId="1b3a5f44-9498-4738-8c4e-8127257d744d" providerId="ADAL" clId="{47A5FD95-D490-45EC-95D9-B790786FFF74}" dt="2024-01-28T19:00:55.847" v="9587" actId="20577"/>
          <ac:spMkLst>
            <pc:docMk/>
            <pc:sldMk cId="1984895948" sldId="38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03:47.653" v="9828" actId="2711"/>
          <ac:spMkLst>
            <pc:docMk/>
            <pc:sldMk cId="1984895948" sldId="383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47A5FD95-D490-45EC-95D9-B790786FFF74}" dt="2024-01-28T19:04:11.662" v="9850" actId="47"/>
        <pc:sldMkLst>
          <pc:docMk/>
          <pc:sldMk cId="957155295" sldId="384"/>
        </pc:sldMkLst>
        <pc:spChg chg="mod">
          <ac:chgData name="Ali, Syed Waqqas" userId="1b3a5f44-9498-4738-8c4e-8127257d744d" providerId="ADAL" clId="{47A5FD95-D490-45EC-95D9-B790786FFF74}" dt="2024-01-28T19:03:59.989" v="9845" actId="20577"/>
          <ac:spMkLst>
            <pc:docMk/>
            <pc:sldMk cId="957155295" sldId="38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04:09.269" v="9849" actId="20577"/>
          <ac:spMkLst>
            <pc:docMk/>
            <pc:sldMk cId="957155295" sldId="38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9:05:48.056" v="10302" actId="2711"/>
        <pc:sldMkLst>
          <pc:docMk/>
          <pc:sldMk cId="2518509692" sldId="384"/>
        </pc:sldMkLst>
        <pc:spChg chg="mod">
          <ac:chgData name="Ali, Syed Waqqas" userId="1b3a5f44-9498-4738-8c4e-8127257d744d" providerId="ADAL" clId="{47A5FD95-D490-45EC-95D9-B790786FFF74}" dt="2024-01-28T19:04:32.197" v="9880" actId="20577"/>
          <ac:spMkLst>
            <pc:docMk/>
            <pc:sldMk cId="2518509692" sldId="38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05:48.056" v="10302" actId="2711"/>
          <ac:spMkLst>
            <pc:docMk/>
            <pc:sldMk cId="2518509692" sldId="38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899813288" sldId="384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690867673" sldId="385"/>
        </pc:sldMkLst>
      </pc:sldChg>
      <pc:sldChg chg="modSp add mod">
        <pc:chgData name="Ali, Syed Waqqas" userId="1b3a5f44-9498-4738-8c4e-8127257d744d" providerId="ADAL" clId="{47A5FD95-D490-45EC-95D9-B790786FFF74}" dt="2024-01-28T19:19:11.994" v="10847" actId="207"/>
        <pc:sldMkLst>
          <pc:docMk/>
          <pc:sldMk cId="2981237693" sldId="385"/>
        </pc:sldMkLst>
        <pc:spChg chg="mod">
          <ac:chgData name="Ali, Syed Waqqas" userId="1b3a5f44-9498-4738-8c4e-8127257d744d" providerId="ADAL" clId="{47A5FD95-D490-45EC-95D9-B790786FFF74}" dt="2024-01-28T19:06:01.965" v="10317" actId="20577"/>
          <ac:spMkLst>
            <pc:docMk/>
            <pc:sldMk cId="2981237693" sldId="385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19:11.994" v="10847" actId="207"/>
          <ac:spMkLst>
            <pc:docMk/>
            <pc:sldMk cId="2981237693" sldId="385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47A5FD95-D490-45EC-95D9-B790786FFF74}" dt="2024-01-28T19:21:04.452" v="11052" actId="1076"/>
        <pc:sldMkLst>
          <pc:docMk/>
          <pc:sldMk cId="413465980" sldId="386"/>
        </pc:sldMkLst>
        <pc:spChg chg="mod">
          <ac:chgData name="Ali, Syed Waqqas" userId="1b3a5f44-9498-4738-8c4e-8127257d744d" providerId="ADAL" clId="{47A5FD95-D490-45EC-95D9-B790786FFF74}" dt="2024-01-28T19:20:05.442" v="10879" actId="20577"/>
          <ac:spMkLst>
            <pc:docMk/>
            <pc:sldMk cId="413465980" sldId="386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20:37.690" v="11046" actId="5793"/>
          <ac:spMkLst>
            <pc:docMk/>
            <pc:sldMk cId="413465980" sldId="386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7A5FD95-D490-45EC-95D9-B790786FFF74}" dt="2024-01-28T19:21:04.452" v="11052" actId="1076"/>
          <ac:picMkLst>
            <pc:docMk/>
            <pc:sldMk cId="413465980" sldId="386"/>
            <ac:picMk id="10" creationId="{8A1A4AD0-6685-02D2-AD08-B9230958355C}"/>
          </ac:picMkLst>
        </pc:picChg>
        <pc:picChg chg="add mod">
          <ac:chgData name="Ali, Syed Waqqas" userId="1b3a5f44-9498-4738-8c4e-8127257d744d" providerId="ADAL" clId="{47A5FD95-D490-45EC-95D9-B790786FFF74}" dt="2024-01-28T19:21:04.452" v="11052" actId="1076"/>
          <ac:picMkLst>
            <pc:docMk/>
            <pc:sldMk cId="413465980" sldId="386"/>
            <ac:picMk id="12" creationId="{29FDE71F-FD45-A7AC-E033-E3457F378BF3}"/>
          </ac:picMkLst>
        </pc:pic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224374877" sldId="386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987615464" sldId="387"/>
        </pc:sldMkLst>
      </pc:sldChg>
      <pc:sldChg chg="modSp add mod">
        <pc:chgData name="Ali, Syed Waqqas" userId="1b3a5f44-9498-4738-8c4e-8127257d744d" providerId="ADAL" clId="{47A5FD95-D490-45EC-95D9-B790786FFF74}" dt="2024-01-28T19:21:39.597" v="11202" actId="20577"/>
        <pc:sldMkLst>
          <pc:docMk/>
          <pc:sldMk cId="3359645269" sldId="387"/>
        </pc:sldMkLst>
        <pc:spChg chg="mod">
          <ac:chgData name="Ali, Syed Waqqas" userId="1b3a5f44-9498-4738-8c4e-8127257d744d" providerId="ADAL" clId="{47A5FD95-D490-45EC-95D9-B790786FFF74}" dt="2024-01-28T19:21:20.829" v="11073" actId="5793"/>
          <ac:spMkLst>
            <pc:docMk/>
            <pc:sldMk cId="3359645269" sldId="38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21:39.597" v="11202" actId="20577"/>
          <ac:spMkLst>
            <pc:docMk/>
            <pc:sldMk cId="3359645269" sldId="38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9:23:39.718" v="11667" actId="2711"/>
        <pc:sldMkLst>
          <pc:docMk/>
          <pc:sldMk cId="3643389089" sldId="388"/>
        </pc:sldMkLst>
        <pc:spChg chg="mod">
          <ac:chgData name="Ali, Syed Waqqas" userId="1b3a5f44-9498-4738-8c4e-8127257d744d" providerId="ADAL" clId="{47A5FD95-D490-45EC-95D9-B790786FFF74}" dt="2024-01-28T19:21:47.176" v="11212" actId="20577"/>
          <ac:spMkLst>
            <pc:docMk/>
            <pc:sldMk cId="3643389089" sldId="388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23:39.718" v="11667" actId="2711"/>
          <ac:spMkLst>
            <pc:docMk/>
            <pc:sldMk cId="3643389089" sldId="38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9:25:27.925" v="12176" actId="20577"/>
        <pc:sldMkLst>
          <pc:docMk/>
          <pc:sldMk cId="523739989" sldId="389"/>
        </pc:sldMkLst>
        <pc:spChg chg="mod">
          <ac:chgData name="Ali, Syed Waqqas" userId="1b3a5f44-9498-4738-8c4e-8127257d744d" providerId="ADAL" clId="{47A5FD95-D490-45EC-95D9-B790786FFF74}" dt="2024-01-28T19:23:50.622" v="11672" actId="20577"/>
          <ac:spMkLst>
            <pc:docMk/>
            <pc:sldMk cId="523739989" sldId="389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25:27.925" v="12176" actId="20577"/>
          <ac:spMkLst>
            <pc:docMk/>
            <pc:sldMk cId="523739989" sldId="389"/>
            <ac:spMk id="3" creationId="{B3B2A76D-3F08-9C2B-C3E3-4A25DA409F80}"/>
          </ac:spMkLst>
        </pc:spChg>
      </pc:sldChg>
      <pc:sldChg chg="addSp delSp modSp add del mod">
        <pc:chgData name="Ali, Syed Waqqas" userId="1b3a5f44-9498-4738-8c4e-8127257d744d" providerId="ADAL" clId="{47A5FD95-D490-45EC-95D9-B790786FFF74}" dt="2024-01-28T19:26:50.227" v="12181" actId="47"/>
        <pc:sldMkLst>
          <pc:docMk/>
          <pc:sldMk cId="3335211610" sldId="390"/>
        </pc:sldMkLst>
        <pc:spChg chg="del">
          <ac:chgData name="Ali, Syed Waqqas" userId="1b3a5f44-9498-4738-8c4e-8127257d744d" providerId="ADAL" clId="{47A5FD95-D490-45EC-95D9-B790786FFF74}" dt="2024-01-28T19:26:03.654" v="12178" actId="22"/>
          <ac:spMkLst>
            <pc:docMk/>
            <pc:sldMk cId="3335211610" sldId="39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9:26:09.086" v="12179" actId="478"/>
          <ac:spMkLst>
            <pc:docMk/>
            <pc:sldMk cId="3335211610" sldId="390"/>
            <ac:spMk id="12" creationId="{8A4949E1-3E83-A337-2197-7459A7EE2CE2}"/>
          </ac:spMkLst>
        </pc:spChg>
        <pc:picChg chg="add del mod ord">
          <ac:chgData name="Ali, Syed Waqqas" userId="1b3a5f44-9498-4738-8c4e-8127257d744d" providerId="ADAL" clId="{47A5FD95-D490-45EC-95D9-B790786FFF74}" dt="2024-01-28T19:26:09.086" v="12179" actId="478"/>
          <ac:picMkLst>
            <pc:docMk/>
            <pc:sldMk cId="3335211610" sldId="390"/>
            <ac:picMk id="10" creationId="{6B8A42F2-BDF9-A0D4-1D02-53653C2684D6}"/>
          </ac:picMkLst>
        </pc:picChg>
      </pc:sldChg>
      <pc:sldChg chg="addSp delSp modSp add mod">
        <pc:chgData name="Ali, Syed Waqqas" userId="1b3a5f44-9498-4738-8c4e-8127257d744d" providerId="ADAL" clId="{47A5FD95-D490-45EC-95D9-B790786FFF74}" dt="2024-01-28T19:27:28.775" v="12219" actId="403"/>
        <pc:sldMkLst>
          <pc:docMk/>
          <pc:sldMk cId="900396517" sldId="391"/>
        </pc:sldMkLst>
        <pc:spChg chg="mod">
          <ac:chgData name="Ali, Syed Waqqas" userId="1b3a5f44-9498-4738-8c4e-8127257d744d" providerId="ADAL" clId="{47A5FD95-D490-45EC-95D9-B790786FFF74}" dt="2024-01-28T19:26:53.285" v="12195" actId="20577"/>
          <ac:spMkLst>
            <pc:docMk/>
            <pc:sldMk cId="900396517" sldId="391"/>
            <ac:spMk id="2" creationId="{7941C4D4-39FE-4935-5E75-41F4E4B94491}"/>
          </ac:spMkLst>
        </pc:spChg>
        <pc:spChg chg="mod">
          <ac:chgData name="Ali, Syed Waqqas" userId="1b3a5f44-9498-4738-8c4e-8127257d744d" providerId="ADAL" clId="{47A5FD95-D490-45EC-95D9-B790786FFF74}" dt="2024-01-28T19:27:28.775" v="12219" actId="403"/>
          <ac:spMkLst>
            <pc:docMk/>
            <pc:sldMk cId="900396517" sldId="391"/>
            <ac:spMk id="3" creationId="{CD25B33D-4588-828C-A6BD-8326B33B6334}"/>
          </ac:spMkLst>
        </pc:spChg>
        <pc:spChg chg="del">
          <ac:chgData name="Ali, Syed Waqqas" userId="1b3a5f44-9498-4738-8c4e-8127257d744d" providerId="ADAL" clId="{47A5FD95-D490-45EC-95D9-B790786FFF74}" dt="2024-01-28T19:27:00.858" v="12196" actId="22"/>
          <ac:spMkLst>
            <pc:docMk/>
            <pc:sldMk cId="900396517" sldId="391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47A5FD95-D490-45EC-95D9-B790786FFF74}" dt="2024-01-28T19:27:06.968" v="12198" actId="1076"/>
          <ac:picMkLst>
            <pc:docMk/>
            <pc:sldMk cId="900396517" sldId="391"/>
            <ac:picMk id="11" creationId="{638905AA-3838-D993-7E15-45A6D31D5D1B}"/>
          </ac:picMkLst>
        </pc:picChg>
      </pc:sldChg>
      <pc:sldChg chg="add">
        <pc:chgData name="Ali, Syed Waqqas" userId="1b3a5f44-9498-4738-8c4e-8127257d744d" providerId="ADAL" clId="{47A5FD95-D490-45EC-95D9-B790786FFF74}" dt="2024-01-28T19:27:52.679" v="12220"/>
        <pc:sldMkLst>
          <pc:docMk/>
          <pc:sldMk cId="60007333" sldId="392"/>
        </pc:sldMkLst>
      </pc:sldChg>
      <pc:sldChg chg="addSp delSp modSp add mod">
        <pc:chgData name="Ali, Syed Waqqas" userId="1b3a5f44-9498-4738-8c4e-8127257d744d" providerId="ADAL" clId="{47A5FD95-D490-45EC-95D9-B790786FFF74}" dt="2024-01-28T19:29:33.226" v="12243" actId="1076"/>
        <pc:sldMkLst>
          <pc:docMk/>
          <pc:sldMk cId="821601515" sldId="393"/>
        </pc:sldMkLst>
        <pc:spChg chg="mod">
          <ac:chgData name="Ali, Syed Waqqas" userId="1b3a5f44-9498-4738-8c4e-8127257d744d" providerId="ADAL" clId="{47A5FD95-D490-45EC-95D9-B790786FFF74}" dt="2024-01-28T19:29:27.765" v="12241" actId="120"/>
          <ac:spMkLst>
            <pc:docMk/>
            <pc:sldMk cId="821601515" sldId="393"/>
            <ac:spMk id="2" creationId="{7941C4D4-39FE-4935-5E75-41F4E4B94491}"/>
          </ac:spMkLst>
        </pc:spChg>
        <pc:spChg chg="del">
          <ac:chgData name="Ali, Syed Waqqas" userId="1b3a5f44-9498-4738-8c4e-8127257d744d" providerId="ADAL" clId="{47A5FD95-D490-45EC-95D9-B790786FFF74}" dt="2024-01-28T19:29:16.681" v="12237" actId="22"/>
          <ac:spMkLst>
            <pc:docMk/>
            <pc:sldMk cId="821601515" sldId="393"/>
            <ac:spMk id="3" creationId="{CD25B33D-4588-828C-A6BD-8326B33B6334}"/>
          </ac:spMkLst>
        </pc:spChg>
        <pc:spChg chg="del">
          <ac:chgData name="Ali, Syed Waqqas" userId="1b3a5f44-9498-4738-8c4e-8127257d744d" providerId="ADAL" clId="{47A5FD95-D490-45EC-95D9-B790786FFF74}" dt="2024-01-28T19:28:24.674" v="12236" actId="22"/>
          <ac:spMkLst>
            <pc:docMk/>
            <pc:sldMk cId="821601515" sldId="393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47A5FD95-D490-45EC-95D9-B790786FFF74}" dt="2024-01-28T19:29:33.226" v="12243" actId="1076"/>
          <ac:picMkLst>
            <pc:docMk/>
            <pc:sldMk cId="821601515" sldId="393"/>
            <ac:picMk id="11" creationId="{8DDB1288-20E8-2C0D-B27E-B98E12CD18A9}"/>
          </ac:picMkLst>
        </pc:picChg>
        <pc:picChg chg="add mod ord">
          <ac:chgData name="Ali, Syed Waqqas" userId="1b3a5f44-9498-4738-8c4e-8127257d744d" providerId="ADAL" clId="{47A5FD95-D490-45EC-95D9-B790786FFF74}" dt="2024-01-28T19:29:20.980" v="12238" actId="14100"/>
          <ac:picMkLst>
            <pc:docMk/>
            <pc:sldMk cId="821601515" sldId="393"/>
            <ac:picMk id="13" creationId="{4E2DE361-B6A8-6634-96EB-EB616175CEA6}"/>
          </ac:picMkLst>
        </pc:picChg>
      </pc:sldChg>
      <pc:sldChg chg="modSp add mod ord">
        <pc:chgData name="Ali, Syed Waqqas" userId="1b3a5f44-9498-4738-8c4e-8127257d744d" providerId="ADAL" clId="{47A5FD95-D490-45EC-95D9-B790786FFF74}" dt="2024-01-28T19:35:57.459" v="12861"/>
        <pc:sldMkLst>
          <pc:docMk/>
          <pc:sldMk cId="3970657082" sldId="394"/>
        </pc:sldMkLst>
        <pc:spChg chg="mod">
          <ac:chgData name="Ali, Syed Waqqas" userId="1b3a5f44-9498-4738-8c4e-8127257d744d" providerId="ADAL" clId="{47A5FD95-D490-45EC-95D9-B790786FFF74}" dt="2024-01-28T19:31:21.593" v="12267" actId="20577"/>
          <ac:spMkLst>
            <pc:docMk/>
            <pc:sldMk cId="3970657082" sldId="39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34:15.100" v="12859" actId="20577"/>
          <ac:spMkLst>
            <pc:docMk/>
            <pc:sldMk cId="3970657082" sldId="39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9:55:08.893" v="13347"/>
        <pc:sldMkLst>
          <pc:docMk/>
          <pc:sldMk cId="4039397574" sldId="395"/>
        </pc:sldMkLst>
        <pc:spChg chg="mod">
          <ac:chgData name="Ali, Syed Waqqas" userId="1b3a5f44-9498-4738-8c4e-8127257d744d" providerId="ADAL" clId="{47A5FD95-D490-45EC-95D9-B790786FFF74}" dt="2024-01-28T19:49:03.573" v="13169" actId="20577"/>
          <ac:spMkLst>
            <pc:docMk/>
            <pc:sldMk cId="4039397574" sldId="395"/>
            <ac:spMk id="2" creationId="{7941C4D4-39FE-4935-5E75-41F4E4B94491}"/>
          </ac:spMkLst>
        </pc:spChg>
        <pc:spChg chg="mod">
          <ac:chgData name="Ali, Syed Waqqas" userId="1b3a5f44-9498-4738-8c4e-8127257d744d" providerId="ADAL" clId="{47A5FD95-D490-45EC-95D9-B790786FFF74}" dt="2024-01-28T19:54:58.858" v="13344" actId="5793"/>
          <ac:spMkLst>
            <pc:docMk/>
            <pc:sldMk cId="4039397574" sldId="395"/>
            <ac:spMk id="3" creationId="{CD25B33D-4588-828C-A6BD-8326B33B6334}"/>
          </ac:spMkLst>
        </pc:spChg>
        <pc:spChg chg="mod">
          <ac:chgData name="Ali, Syed Waqqas" userId="1b3a5f44-9498-4738-8c4e-8127257d744d" providerId="ADAL" clId="{47A5FD95-D490-45EC-95D9-B790786FFF74}" dt="2024-01-28T19:55:08.893" v="13347"/>
          <ac:spMkLst>
            <pc:docMk/>
            <pc:sldMk cId="4039397574" sldId="395"/>
            <ac:spMk id="4" creationId="{49959AFF-12A6-2BF9-0391-BF2E7E44A9BF}"/>
          </ac:spMkLst>
        </pc:spChg>
      </pc:sldChg>
      <pc:sldChg chg="addSp delSp modSp add mod">
        <pc:chgData name="Ali, Syed Waqqas" userId="1b3a5f44-9498-4738-8c4e-8127257d744d" providerId="ADAL" clId="{47A5FD95-D490-45EC-95D9-B790786FFF74}" dt="2024-01-28T19:55:54.157" v="13351" actId="1076"/>
        <pc:sldMkLst>
          <pc:docMk/>
          <pc:sldMk cId="2637923455" sldId="396"/>
        </pc:sldMkLst>
        <pc:spChg chg="mod">
          <ac:chgData name="Ali, Syed Waqqas" userId="1b3a5f44-9498-4738-8c4e-8127257d744d" providerId="ADAL" clId="{47A5FD95-D490-45EC-95D9-B790786FFF74}" dt="2024-01-28T19:54:56.787" v="13343" actId="5793"/>
          <ac:spMkLst>
            <pc:docMk/>
            <pc:sldMk cId="2637923455" sldId="396"/>
            <ac:spMk id="3" creationId="{CD25B33D-4588-828C-A6BD-8326B33B6334}"/>
          </ac:spMkLst>
        </pc:spChg>
        <pc:spChg chg="del mod">
          <ac:chgData name="Ali, Syed Waqqas" userId="1b3a5f44-9498-4738-8c4e-8127257d744d" providerId="ADAL" clId="{47A5FD95-D490-45EC-95D9-B790786FFF74}" dt="2024-01-28T19:55:47.131" v="13349" actId="22"/>
          <ac:spMkLst>
            <pc:docMk/>
            <pc:sldMk cId="2637923455" sldId="396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47A5FD95-D490-45EC-95D9-B790786FFF74}" dt="2024-01-28T19:55:54.157" v="13351" actId="1076"/>
          <ac:picMkLst>
            <pc:docMk/>
            <pc:sldMk cId="2637923455" sldId="396"/>
            <ac:picMk id="11" creationId="{AD782491-1DA2-ABFD-B881-AAD385DD6C8C}"/>
          </ac:picMkLst>
        </pc:picChg>
      </pc:sldChg>
      <pc:sldChg chg="addSp delSp modSp add mod">
        <pc:chgData name="Ali, Syed Waqqas" userId="1b3a5f44-9498-4738-8c4e-8127257d744d" providerId="ADAL" clId="{47A5FD95-D490-45EC-95D9-B790786FFF74}" dt="2024-01-28T19:54:54.237" v="13342" actId="5793"/>
        <pc:sldMkLst>
          <pc:docMk/>
          <pc:sldMk cId="1273725445" sldId="397"/>
        </pc:sldMkLst>
        <pc:spChg chg="mod">
          <ac:chgData name="Ali, Syed Waqqas" userId="1b3a5f44-9498-4738-8c4e-8127257d744d" providerId="ADAL" clId="{47A5FD95-D490-45EC-95D9-B790786FFF74}" dt="2024-01-28T19:54:54.237" v="13342" actId="5793"/>
          <ac:spMkLst>
            <pc:docMk/>
            <pc:sldMk cId="1273725445" sldId="397"/>
            <ac:spMk id="3" creationId="{CD25B33D-4588-828C-A6BD-8326B33B6334}"/>
          </ac:spMkLst>
        </pc:spChg>
        <pc:spChg chg="del">
          <ac:chgData name="Ali, Syed Waqqas" userId="1b3a5f44-9498-4738-8c4e-8127257d744d" providerId="ADAL" clId="{47A5FD95-D490-45EC-95D9-B790786FFF74}" dt="2024-01-28T19:44:31.358" v="13134" actId="22"/>
          <ac:spMkLst>
            <pc:docMk/>
            <pc:sldMk cId="1273725445" sldId="397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47A5FD95-D490-45EC-95D9-B790786FFF74}" dt="2024-01-28T19:44:38.879" v="13136" actId="1076"/>
          <ac:picMkLst>
            <pc:docMk/>
            <pc:sldMk cId="1273725445" sldId="397"/>
            <ac:picMk id="11" creationId="{B0C477DF-98A8-019C-9612-E7FB5D38F8AA}"/>
          </ac:picMkLst>
        </pc:picChg>
      </pc:sldChg>
      <pc:sldChg chg="addSp delSp modSp add mod">
        <pc:chgData name="Ali, Syed Waqqas" userId="1b3a5f44-9498-4738-8c4e-8127257d744d" providerId="ADAL" clId="{47A5FD95-D490-45EC-95D9-B790786FFF74}" dt="2024-01-28T19:54:52.459" v="13341" actId="5793"/>
        <pc:sldMkLst>
          <pc:docMk/>
          <pc:sldMk cId="3625473594" sldId="398"/>
        </pc:sldMkLst>
        <pc:spChg chg="mod">
          <ac:chgData name="Ali, Syed Waqqas" userId="1b3a5f44-9498-4738-8c4e-8127257d744d" providerId="ADAL" clId="{47A5FD95-D490-45EC-95D9-B790786FFF74}" dt="2024-01-28T19:54:52.459" v="13341" actId="5793"/>
          <ac:spMkLst>
            <pc:docMk/>
            <pc:sldMk cId="3625473594" sldId="398"/>
            <ac:spMk id="3" creationId="{CD25B33D-4588-828C-A6BD-8326B33B6334}"/>
          </ac:spMkLst>
        </pc:spChg>
        <pc:spChg chg="add del mod">
          <ac:chgData name="Ali, Syed Waqqas" userId="1b3a5f44-9498-4738-8c4e-8127257d744d" providerId="ADAL" clId="{47A5FD95-D490-45EC-95D9-B790786FFF74}" dt="2024-01-28T19:47:16.729" v="13143" actId="22"/>
          <ac:spMkLst>
            <pc:docMk/>
            <pc:sldMk cId="3625473594" sldId="398"/>
            <ac:spMk id="10" creationId="{31807A28-346D-45C2-BF66-CD8D042AFE6C}"/>
          </ac:spMkLst>
        </pc:spChg>
        <pc:picChg chg="del">
          <ac:chgData name="Ali, Syed Waqqas" userId="1b3a5f44-9498-4738-8c4e-8127257d744d" providerId="ADAL" clId="{47A5FD95-D490-45EC-95D9-B790786FFF74}" dt="2024-01-28T19:47:03.917" v="13142" actId="478"/>
          <ac:picMkLst>
            <pc:docMk/>
            <pc:sldMk cId="3625473594" sldId="398"/>
            <ac:picMk id="11" creationId="{B0C477DF-98A8-019C-9612-E7FB5D38F8AA}"/>
          </ac:picMkLst>
        </pc:picChg>
        <pc:picChg chg="add mod ord">
          <ac:chgData name="Ali, Syed Waqqas" userId="1b3a5f44-9498-4738-8c4e-8127257d744d" providerId="ADAL" clId="{47A5FD95-D490-45EC-95D9-B790786FFF74}" dt="2024-01-28T19:47:23.742" v="13146" actId="1076"/>
          <ac:picMkLst>
            <pc:docMk/>
            <pc:sldMk cId="3625473594" sldId="398"/>
            <ac:picMk id="13" creationId="{7F38EA17-4083-722D-1897-AA2E9FEDF168}"/>
          </ac:picMkLst>
        </pc:picChg>
      </pc:sldChg>
      <pc:sldChg chg="addSp delSp modSp add mod">
        <pc:chgData name="Ali, Syed Waqqas" userId="1b3a5f44-9498-4738-8c4e-8127257d744d" providerId="ADAL" clId="{47A5FD95-D490-45EC-95D9-B790786FFF74}" dt="2024-01-28T19:54:49.743" v="13340" actId="5793"/>
        <pc:sldMkLst>
          <pc:docMk/>
          <pc:sldMk cId="611721724" sldId="399"/>
        </pc:sldMkLst>
        <pc:spChg chg="mod">
          <ac:chgData name="Ali, Syed Waqqas" userId="1b3a5f44-9498-4738-8c4e-8127257d744d" providerId="ADAL" clId="{47A5FD95-D490-45EC-95D9-B790786FFF74}" dt="2024-01-28T19:50:59.883" v="13173" actId="120"/>
          <ac:spMkLst>
            <pc:docMk/>
            <pc:sldMk cId="611721724" sldId="399"/>
            <ac:spMk id="2" creationId="{7941C4D4-39FE-4935-5E75-41F4E4B94491}"/>
          </ac:spMkLst>
        </pc:spChg>
        <pc:spChg chg="mod">
          <ac:chgData name="Ali, Syed Waqqas" userId="1b3a5f44-9498-4738-8c4e-8127257d744d" providerId="ADAL" clId="{47A5FD95-D490-45EC-95D9-B790786FFF74}" dt="2024-01-28T19:54:49.743" v="13340" actId="5793"/>
          <ac:spMkLst>
            <pc:docMk/>
            <pc:sldMk cId="611721724" sldId="399"/>
            <ac:spMk id="3" creationId="{CD25B33D-4588-828C-A6BD-8326B33B6334}"/>
          </ac:spMkLst>
        </pc:spChg>
        <pc:spChg chg="add del mod">
          <ac:chgData name="Ali, Syed Waqqas" userId="1b3a5f44-9498-4738-8c4e-8127257d744d" providerId="ADAL" clId="{47A5FD95-D490-45EC-95D9-B790786FFF74}" dt="2024-01-28T19:50:56.814" v="13172" actId="22"/>
          <ac:spMkLst>
            <pc:docMk/>
            <pc:sldMk cId="611721724" sldId="399"/>
            <ac:spMk id="10" creationId="{44E6F5AC-B3EE-E608-1622-969AFE737D5F}"/>
          </ac:spMkLst>
        </pc:spChg>
        <pc:spChg chg="add del mod">
          <ac:chgData name="Ali, Syed Waqqas" userId="1b3a5f44-9498-4738-8c4e-8127257d744d" providerId="ADAL" clId="{47A5FD95-D490-45EC-95D9-B790786FFF74}" dt="2024-01-28T19:51:23.050" v="13177" actId="22"/>
          <ac:spMkLst>
            <pc:docMk/>
            <pc:sldMk cId="611721724" sldId="399"/>
            <ac:spMk id="15" creationId="{467AB6BB-38B2-9E4C-4ECE-9C4D84B6E96D}"/>
          </ac:spMkLst>
        </pc:spChg>
        <pc:picChg chg="add del mod ord">
          <ac:chgData name="Ali, Syed Waqqas" userId="1b3a5f44-9498-4738-8c4e-8127257d744d" providerId="ADAL" clId="{47A5FD95-D490-45EC-95D9-B790786FFF74}" dt="2024-01-28T19:51:21.531" v="13176" actId="478"/>
          <ac:picMkLst>
            <pc:docMk/>
            <pc:sldMk cId="611721724" sldId="399"/>
            <ac:picMk id="12" creationId="{F31D029B-61BB-9B66-F5FB-3D78A1FAE587}"/>
          </ac:picMkLst>
        </pc:picChg>
        <pc:picChg chg="del">
          <ac:chgData name="Ali, Syed Waqqas" userId="1b3a5f44-9498-4738-8c4e-8127257d744d" providerId="ADAL" clId="{47A5FD95-D490-45EC-95D9-B790786FFF74}" dt="2024-01-28T19:50:55.566" v="13171" actId="478"/>
          <ac:picMkLst>
            <pc:docMk/>
            <pc:sldMk cId="611721724" sldId="399"/>
            <ac:picMk id="13" creationId="{7F38EA17-4083-722D-1897-AA2E9FEDF168}"/>
          </ac:picMkLst>
        </pc:picChg>
        <pc:picChg chg="add mod ord">
          <ac:chgData name="Ali, Syed Waqqas" userId="1b3a5f44-9498-4738-8c4e-8127257d744d" providerId="ADAL" clId="{47A5FD95-D490-45EC-95D9-B790786FFF74}" dt="2024-01-28T19:51:28.808" v="13179" actId="1076"/>
          <ac:picMkLst>
            <pc:docMk/>
            <pc:sldMk cId="611721724" sldId="399"/>
            <ac:picMk id="17" creationId="{D7EC5EF0-08B1-6C40-2DBB-8A803DACFC8F}"/>
          </ac:picMkLst>
        </pc:picChg>
      </pc:sldChg>
      <pc:sldChg chg="modSp add mod">
        <pc:chgData name="Ali, Syed Waqqas" userId="1b3a5f44-9498-4738-8c4e-8127257d744d" providerId="ADAL" clId="{47A5FD95-D490-45EC-95D9-B790786FFF74}" dt="2024-01-28T19:58:07.453" v="13737" actId="20577"/>
        <pc:sldMkLst>
          <pc:docMk/>
          <pc:sldMk cId="3385482506" sldId="400"/>
        </pc:sldMkLst>
        <pc:spChg chg="mod">
          <ac:chgData name="Ali, Syed Waqqas" userId="1b3a5f44-9498-4738-8c4e-8127257d744d" providerId="ADAL" clId="{47A5FD95-D490-45EC-95D9-B790786FFF74}" dt="2024-01-28T19:57:09.956" v="13367" actId="20577"/>
          <ac:spMkLst>
            <pc:docMk/>
            <pc:sldMk cId="3385482506" sldId="400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58:07.453" v="13737" actId="20577"/>
          <ac:spMkLst>
            <pc:docMk/>
            <pc:sldMk cId="3385482506" sldId="4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20:09:21.180" v="13781" actId="20577"/>
        <pc:sldMkLst>
          <pc:docMk/>
          <pc:sldMk cId="1064089630" sldId="401"/>
        </pc:sldMkLst>
        <pc:spChg chg="mod">
          <ac:chgData name="Ali, Syed Waqqas" userId="1b3a5f44-9498-4738-8c4e-8127257d744d" providerId="ADAL" clId="{47A5FD95-D490-45EC-95D9-B790786FFF74}" dt="2024-01-28T20:09:21.180" v="13781" actId="20577"/>
          <ac:spMkLst>
            <pc:docMk/>
            <pc:sldMk cId="1064089630" sldId="40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47A5FD95-D490-45EC-95D9-B790786FFF74}" dt="2024-01-28T20:11:25.145" v="13958" actId="20577"/>
        <pc:sldMkLst>
          <pc:docMk/>
          <pc:sldMk cId="2147645981" sldId="402"/>
        </pc:sldMkLst>
        <pc:spChg chg="mod">
          <ac:chgData name="Ali, Syed Waqqas" userId="1b3a5f44-9498-4738-8c4e-8127257d744d" providerId="ADAL" clId="{47A5FD95-D490-45EC-95D9-B790786FFF74}" dt="2024-01-28T20:11:15.603" v="13913" actId="20577"/>
          <ac:spMkLst>
            <pc:docMk/>
            <pc:sldMk cId="2147645981" sldId="402"/>
            <ac:spMk id="2" creationId="{B5D19C15-72DF-16C9-E8B1-668BC2A4A015}"/>
          </ac:spMkLst>
        </pc:spChg>
        <pc:spChg chg="mod">
          <ac:chgData name="Ali, Syed Waqqas" userId="1b3a5f44-9498-4738-8c4e-8127257d744d" providerId="ADAL" clId="{47A5FD95-D490-45EC-95D9-B790786FFF74}" dt="2024-01-28T20:11:25.145" v="13958" actId="20577"/>
          <ac:spMkLst>
            <pc:docMk/>
            <pc:sldMk cId="2147645981" sldId="402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47A5FD95-D490-45EC-95D9-B790786FFF74}" dt="2024-01-28T20:12:23.966" v="13985" actId="20577"/>
        <pc:sldMkLst>
          <pc:docMk/>
          <pc:sldMk cId="4061976635" sldId="403"/>
        </pc:sldMkLst>
        <pc:spChg chg="mod">
          <ac:chgData name="Ali, Syed Waqqas" userId="1b3a5f44-9498-4738-8c4e-8127257d744d" providerId="ADAL" clId="{47A5FD95-D490-45EC-95D9-B790786FFF74}" dt="2024-01-28T20:12:23.966" v="13985" actId="20577"/>
          <ac:spMkLst>
            <pc:docMk/>
            <pc:sldMk cId="4061976635" sldId="403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47A5FD95-D490-45EC-95D9-B790786FFF74}" dt="2024-01-28T20:16:23.076" v="14478" actId="20577"/>
        <pc:sldMkLst>
          <pc:docMk/>
          <pc:sldMk cId="3499393464" sldId="404"/>
        </pc:sldMkLst>
        <pc:spChg chg="mod">
          <ac:chgData name="Ali, Syed Waqqas" userId="1b3a5f44-9498-4738-8c4e-8127257d744d" providerId="ADAL" clId="{47A5FD95-D490-45EC-95D9-B790786FFF74}" dt="2024-01-28T20:12:37.506" v="13998" actId="20577"/>
          <ac:spMkLst>
            <pc:docMk/>
            <pc:sldMk cId="3499393464" sldId="404"/>
            <ac:spMk id="2" creationId="{7941C4D4-39FE-4935-5E75-41F4E4B94491}"/>
          </ac:spMkLst>
        </pc:spChg>
        <pc:spChg chg="mod">
          <ac:chgData name="Ali, Syed Waqqas" userId="1b3a5f44-9498-4738-8c4e-8127257d744d" providerId="ADAL" clId="{47A5FD95-D490-45EC-95D9-B790786FFF74}" dt="2024-01-28T20:13:09.449" v="14002" actId="20577"/>
          <ac:spMkLst>
            <pc:docMk/>
            <pc:sldMk cId="3499393464" sldId="404"/>
            <ac:spMk id="3" creationId="{CD25B33D-4588-828C-A6BD-8326B33B6334}"/>
          </ac:spMkLst>
        </pc:spChg>
        <pc:spChg chg="mod">
          <ac:chgData name="Ali, Syed Waqqas" userId="1b3a5f44-9498-4738-8c4e-8127257d744d" providerId="ADAL" clId="{47A5FD95-D490-45EC-95D9-B790786FFF74}" dt="2024-01-28T20:16:23.076" v="14478" actId="20577"/>
          <ac:spMkLst>
            <pc:docMk/>
            <pc:sldMk cId="3499393464" sldId="404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23:54.655" v="15218" actId="122"/>
        <pc:sldMkLst>
          <pc:docMk/>
          <pc:sldMk cId="3719132685" sldId="405"/>
        </pc:sldMkLst>
        <pc:spChg chg="mod">
          <ac:chgData name="Ali, Syed Waqqas" userId="1b3a5f44-9498-4738-8c4e-8127257d744d" providerId="ADAL" clId="{47A5FD95-D490-45EC-95D9-B790786FFF74}" dt="2024-01-28T20:23:54.655" v="15218" actId="122"/>
          <ac:spMkLst>
            <pc:docMk/>
            <pc:sldMk cId="3719132685" sldId="405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16:46.314" v="14531" actId="20577"/>
        <pc:sldMkLst>
          <pc:docMk/>
          <pc:sldMk cId="1858192003" sldId="406"/>
        </pc:sldMkLst>
        <pc:spChg chg="mod">
          <ac:chgData name="Ali, Syed Waqqas" userId="1b3a5f44-9498-4738-8c4e-8127257d744d" providerId="ADAL" clId="{47A5FD95-D490-45EC-95D9-B790786FFF74}" dt="2024-01-28T20:16:46.314" v="14531" actId="20577"/>
          <ac:spMkLst>
            <pc:docMk/>
            <pc:sldMk cId="1858192003" sldId="406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17:22.037" v="14615" actId="20577"/>
        <pc:sldMkLst>
          <pc:docMk/>
          <pc:sldMk cId="3611175646" sldId="407"/>
        </pc:sldMkLst>
        <pc:spChg chg="mod">
          <ac:chgData name="Ali, Syed Waqqas" userId="1b3a5f44-9498-4738-8c4e-8127257d744d" providerId="ADAL" clId="{47A5FD95-D490-45EC-95D9-B790786FFF74}" dt="2024-01-28T20:17:22.037" v="14615" actId="20577"/>
          <ac:spMkLst>
            <pc:docMk/>
            <pc:sldMk cId="3611175646" sldId="407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18:21.923" v="14681" actId="207"/>
        <pc:sldMkLst>
          <pc:docMk/>
          <pc:sldMk cId="1628091841" sldId="408"/>
        </pc:sldMkLst>
        <pc:spChg chg="mod">
          <ac:chgData name="Ali, Syed Waqqas" userId="1b3a5f44-9498-4738-8c4e-8127257d744d" providerId="ADAL" clId="{47A5FD95-D490-45EC-95D9-B790786FFF74}" dt="2024-01-28T20:18:21.923" v="14681" actId="207"/>
          <ac:spMkLst>
            <pc:docMk/>
            <pc:sldMk cId="1628091841" sldId="408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20:24.799" v="14907" actId="207"/>
        <pc:sldMkLst>
          <pc:docMk/>
          <pc:sldMk cId="2787917913" sldId="409"/>
        </pc:sldMkLst>
        <pc:spChg chg="mod">
          <ac:chgData name="Ali, Syed Waqqas" userId="1b3a5f44-9498-4738-8c4e-8127257d744d" providerId="ADAL" clId="{47A5FD95-D490-45EC-95D9-B790786FFF74}" dt="2024-01-28T20:20:24.799" v="14907" actId="207"/>
          <ac:spMkLst>
            <pc:docMk/>
            <pc:sldMk cId="2787917913" sldId="409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20:34.754" v="14908" actId="207"/>
        <pc:sldMkLst>
          <pc:docMk/>
          <pc:sldMk cId="1966503400" sldId="410"/>
        </pc:sldMkLst>
        <pc:spChg chg="mod">
          <ac:chgData name="Ali, Syed Waqqas" userId="1b3a5f44-9498-4738-8c4e-8127257d744d" providerId="ADAL" clId="{47A5FD95-D490-45EC-95D9-B790786FFF74}" dt="2024-01-28T20:20:34.754" v="14908" actId="207"/>
          <ac:spMkLst>
            <pc:docMk/>
            <pc:sldMk cId="1966503400" sldId="410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21:05.195" v="14974" actId="207"/>
        <pc:sldMkLst>
          <pc:docMk/>
          <pc:sldMk cId="7696826" sldId="411"/>
        </pc:sldMkLst>
        <pc:spChg chg="mod">
          <ac:chgData name="Ali, Syed Waqqas" userId="1b3a5f44-9498-4738-8c4e-8127257d744d" providerId="ADAL" clId="{47A5FD95-D490-45EC-95D9-B790786FFF74}" dt="2024-01-28T20:21:05.195" v="14974" actId="207"/>
          <ac:spMkLst>
            <pc:docMk/>
            <pc:sldMk cId="7696826" sldId="411"/>
            <ac:spMk id="4" creationId="{49959AFF-12A6-2BF9-0391-BF2E7E44A9BF}"/>
          </ac:spMkLst>
        </pc:spChg>
      </pc:sldChg>
      <pc:sldChg chg="addSp modSp add mod">
        <pc:chgData name="Ali, Syed Waqqas" userId="1b3a5f44-9498-4738-8c4e-8127257d744d" providerId="ADAL" clId="{47A5FD95-D490-45EC-95D9-B790786FFF74}" dt="2024-01-28T20:23:02.331" v="15071" actId="20577"/>
        <pc:sldMkLst>
          <pc:docMk/>
          <pc:sldMk cId="3472757388" sldId="412"/>
        </pc:sldMkLst>
        <pc:spChg chg="mod">
          <ac:chgData name="Ali, Syed Waqqas" userId="1b3a5f44-9498-4738-8c4e-8127257d744d" providerId="ADAL" clId="{47A5FD95-D490-45EC-95D9-B790786FFF74}" dt="2024-01-28T20:21:27.437" v="15020" actId="20577"/>
          <ac:spMkLst>
            <pc:docMk/>
            <pc:sldMk cId="3472757388" sldId="412"/>
            <ac:spMk id="4" creationId="{49959AFF-12A6-2BF9-0391-BF2E7E44A9BF}"/>
          </ac:spMkLst>
        </pc:spChg>
        <pc:graphicFrameChg chg="add mod modGraphic">
          <ac:chgData name="Ali, Syed Waqqas" userId="1b3a5f44-9498-4738-8c4e-8127257d744d" providerId="ADAL" clId="{47A5FD95-D490-45EC-95D9-B790786FFF74}" dt="2024-01-28T20:23:02.331" v="15071" actId="20577"/>
          <ac:graphicFrameMkLst>
            <pc:docMk/>
            <pc:sldMk cId="3472757388" sldId="412"/>
            <ac:graphicFrameMk id="10" creationId="{54B0C426-2D39-CBCE-C169-C549BA70ACD9}"/>
          </ac:graphicFrameMkLst>
        </pc:graphicFrameChg>
      </pc:sldChg>
      <pc:sldChg chg="modSp add mod">
        <pc:chgData name="Ali, Syed Waqqas" userId="1b3a5f44-9498-4738-8c4e-8127257d744d" providerId="ADAL" clId="{47A5FD95-D490-45EC-95D9-B790786FFF74}" dt="2024-01-28T20:28:15.011" v="16001" actId="207"/>
        <pc:sldMkLst>
          <pc:docMk/>
          <pc:sldMk cId="3787744803" sldId="413"/>
        </pc:sldMkLst>
        <pc:spChg chg="mod">
          <ac:chgData name="Ali, Syed Waqqas" userId="1b3a5f44-9498-4738-8c4e-8127257d744d" providerId="ADAL" clId="{47A5FD95-D490-45EC-95D9-B790786FFF74}" dt="2024-01-28T20:24:36.218" v="15322" actId="5793"/>
          <ac:spMkLst>
            <pc:docMk/>
            <pc:sldMk cId="3787744803" sldId="41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20:28:15.011" v="16001" actId="207"/>
          <ac:spMkLst>
            <pc:docMk/>
            <pc:sldMk cId="3787744803" sldId="41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20:28:24.716" v="16002" actId="207"/>
        <pc:sldMkLst>
          <pc:docMk/>
          <pc:sldMk cId="3560334455" sldId="414"/>
        </pc:sldMkLst>
        <pc:spChg chg="mod">
          <ac:chgData name="Ali, Syed Waqqas" userId="1b3a5f44-9498-4738-8c4e-8127257d744d" providerId="ADAL" clId="{47A5FD95-D490-45EC-95D9-B790786FFF74}" dt="2024-01-28T20:28:24.716" v="16002" actId="207"/>
          <ac:spMkLst>
            <pc:docMk/>
            <pc:sldMk cId="3560334455" sldId="41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7A5FD95-D490-45EC-95D9-B790786FFF74}" dt="2024-01-28T20:28:53.502" v="16059" actId="14100"/>
        <pc:sldMkLst>
          <pc:docMk/>
          <pc:sldMk cId="4078652991" sldId="415"/>
        </pc:sldMkLst>
        <pc:spChg chg="mod">
          <ac:chgData name="Ali, Syed Waqqas" userId="1b3a5f44-9498-4738-8c4e-8127257d744d" providerId="ADAL" clId="{47A5FD95-D490-45EC-95D9-B790786FFF74}" dt="2024-01-28T20:28:50.121" v="16058" actId="1035"/>
          <ac:spMkLst>
            <pc:docMk/>
            <pc:sldMk cId="4078652991" sldId="415"/>
            <ac:spMk id="2" creationId="{0F38800C-8A7D-E150-1D69-4C942110B9A3}"/>
          </ac:spMkLst>
        </pc:spChg>
        <pc:spChg chg="del">
          <ac:chgData name="Ali, Syed Waqqas" userId="1b3a5f44-9498-4738-8c4e-8127257d744d" providerId="ADAL" clId="{47A5FD95-D490-45EC-95D9-B790786FFF74}" dt="2024-01-28T20:26:16.214" v="15759" actId="478"/>
          <ac:spMkLst>
            <pc:docMk/>
            <pc:sldMk cId="4078652991" sldId="415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47A5FD95-D490-45EC-95D9-B790786FFF74}" dt="2024-01-28T20:26:19.464" v="15760" actId="22"/>
          <ac:spMkLst>
            <pc:docMk/>
            <pc:sldMk cId="4078652991" sldId="415"/>
            <ac:spMk id="10" creationId="{9D54CDD3-7025-90CF-1DD7-0163CEECFA05}"/>
          </ac:spMkLst>
        </pc:spChg>
        <pc:spChg chg="add mod">
          <ac:chgData name="Ali, Syed Waqqas" userId="1b3a5f44-9498-4738-8c4e-8127257d744d" providerId="ADAL" clId="{47A5FD95-D490-45EC-95D9-B790786FFF74}" dt="2024-01-28T20:27:48.446" v="15999" actId="20577"/>
          <ac:spMkLst>
            <pc:docMk/>
            <pc:sldMk cId="4078652991" sldId="415"/>
            <ac:spMk id="13" creationId="{CA44FA7F-3953-F7A4-DBD4-1A273062D8C4}"/>
          </ac:spMkLst>
        </pc:spChg>
        <pc:picChg chg="add mod ord">
          <ac:chgData name="Ali, Syed Waqqas" userId="1b3a5f44-9498-4738-8c4e-8127257d744d" providerId="ADAL" clId="{47A5FD95-D490-45EC-95D9-B790786FFF74}" dt="2024-01-28T20:28:53.502" v="16059" actId="14100"/>
          <ac:picMkLst>
            <pc:docMk/>
            <pc:sldMk cId="4078652991" sldId="415"/>
            <ac:picMk id="12" creationId="{4FAC1BC5-7CD5-8D2B-8FA5-1443F0AA621D}"/>
          </ac:picMkLst>
        </pc:picChg>
      </pc:sldChg>
    </pc:docChg>
  </pc:docChgLst>
  <pc:docChgLst>
    <pc:chgData name="Ali, Syed Waqqas" userId="1b3a5f44-9498-4738-8c4e-8127257d744d" providerId="ADAL" clId="{02506E18-A7D1-48CA-8889-12E750CC4B5E}"/>
    <pc:docChg chg="undo custSel addSld delSld modSld sldOrd">
      <pc:chgData name="Ali, Syed Waqqas" userId="1b3a5f44-9498-4738-8c4e-8127257d744d" providerId="ADAL" clId="{02506E18-A7D1-48CA-8889-12E750CC4B5E}" dt="2024-04-18T17:41:01.975" v="15401" actId="6549"/>
      <pc:docMkLst>
        <pc:docMk/>
      </pc:docMkLst>
      <pc:sldChg chg="modSp add mod">
        <pc:chgData name="Ali, Syed Waqqas" userId="1b3a5f44-9498-4738-8c4e-8127257d744d" providerId="ADAL" clId="{02506E18-A7D1-48CA-8889-12E750CC4B5E}" dt="2024-04-17T01:06:00.741" v="611" actId="20577"/>
        <pc:sldMkLst>
          <pc:docMk/>
          <pc:sldMk cId="1278297453" sldId="333"/>
        </pc:sldMkLst>
        <pc:spChg chg="mod">
          <ac:chgData name="Ali, Syed Waqqas" userId="1b3a5f44-9498-4738-8c4e-8127257d744d" providerId="ADAL" clId="{02506E18-A7D1-48CA-8889-12E750CC4B5E}" dt="2024-04-17T01:01:47.047" v="132" actId="20577"/>
          <ac:spMkLst>
            <pc:docMk/>
            <pc:sldMk cId="1278297453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7T01:06:00.741" v="611" actId="20577"/>
          <ac:spMkLst>
            <pc:docMk/>
            <pc:sldMk cId="1278297453" sldId="333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02506E18-A7D1-48CA-8889-12E750CC4B5E}" dt="2024-04-17T01:05:18.841" v="592" actId="20577"/>
        <pc:sldMkLst>
          <pc:docMk/>
          <pc:sldMk cId="1651006695" sldId="334"/>
        </pc:sldMkLst>
        <pc:spChg chg="mod">
          <ac:chgData name="Ali, Syed Waqqas" userId="1b3a5f44-9498-4738-8c4e-8127257d744d" providerId="ADAL" clId="{02506E18-A7D1-48CA-8889-12E750CC4B5E}" dt="2024-04-17T01:02:23.885" v="235" actId="20577"/>
          <ac:spMkLst>
            <pc:docMk/>
            <pc:sldMk cId="1651006695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7T01:03:48.794" v="474" actId="20577"/>
          <ac:spMkLst>
            <pc:docMk/>
            <pc:sldMk cId="1651006695" sldId="334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02506E18-A7D1-48CA-8889-12E750CC4B5E}" dt="2024-04-17T01:05:18.841" v="592" actId="20577"/>
          <ac:graphicFrameMkLst>
            <pc:docMk/>
            <pc:sldMk cId="1651006695" sldId="334"/>
            <ac:graphicFrameMk id="9" creationId="{ADC1789E-8F75-1393-FD31-F5E20A0A643A}"/>
          </ac:graphicFrameMkLst>
        </pc:graphicFrameChg>
      </pc:sldChg>
      <pc:sldChg chg="modSp add mod">
        <pc:chgData name="Ali, Syed Waqqas" userId="1b3a5f44-9498-4738-8c4e-8127257d744d" providerId="ADAL" clId="{02506E18-A7D1-48CA-8889-12E750CC4B5E}" dt="2024-04-18T16:12:09.955" v="12377" actId="20577"/>
        <pc:sldMkLst>
          <pc:docMk/>
          <pc:sldMk cId="2585837134" sldId="335"/>
        </pc:sldMkLst>
        <pc:spChg chg="mod">
          <ac:chgData name="Ali, Syed Waqqas" userId="1b3a5f44-9498-4738-8c4e-8127257d744d" providerId="ADAL" clId="{02506E18-A7D1-48CA-8889-12E750CC4B5E}" dt="2024-04-17T01:08:28.715" v="776" actId="20577"/>
          <ac:spMkLst>
            <pc:docMk/>
            <pc:sldMk cId="2585837134" sldId="335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6:12:09.955" v="12377" actId="20577"/>
          <ac:spMkLst>
            <pc:docMk/>
            <pc:sldMk cId="2585837134" sldId="33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7T01:11:47.234" v="949" actId="20577"/>
        <pc:sldMkLst>
          <pc:docMk/>
          <pc:sldMk cId="1162288820" sldId="336"/>
        </pc:sldMkLst>
        <pc:spChg chg="mod">
          <ac:chgData name="Ali, Syed Waqqas" userId="1b3a5f44-9498-4738-8c4e-8127257d744d" providerId="ADAL" clId="{02506E18-A7D1-48CA-8889-12E750CC4B5E}" dt="2024-04-17T01:10:52.646" v="786" actId="20577"/>
          <ac:spMkLst>
            <pc:docMk/>
            <pc:sldMk cId="1162288820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7T01:11:47.234" v="949" actId="20577"/>
          <ac:spMkLst>
            <pc:docMk/>
            <pc:sldMk cId="1162288820" sldId="33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3:06:46.678" v="1065" actId="20577"/>
        <pc:sldMkLst>
          <pc:docMk/>
          <pc:sldMk cId="2463014574" sldId="337"/>
        </pc:sldMkLst>
        <pc:spChg chg="mod">
          <ac:chgData name="Ali, Syed Waqqas" userId="1b3a5f44-9498-4738-8c4e-8127257d744d" providerId="ADAL" clId="{02506E18-A7D1-48CA-8889-12E750CC4B5E}" dt="2024-04-18T13:06:32.422" v="970" actId="20577"/>
          <ac:spMkLst>
            <pc:docMk/>
            <pc:sldMk cId="2463014574" sldId="337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3:06:46.678" v="1065" actId="20577"/>
          <ac:spMkLst>
            <pc:docMk/>
            <pc:sldMk cId="2463014574" sldId="33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3:21:44.211" v="1141" actId="20577"/>
        <pc:sldMkLst>
          <pc:docMk/>
          <pc:sldMk cId="207482765" sldId="338"/>
        </pc:sldMkLst>
        <pc:spChg chg="mod">
          <ac:chgData name="Ali, Syed Waqqas" userId="1b3a5f44-9498-4738-8c4e-8127257d744d" providerId="ADAL" clId="{02506E18-A7D1-48CA-8889-12E750CC4B5E}" dt="2024-04-18T13:21:44.211" v="1141" actId="20577"/>
          <ac:spMkLst>
            <pc:docMk/>
            <pc:sldMk cId="207482765" sldId="338"/>
            <ac:spMk id="2" creationId="{B5D19C15-72DF-16C9-E8B1-668BC2A4A015}"/>
          </ac:spMkLst>
        </pc:spChg>
      </pc:sldChg>
      <pc:sldChg chg="addSp delSp modSp add mod">
        <pc:chgData name="Ali, Syed Waqqas" userId="1b3a5f44-9498-4738-8c4e-8127257d744d" providerId="ADAL" clId="{02506E18-A7D1-48CA-8889-12E750CC4B5E}" dt="2024-04-18T13:56:58.089" v="2202" actId="20577"/>
        <pc:sldMkLst>
          <pc:docMk/>
          <pc:sldMk cId="2374638686" sldId="339"/>
        </pc:sldMkLst>
        <pc:spChg chg="mod">
          <ac:chgData name="Ali, Syed Waqqas" userId="1b3a5f44-9498-4738-8c4e-8127257d744d" providerId="ADAL" clId="{02506E18-A7D1-48CA-8889-12E750CC4B5E}" dt="2024-04-18T13:56:58.089" v="2202" actId="20577"/>
          <ac:spMkLst>
            <pc:docMk/>
            <pc:sldMk cId="2374638686" sldId="339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3:28:30.695" v="1608" actId="2711"/>
          <ac:spMkLst>
            <pc:docMk/>
            <pc:sldMk cId="2374638686" sldId="339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02506E18-A7D1-48CA-8889-12E750CC4B5E}" dt="2024-04-18T13:39:10.860" v="1683" actId="478"/>
          <ac:spMkLst>
            <pc:docMk/>
            <pc:sldMk cId="2374638686" sldId="339"/>
            <ac:spMk id="9" creationId="{04048720-C7C6-85F3-379F-8F5B5D685A5A}"/>
          </ac:spMkLst>
        </pc:spChg>
        <pc:spChg chg="add del mod">
          <ac:chgData name="Ali, Syed Waqqas" userId="1b3a5f44-9498-4738-8c4e-8127257d744d" providerId="ADAL" clId="{02506E18-A7D1-48CA-8889-12E750CC4B5E}" dt="2024-04-18T13:55:14.028" v="2186" actId="478"/>
          <ac:spMkLst>
            <pc:docMk/>
            <pc:sldMk cId="2374638686" sldId="339"/>
            <ac:spMk id="10" creationId="{055CF3FC-E97A-884A-7BCE-CC35B09398B2}"/>
          </ac:spMkLst>
        </pc:spChg>
      </pc:sldChg>
      <pc:sldChg chg="add del">
        <pc:chgData name="Ali, Syed Waqqas" userId="1b3a5f44-9498-4738-8c4e-8127257d744d" providerId="ADAL" clId="{02506E18-A7D1-48CA-8889-12E750CC4B5E}" dt="2024-04-18T13:26:59.205" v="1556" actId="47"/>
        <pc:sldMkLst>
          <pc:docMk/>
          <pc:sldMk cId="274688960" sldId="340"/>
        </pc:sldMkLst>
      </pc:sldChg>
      <pc:sldChg chg="addSp delSp modSp add mod">
        <pc:chgData name="Ali, Syed Waqqas" userId="1b3a5f44-9498-4738-8c4e-8127257d744d" providerId="ADAL" clId="{02506E18-A7D1-48CA-8889-12E750CC4B5E}" dt="2024-04-18T13:57:01.514" v="2206" actId="20577"/>
        <pc:sldMkLst>
          <pc:docMk/>
          <pc:sldMk cId="349361789" sldId="341"/>
        </pc:sldMkLst>
        <pc:spChg chg="mod">
          <ac:chgData name="Ali, Syed Waqqas" userId="1b3a5f44-9498-4738-8c4e-8127257d744d" providerId="ADAL" clId="{02506E18-A7D1-48CA-8889-12E750CC4B5E}" dt="2024-04-18T13:57:01.514" v="2206" actId="20577"/>
          <ac:spMkLst>
            <pc:docMk/>
            <pc:sldMk cId="349361789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3:31:50.280" v="1677" actId="2711"/>
          <ac:spMkLst>
            <pc:docMk/>
            <pc:sldMk cId="349361789" sldId="341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02506E18-A7D1-48CA-8889-12E750CC4B5E}" dt="2024-04-18T13:55:11.077" v="2185" actId="478"/>
          <ac:spMkLst>
            <pc:docMk/>
            <pc:sldMk cId="349361789" sldId="341"/>
            <ac:spMk id="9" creationId="{5AEA9E26-9ED7-1E0E-AF11-AC0AC349A8A5}"/>
          </ac:spMkLst>
        </pc:spChg>
        <pc:spChg chg="add del mod">
          <ac:chgData name="Ali, Syed Waqqas" userId="1b3a5f44-9498-4738-8c4e-8127257d744d" providerId="ADAL" clId="{02506E18-A7D1-48CA-8889-12E750CC4B5E}" dt="2024-04-18T13:55:10.279" v="2184" actId="478"/>
          <ac:spMkLst>
            <pc:docMk/>
            <pc:sldMk cId="349361789" sldId="341"/>
            <ac:spMk id="10" creationId="{58FCF2E1-BAFF-C0DC-8713-69E295F28E22}"/>
          </ac:spMkLst>
        </pc:spChg>
      </pc:sldChg>
      <pc:sldChg chg="delSp modSp add mod">
        <pc:chgData name="Ali, Syed Waqqas" userId="1b3a5f44-9498-4738-8c4e-8127257d744d" providerId="ADAL" clId="{02506E18-A7D1-48CA-8889-12E750CC4B5E}" dt="2024-04-18T13:57:04.569" v="2210" actId="20577"/>
        <pc:sldMkLst>
          <pc:docMk/>
          <pc:sldMk cId="3653766867" sldId="342"/>
        </pc:sldMkLst>
        <pc:spChg chg="mod">
          <ac:chgData name="Ali, Syed Waqqas" userId="1b3a5f44-9498-4738-8c4e-8127257d744d" providerId="ADAL" clId="{02506E18-A7D1-48CA-8889-12E750CC4B5E}" dt="2024-04-18T13:57:04.569" v="2210" actId="20577"/>
          <ac:spMkLst>
            <pc:docMk/>
            <pc:sldMk cId="3653766867" sldId="342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3:55:51.676" v="2187" actId="207"/>
          <ac:spMkLst>
            <pc:docMk/>
            <pc:sldMk cId="3653766867" sldId="342"/>
            <ac:spMk id="3" creationId="{B3B2A76D-3F08-9C2B-C3E3-4A25DA409F80}"/>
          </ac:spMkLst>
        </pc:spChg>
        <pc:spChg chg="del">
          <ac:chgData name="Ali, Syed Waqqas" userId="1b3a5f44-9498-4738-8c4e-8127257d744d" providerId="ADAL" clId="{02506E18-A7D1-48CA-8889-12E750CC4B5E}" dt="2024-04-18T13:45:53.003" v="1836" actId="478"/>
          <ac:spMkLst>
            <pc:docMk/>
            <pc:sldMk cId="3653766867" sldId="342"/>
            <ac:spMk id="9" creationId="{5AEA9E26-9ED7-1E0E-AF11-AC0AC349A8A5}"/>
          </ac:spMkLst>
        </pc:spChg>
        <pc:spChg chg="del">
          <ac:chgData name="Ali, Syed Waqqas" userId="1b3a5f44-9498-4738-8c4e-8127257d744d" providerId="ADAL" clId="{02506E18-A7D1-48CA-8889-12E750CC4B5E}" dt="2024-04-18T13:45:51.147" v="1835" actId="478"/>
          <ac:spMkLst>
            <pc:docMk/>
            <pc:sldMk cId="3653766867" sldId="342"/>
            <ac:spMk id="10" creationId="{58FCF2E1-BAFF-C0DC-8713-69E295F28E22}"/>
          </ac:spMkLst>
        </pc:spChg>
      </pc:sldChg>
      <pc:sldChg chg="addSp delSp modSp add mod">
        <pc:chgData name="Ali, Syed Waqqas" userId="1b3a5f44-9498-4738-8c4e-8127257d744d" providerId="ADAL" clId="{02506E18-A7D1-48CA-8889-12E750CC4B5E}" dt="2024-04-18T13:53:57.804" v="2182" actId="20577"/>
        <pc:sldMkLst>
          <pc:docMk/>
          <pc:sldMk cId="3597261449" sldId="343"/>
        </pc:sldMkLst>
        <pc:spChg chg="mod">
          <ac:chgData name="Ali, Syed Waqqas" userId="1b3a5f44-9498-4738-8c4e-8127257d744d" providerId="ADAL" clId="{02506E18-A7D1-48CA-8889-12E750CC4B5E}" dt="2024-04-18T13:49:18.951" v="1969" actId="20577"/>
          <ac:spMkLst>
            <pc:docMk/>
            <pc:sldMk cId="3597261449" sldId="343"/>
            <ac:spMk id="2" creationId="{47BAB8DC-792C-43B5-3EBC-D7F7902B705A}"/>
          </ac:spMkLst>
        </pc:spChg>
        <pc:spChg chg="mod">
          <ac:chgData name="Ali, Syed Waqqas" userId="1b3a5f44-9498-4738-8c4e-8127257d744d" providerId="ADAL" clId="{02506E18-A7D1-48CA-8889-12E750CC4B5E}" dt="2024-04-18T13:49:21.867" v="1974" actId="20577"/>
          <ac:spMkLst>
            <pc:docMk/>
            <pc:sldMk cId="3597261449" sldId="343"/>
            <ac:spMk id="3" creationId="{BCCBD51B-BCC7-C30F-0903-3C0B674C3654}"/>
          </ac:spMkLst>
        </pc:spChg>
        <pc:spChg chg="del mod">
          <ac:chgData name="Ali, Syed Waqqas" userId="1b3a5f44-9498-4738-8c4e-8127257d744d" providerId="ADAL" clId="{02506E18-A7D1-48CA-8889-12E750CC4B5E}" dt="2024-04-18T13:49:47.090" v="1983" actId="478"/>
          <ac:spMkLst>
            <pc:docMk/>
            <pc:sldMk cId="3597261449" sldId="343"/>
            <ac:spMk id="4" creationId="{17CA0B60-B747-3E6E-93DD-284D529CBF6A}"/>
          </ac:spMkLst>
        </pc:spChg>
        <pc:spChg chg="mod">
          <ac:chgData name="Ali, Syed Waqqas" userId="1b3a5f44-9498-4738-8c4e-8127257d744d" providerId="ADAL" clId="{02506E18-A7D1-48CA-8889-12E750CC4B5E}" dt="2024-04-18T13:53:57.804" v="2182" actId="20577"/>
          <ac:spMkLst>
            <pc:docMk/>
            <pc:sldMk cId="3597261449" sldId="343"/>
            <ac:spMk id="5" creationId="{AB5831DD-238E-616E-8453-C5EC67052E0A}"/>
          </ac:spMkLst>
        </pc:spChg>
        <pc:spChg chg="del mod">
          <ac:chgData name="Ali, Syed Waqqas" userId="1b3a5f44-9498-4738-8c4e-8127257d744d" providerId="ADAL" clId="{02506E18-A7D1-48CA-8889-12E750CC4B5E}" dt="2024-04-18T13:49:46.180" v="1982" actId="478"/>
          <ac:spMkLst>
            <pc:docMk/>
            <pc:sldMk cId="3597261449" sldId="343"/>
            <ac:spMk id="6" creationId="{0B409958-BD7F-BA57-4C4D-20FADD342AD8}"/>
          </ac:spMkLst>
        </pc:spChg>
        <pc:spChg chg="add del mod">
          <ac:chgData name="Ali, Syed Waqqas" userId="1b3a5f44-9498-4738-8c4e-8127257d744d" providerId="ADAL" clId="{02506E18-A7D1-48CA-8889-12E750CC4B5E}" dt="2024-04-18T13:49:48.467" v="1984" actId="478"/>
          <ac:spMkLst>
            <pc:docMk/>
            <pc:sldMk cId="3597261449" sldId="343"/>
            <ac:spMk id="15" creationId="{6B0A2BBA-0C5B-0B54-AF92-5CDE87660A0B}"/>
          </ac:spMkLst>
        </pc:spChg>
        <pc:spChg chg="add mod">
          <ac:chgData name="Ali, Syed Waqqas" userId="1b3a5f44-9498-4738-8c4e-8127257d744d" providerId="ADAL" clId="{02506E18-A7D1-48CA-8889-12E750CC4B5E}" dt="2024-04-18T13:49:53.986" v="1986" actId="1076"/>
          <ac:spMkLst>
            <pc:docMk/>
            <pc:sldMk cId="3597261449" sldId="343"/>
            <ac:spMk id="16" creationId="{CC692B94-588E-8C01-624A-EB1CBE966AB1}"/>
          </ac:spMkLst>
        </pc:spChg>
        <pc:spChg chg="add mod">
          <ac:chgData name="Ali, Syed Waqqas" userId="1b3a5f44-9498-4738-8c4e-8127257d744d" providerId="ADAL" clId="{02506E18-A7D1-48CA-8889-12E750CC4B5E}" dt="2024-04-18T13:52:23.103" v="2172" actId="6549"/>
          <ac:spMkLst>
            <pc:docMk/>
            <pc:sldMk cId="3597261449" sldId="343"/>
            <ac:spMk id="17" creationId="{2546A8A0-0DEB-66F0-BCF0-E68BE0A539F9}"/>
          </ac:spMkLst>
        </pc:spChg>
      </pc:sldChg>
      <pc:sldChg chg="modSp add mod">
        <pc:chgData name="Ali, Syed Waqqas" userId="1b3a5f44-9498-4738-8c4e-8127257d744d" providerId="ADAL" clId="{02506E18-A7D1-48CA-8889-12E750CC4B5E}" dt="2024-04-18T13:58:28.220" v="2556" actId="20577"/>
        <pc:sldMkLst>
          <pc:docMk/>
          <pc:sldMk cId="345028953" sldId="344"/>
        </pc:sldMkLst>
        <pc:spChg chg="mod">
          <ac:chgData name="Ali, Syed Waqqas" userId="1b3a5f44-9498-4738-8c4e-8127257d744d" providerId="ADAL" clId="{02506E18-A7D1-48CA-8889-12E750CC4B5E}" dt="2024-04-18T13:58:28.220" v="2556" actId="20577"/>
          <ac:spMkLst>
            <pc:docMk/>
            <pc:sldMk cId="345028953" sldId="344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3:58:17.851" v="2547" actId="20577"/>
          <ac:spMkLst>
            <pc:docMk/>
            <pc:sldMk cId="345028953" sldId="34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4:00:11.361" v="2717" actId="20577"/>
        <pc:sldMkLst>
          <pc:docMk/>
          <pc:sldMk cId="3554526481" sldId="345"/>
        </pc:sldMkLst>
        <pc:spChg chg="mod">
          <ac:chgData name="Ali, Syed Waqqas" userId="1b3a5f44-9498-4738-8c4e-8127257d744d" providerId="ADAL" clId="{02506E18-A7D1-48CA-8889-12E750CC4B5E}" dt="2024-04-18T13:58:40.707" v="2586" actId="20577"/>
          <ac:spMkLst>
            <pc:docMk/>
            <pc:sldMk cId="3554526481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4:00:11.361" v="2717" actId="20577"/>
          <ac:spMkLst>
            <pc:docMk/>
            <pc:sldMk cId="3554526481" sldId="345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02506E18-A7D1-48CA-8889-12E750CC4B5E}" dt="2024-04-18T14:05:42.196" v="3058" actId="20577"/>
        <pc:sldMkLst>
          <pc:docMk/>
          <pc:sldMk cId="2068616620" sldId="346"/>
        </pc:sldMkLst>
        <pc:spChg chg="mod">
          <ac:chgData name="Ali, Syed Waqqas" userId="1b3a5f44-9498-4738-8c4e-8127257d744d" providerId="ADAL" clId="{02506E18-A7D1-48CA-8889-12E750CC4B5E}" dt="2024-04-18T14:01:28.105" v="2759" actId="20577"/>
          <ac:spMkLst>
            <pc:docMk/>
            <pc:sldMk cId="2068616620" sldId="346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02506E18-A7D1-48CA-8889-12E750CC4B5E}" dt="2024-04-18T14:01:38.043" v="2760" actId="22"/>
          <ac:spMkLst>
            <pc:docMk/>
            <pc:sldMk cId="2068616620" sldId="346"/>
            <ac:spMk id="3" creationId="{B3B2A76D-3F08-9C2B-C3E3-4A25DA409F80}"/>
          </ac:spMkLst>
        </pc:spChg>
        <pc:spChg chg="mod">
          <ac:chgData name="Ali, Syed Waqqas" userId="1b3a5f44-9498-4738-8c4e-8127257d744d" providerId="ADAL" clId="{02506E18-A7D1-48CA-8889-12E750CC4B5E}" dt="2024-04-18T14:05:42.196" v="3058" actId="20577"/>
          <ac:spMkLst>
            <pc:docMk/>
            <pc:sldMk cId="2068616620" sldId="346"/>
            <ac:spMk id="8" creationId="{0B58A229-77C1-434D-D9A7-9FF908E4DB29}"/>
          </ac:spMkLst>
        </pc:spChg>
        <pc:spChg chg="add del mod">
          <ac:chgData name="Ali, Syed Waqqas" userId="1b3a5f44-9498-4738-8c4e-8127257d744d" providerId="ADAL" clId="{02506E18-A7D1-48CA-8889-12E750CC4B5E}" dt="2024-04-18T14:02:15.209" v="2773"/>
          <ac:spMkLst>
            <pc:docMk/>
            <pc:sldMk cId="2068616620" sldId="346"/>
            <ac:spMk id="12" creationId="{DCFBBB37-3BC8-F51A-407F-DC05E1CD39B5}"/>
          </ac:spMkLst>
        </pc:spChg>
        <pc:spChg chg="add mod">
          <ac:chgData name="Ali, Syed Waqqas" userId="1b3a5f44-9498-4738-8c4e-8127257d744d" providerId="ADAL" clId="{02506E18-A7D1-48CA-8889-12E750CC4B5E}" dt="2024-04-18T14:02:26.260" v="2776" actId="1076"/>
          <ac:spMkLst>
            <pc:docMk/>
            <pc:sldMk cId="2068616620" sldId="346"/>
            <ac:spMk id="13" creationId="{F6929D46-E147-2830-9DA1-558DDCA39B62}"/>
          </ac:spMkLst>
        </pc:spChg>
        <pc:picChg chg="add mod ord">
          <ac:chgData name="Ali, Syed Waqqas" userId="1b3a5f44-9498-4738-8c4e-8127257d744d" providerId="ADAL" clId="{02506E18-A7D1-48CA-8889-12E750CC4B5E}" dt="2024-04-18T14:02:23.200" v="2775" actId="1076"/>
          <ac:picMkLst>
            <pc:docMk/>
            <pc:sldMk cId="2068616620" sldId="346"/>
            <ac:picMk id="10" creationId="{9183479A-1DCC-4F22-E57F-590CA526AA62}"/>
          </ac:picMkLst>
        </pc:picChg>
      </pc:sldChg>
      <pc:sldChg chg="addSp delSp modSp add mod">
        <pc:chgData name="Ali, Syed Waqqas" userId="1b3a5f44-9498-4738-8c4e-8127257d744d" providerId="ADAL" clId="{02506E18-A7D1-48CA-8889-12E750CC4B5E}" dt="2024-04-18T14:10:11.434" v="3199" actId="20577"/>
        <pc:sldMkLst>
          <pc:docMk/>
          <pc:sldMk cId="2969959605" sldId="347"/>
        </pc:sldMkLst>
        <pc:spChg chg="mod">
          <ac:chgData name="Ali, Syed Waqqas" userId="1b3a5f44-9498-4738-8c4e-8127257d744d" providerId="ADAL" clId="{02506E18-A7D1-48CA-8889-12E750CC4B5E}" dt="2024-04-18T14:10:11.434" v="3199" actId="20577"/>
          <ac:spMkLst>
            <pc:docMk/>
            <pc:sldMk cId="2969959605" sldId="347"/>
            <ac:spMk id="2" creationId="{7941C4D4-39FE-4935-5E75-41F4E4B94491}"/>
          </ac:spMkLst>
        </pc:spChg>
        <pc:spChg chg="del">
          <ac:chgData name="Ali, Syed Waqqas" userId="1b3a5f44-9498-4738-8c4e-8127257d744d" providerId="ADAL" clId="{02506E18-A7D1-48CA-8889-12E750CC4B5E}" dt="2024-04-18T14:03:03.139" v="2803"/>
          <ac:spMkLst>
            <pc:docMk/>
            <pc:sldMk cId="2969959605" sldId="347"/>
            <ac:spMk id="3" creationId="{CD25B33D-4588-828C-A6BD-8326B33B6334}"/>
          </ac:spMkLst>
        </pc:spChg>
        <pc:spChg chg="mod">
          <ac:chgData name="Ali, Syed Waqqas" userId="1b3a5f44-9498-4738-8c4e-8127257d744d" providerId="ADAL" clId="{02506E18-A7D1-48CA-8889-12E750CC4B5E}" dt="2024-04-18T14:07:32.720" v="3143" actId="27636"/>
          <ac:spMkLst>
            <pc:docMk/>
            <pc:sldMk cId="2969959605" sldId="347"/>
            <ac:spMk id="4" creationId="{49959AFF-12A6-2BF9-0391-BF2E7E44A9BF}"/>
          </ac:spMkLst>
        </pc:spChg>
        <pc:spChg chg="mod">
          <ac:chgData name="Ali, Syed Waqqas" userId="1b3a5f44-9498-4738-8c4e-8127257d744d" providerId="ADAL" clId="{02506E18-A7D1-48CA-8889-12E750CC4B5E}" dt="2024-04-18T14:05:47.511" v="3068" actId="20577"/>
          <ac:spMkLst>
            <pc:docMk/>
            <pc:sldMk cId="2969959605" sldId="347"/>
            <ac:spMk id="9" creationId="{05407D09-D62F-D968-FCC8-CE349F660698}"/>
          </ac:spMkLst>
        </pc:spChg>
        <pc:spChg chg="add mod">
          <ac:chgData name="Ali, Syed Waqqas" userId="1b3a5f44-9498-4738-8c4e-8127257d744d" providerId="ADAL" clId="{02506E18-A7D1-48CA-8889-12E750CC4B5E}" dt="2024-04-18T14:03:11.226" v="2805" actId="1076"/>
          <ac:spMkLst>
            <pc:docMk/>
            <pc:sldMk cId="2969959605" sldId="347"/>
            <ac:spMk id="11" creationId="{F608BE3A-0D17-33F8-524A-5A6AD408F1E2}"/>
          </ac:spMkLst>
        </pc:spChg>
        <pc:picChg chg="add mod">
          <ac:chgData name="Ali, Syed Waqqas" userId="1b3a5f44-9498-4738-8c4e-8127257d744d" providerId="ADAL" clId="{02506E18-A7D1-48CA-8889-12E750CC4B5E}" dt="2024-04-18T14:03:13.742" v="2806" actId="1076"/>
          <ac:picMkLst>
            <pc:docMk/>
            <pc:sldMk cId="2969959605" sldId="347"/>
            <ac:picMk id="10" creationId="{B09E0AA9-21B5-1810-C3AD-436A6482759B}"/>
          </ac:picMkLst>
        </pc:picChg>
      </pc:sldChg>
      <pc:sldChg chg="addSp modSp add mod">
        <pc:chgData name="Ali, Syed Waqqas" userId="1b3a5f44-9498-4738-8c4e-8127257d744d" providerId="ADAL" clId="{02506E18-A7D1-48CA-8889-12E750CC4B5E}" dt="2024-04-18T14:09:53.960" v="3191" actId="20577"/>
        <pc:sldMkLst>
          <pc:docMk/>
          <pc:sldMk cId="27913435" sldId="348"/>
        </pc:sldMkLst>
        <pc:spChg chg="mod">
          <ac:chgData name="Ali, Syed Waqqas" userId="1b3a5f44-9498-4738-8c4e-8127257d744d" providerId="ADAL" clId="{02506E18-A7D1-48CA-8889-12E750CC4B5E}" dt="2024-04-18T14:09:53.960" v="3191" actId="20577"/>
          <ac:spMkLst>
            <pc:docMk/>
            <pc:sldMk cId="27913435" sldId="348"/>
            <ac:spMk id="2" creationId="{7941C4D4-39FE-4935-5E75-41F4E4B94491}"/>
          </ac:spMkLst>
        </pc:spChg>
        <pc:cxnChg chg="add mod">
          <ac:chgData name="Ali, Syed Waqqas" userId="1b3a5f44-9498-4738-8c4e-8127257d744d" providerId="ADAL" clId="{02506E18-A7D1-48CA-8889-12E750CC4B5E}" dt="2024-04-18T14:09:48.110" v="3187" actId="692"/>
          <ac:cxnSpMkLst>
            <pc:docMk/>
            <pc:sldMk cId="27913435" sldId="348"/>
            <ac:cxnSpMk id="12" creationId="{BA792F04-35D0-5827-67A3-C6EA3771B9D9}"/>
          </ac:cxnSpMkLst>
        </pc:cxnChg>
        <pc:cxnChg chg="add mod">
          <ac:chgData name="Ali, Syed Waqqas" userId="1b3a5f44-9498-4738-8c4e-8127257d744d" providerId="ADAL" clId="{02506E18-A7D1-48CA-8889-12E750CC4B5E}" dt="2024-04-18T14:09:48.110" v="3187" actId="692"/>
          <ac:cxnSpMkLst>
            <pc:docMk/>
            <pc:sldMk cId="27913435" sldId="348"/>
            <ac:cxnSpMk id="13" creationId="{AEA7449A-BFA5-2DBE-28DB-E54607527EF5}"/>
          </ac:cxnSpMkLst>
        </pc:cxnChg>
        <pc:cxnChg chg="add mod">
          <ac:chgData name="Ali, Syed Waqqas" userId="1b3a5f44-9498-4738-8c4e-8127257d744d" providerId="ADAL" clId="{02506E18-A7D1-48CA-8889-12E750CC4B5E}" dt="2024-04-18T14:09:48.110" v="3187" actId="692"/>
          <ac:cxnSpMkLst>
            <pc:docMk/>
            <pc:sldMk cId="27913435" sldId="348"/>
            <ac:cxnSpMk id="16" creationId="{24F2DD9D-BBBE-8AE5-BCC2-87DCA3D7CA83}"/>
          </ac:cxnSpMkLst>
        </pc:cxnChg>
        <pc:cxnChg chg="add mod">
          <ac:chgData name="Ali, Syed Waqqas" userId="1b3a5f44-9498-4738-8c4e-8127257d744d" providerId="ADAL" clId="{02506E18-A7D1-48CA-8889-12E750CC4B5E}" dt="2024-04-18T14:09:39.991" v="3186" actId="692"/>
          <ac:cxnSpMkLst>
            <pc:docMk/>
            <pc:sldMk cId="27913435" sldId="348"/>
            <ac:cxnSpMk id="18" creationId="{CBD20696-4A34-C434-015D-A1C0E6CE3E18}"/>
          </ac:cxnSpMkLst>
        </pc:cxnChg>
        <pc:cxnChg chg="add mod">
          <ac:chgData name="Ali, Syed Waqqas" userId="1b3a5f44-9498-4738-8c4e-8127257d744d" providerId="ADAL" clId="{02506E18-A7D1-48CA-8889-12E750CC4B5E}" dt="2024-04-18T14:09:39.991" v="3186" actId="692"/>
          <ac:cxnSpMkLst>
            <pc:docMk/>
            <pc:sldMk cId="27913435" sldId="348"/>
            <ac:cxnSpMk id="20" creationId="{CF43FD53-91A3-7532-350D-2FD52D1589B1}"/>
          </ac:cxnSpMkLst>
        </pc:cxnChg>
        <pc:cxnChg chg="add mod">
          <ac:chgData name="Ali, Syed Waqqas" userId="1b3a5f44-9498-4738-8c4e-8127257d744d" providerId="ADAL" clId="{02506E18-A7D1-48CA-8889-12E750CC4B5E}" dt="2024-04-18T14:09:39.991" v="3186" actId="692"/>
          <ac:cxnSpMkLst>
            <pc:docMk/>
            <pc:sldMk cId="27913435" sldId="348"/>
            <ac:cxnSpMk id="23" creationId="{E99A5FC0-AFC9-4427-4E1D-628ACE76F0B2}"/>
          </ac:cxnSpMkLst>
        </pc:cxnChg>
        <pc:cxnChg chg="add mod">
          <ac:chgData name="Ali, Syed Waqqas" userId="1b3a5f44-9498-4738-8c4e-8127257d744d" providerId="ADAL" clId="{02506E18-A7D1-48CA-8889-12E750CC4B5E}" dt="2024-04-18T14:09:39.991" v="3186" actId="692"/>
          <ac:cxnSpMkLst>
            <pc:docMk/>
            <pc:sldMk cId="27913435" sldId="348"/>
            <ac:cxnSpMk id="25" creationId="{6316ADF0-5B5A-990C-6562-ACF2FE2732C5}"/>
          </ac:cxnSpMkLst>
        </pc:cxnChg>
        <pc:cxnChg chg="add mod">
          <ac:chgData name="Ali, Syed Waqqas" userId="1b3a5f44-9498-4738-8c4e-8127257d744d" providerId="ADAL" clId="{02506E18-A7D1-48CA-8889-12E750CC4B5E}" dt="2024-04-18T14:09:39.991" v="3186" actId="692"/>
          <ac:cxnSpMkLst>
            <pc:docMk/>
            <pc:sldMk cId="27913435" sldId="348"/>
            <ac:cxnSpMk id="27" creationId="{06455EF0-8227-7B4A-FDC6-B19241E26F77}"/>
          </ac:cxnSpMkLst>
        </pc:cxnChg>
        <pc:cxnChg chg="add mod">
          <ac:chgData name="Ali, Syed Waqqas" userId="1b3a5f44-9498-4738-8c4e-8127257d744d" providerId="ADAL" clId="{02506E18-A7D1-48CA-8889-12E750CC4B5E}" dt="2024-04-18T14:09:39.991" v="3186" actId="692"/>
          <ac:cxnSpMkLst>
            <pc:docMk/>
            <pc:sldMk cId="27913435" sldId="348"/>
            <ac:cxnSpMk id="29" creationId="{7D4BDEC7-5EBF-2527-68C9-9CA1FB281E5F}"/>
          </ac:cxnSpMkLst>
        </pc:cxnChg>
        <pc:cxnChg chg="add mod">
          <ac:chgData name="Ali, Syed Waqqas" userId="1b3a5f44-9498-4738-8c4e-8127257d744d" providerId="ADAL" clId="{02506E18-A7D1-48CA-8889-12E750CC4B5E}" dt="2024-04-18T14:09:39.991" v="3186" actId="692"/>
          <ac:cxnSpMkLst>
            <pc:docMk/>
            <pc:sldMk cId="27913435" sldId="348"/>
            <ac:cxnSpMk id="31" creationId="{88A37522-F341-9F1B-82CC-692C283C0E2E}"/>
          </ac:cxnSpMkLst>
        </pc:cxnChg>
        <pc:cxnChg chg="add mod">
          <ac:chgData name="Ali, Syed Waqqas" userId="1b3a5f44-9498-4738-8c4e-8127257d744d" providerId="ADAL" clId="{02506E18-A7D1-48CA-8889-12E750CC4B5E}" dt="2024-04-18T14:09:39.991" v="3186" actId="692"/>
          <ac:cxnSpMkLst>
            <pc:docMk/>
            <pc:sldMk cId="27913435" sldId="348"/>
            <ac:cxnSpMk id="33" creationId="{4273E340-D18E-C89A-6F91-7F2B2795BA26}"/>
          </ac:cxnSpMkLst>
        </pc:cxnChg>
      </pc:sldChg>
      <pc:sldChg chg="modSp add del mod">
        <pc:chgData name="Ali, Syed Waqqas" userId="1b3a5f44-9498-4738-8c4e-8127257d744d" providerId="ADAL" clId="{02506E18-A7D1-48CA-8889-12E750CC4B5E}" dt="2024-04-18T14:10:06.753" v="3194" actId="47"/>
        <pc:sldMkLst>
          <pc:docMk/>
          <pc:sldMk cId="641216958" sldId="349"/>
        </pc:sldMkLst>
        <pc:spChg chg="mod">
          <ac:chgData name="Ali, Syed Waqqas" userId="1b3a5f44-9498-4738-8c4e-8127257d744d" providerId="ADAL" clId="{02506E18-A7D1-48CA-8889-12E750CC4B5E}" dt="2024-04-18T14:09:58.156" v="3193" actId="20577"/>
          <ac:spMkLst>
            <pc:docMk/>
            <pc:sldMk cId="641216958" sldId="349"/>
            <ac:spMk id="2" creationId="{7941C4D4-39FE-4935-5E75-41F4E4B94491}"/>
          </ac:spMkLst>
        </pc:spChg>
      </pc:sldChg>
      <pc:sldChg chg="modSp add mod">
        <pc:chgData name="Ali, Syed Waqqas" userId="1b3a5f44-9498-4738-8c4e-8127257d744d" providerId="ADAL" clId="{02506E18-A7D1-48CA-8889-12E750CC4B5E}" dt="2024-04-18T14:10:35.308" v="3209" actId="692"/>
        <pc:sldMkLst>
          <pc:docMk/>
          <pc:sldMk cId="822282127" sldId="349"/>
        </pc:sldMkLst>
        <pc:spChg chg="mod">
          <ac:chgData name="Ali, Syed Waqqas" userId="1b3a5f44-9498-4738-8c4e-8127257d744d" providerId="ADAL" clId="{02506E18-A7D1-48CA-8889-12E750CC4B5E}" dt="2024-04-18T14:10:22.106" v="3207" actId="20577"/>
          <ac:spMkLst>
            <pc:docMk/>
            <pc:sldMk cId="822282127" sldId="349"/>
            <ac:spMk id="2" creationId="{7941C4D4-39FE-4935-5E75-41F4E4B94491}"/>
          </ac:spMkLst>
        </pc:spChg>
        <pc:cxnChg chg="mod">
          <ac:chgData name="Ali, Syed Waqqas" userId="1b3a5f44-9498-4738-8c4e-8127257d744d" providerId="ADAL" clId="{02506E18-A7D1-48CA-8889-12E750CC4B5E}" dt="2024-04-18T14:10:28.007" v="3208" actId="692"/>
          <ac:cxnSpMkLst>
            <pc:docMk/>
            <pc:sldMk cId="822282127" sldId="349"/>
            <ac:cxnSpMk id="12" creationId="{BA792F04-35D0-5827-67A3-C6EA3771B9D9}"/>
          </ac:cxnSpMkLst>
        </pc:cxnChg>
        <pc:cxnChg chg="mod">
          <ac:chgData name="Ali, Syed Waqqas" userId="1b3a5f44-9498-4738-8c4e-8127257d744d" providerId="ADAL" clId="{02506E18-A7D1-48CA-8889-12E750CC4B5E}" dt="2024-04-18T14:10:28.007" v="3208" actId="692"/>
          <ac:cxnSpMkLst>
            <pc:docMk/>
            <pc:sldMk cId="822282127" sldId="349"/>
            <ac:cxnSpMk id="13" creationId="{AEA7449A-BFA5-2DBE-28DB-E54607527EF5}"/>
          </ac:cxnSpMkLst>
        </pc:cxnChg>
        <pc:cxnChg chg="mod">
          <ac:chgData name="Ali, Syed Waqqas" userId="1b3a5f44-9498-4738-8c4e-8127257d744d" providerId="ADAL" clId="{02506E18-A7D1-48CA-8889-12E750CC4B5E}" dt="2024-04-18T14:10:28.007" v="3208" actId="692"/>
          <ac:cxnSpMkLst>
            <pc:docMk/>
            <pc:sldMk cId="822282127" sldId="349"/>
            <ac:cxnSpMk id="16" creationId="{24F2DD9D-BBBE-8AE5-BCC2-87DCA3D7CA83}"/>
          </ac:cxnSpMkLst>
        </pc:cxnChg>
        <pc:cxnChg chg="mod">
          <ac:chgData name="Ali, Syed Waqqas" userId="1b3a5f44-9498-4738-8c4e-8127257d744d" providerId="ADAL" clId="{02506E18-A7D1-48CA-8889-12E750CC4B5E}" dt="2024-04-18T14:10:35.308" v="3209" actId="692"/>
          <ac:cxnSpMkLst>
            <pc:docMk/>
            <pc:sldMk cId="822282127" sldId="349"/>
            <ac:cxnSpMk id="18" creationId="{CBD20696-4A34-C434-015D-A1C0E6CE3E18}"/>
          </ac:cxnSpMkLst>
        </pc:cxnChg>
        <pc:cxnChg chg="mod">
          <ac:chgData name="Ali, Syed Waqqas" userId="1b3a5f44-9498-4738-8c4e-8127257d744d" providerId="ADAL" clId="{02506E18-A7D1-48CA-8889-12E750CC4B5E}" dt="2024-04-18T14:10:35.308" v="3209" actId="692"/>
          <ac:cxnSpMkLst>
            <pc:docMk/>
            <pc:sldMk cId="822282127" sldId="349"/>
            <ac:cxnSpMk id="20" creationId="{CF43FD53-91A3-7532-350D-2FD52D1589B1}"/>
          </ac:cxnSpMkLst>
        </pc:cxnChg>
        <pc:cxnChg chg="mod">
          <ac:chgData name="Ali, Syed Waqqas" userId="1b3a5f44-9498-4738-8c4e-8127257d744d" providerId="ADAL" clId="{02506E18-A7D1-48CA-8889-12E750CC4B5E}" dt="2024-04-18T14:10:35.308" v="3209" actId="692"/>
          <ac:cxnSpMkLst>
            <pc:docMk/>
            <pc:sldMk cId="822282127" sldId="349"/>
            <ac:cxnSpMk id="23" creationId="{E99A5FC0-AFC9-4427-4E1D-628ACE76F0B2}"/>
          </ac:cxnSpMkLst>
        </pc:cxnChg>
      </pc:sldChg>
      <pc:sldChg chg="modSp add del mod">
        <pc:chgData name="Ali, Syed Waqqas" userId="1b3a5f44-9498-4738-8c4e-8127257d744d" providerId="ADAL" clId="{02506E18-A7D1-48CA-8889-12E750CC4B5E}" dt="2024-04-18T14:10:17.913" v="3205" actId="47"/>
        <pc:sldMkLst>
          <pc:docMk/>
          <pc:sldMk cId="3960242351" sldId="349"/>
        </pc:sldMkLst>
        <pc:spChg chg="mod">
          <ac:chgData name="Ali, Syed Waqqas" userId="1b3a5f44-9498-4738-8c4e-8127257d744d" providerId="ADAL" clId="{02506E18-A7D1-48CA-8889-12E750CC4B5E}" dt="2024-04-18T14:10:15.324" v="3204" actId="20577"/>
          <ac:spMkLst>
            <pc:docMk/>
            <pc:sldMk cId="3960242351" sldId="349"/>
            <ac:spMk id="2" creationId="{7941C4D4-39FE-4935-5E75-41F4E4B94491}"/>
          </ac:spMkLst>
        </pc:spChg>
      </pc:sldChg>
      <pc:sldChg chg="modSp add mod">
        <pc:chgData name="Ali, Syed Waqqas" userId="1b3a5f44-9498-4738-8c4e-8127257d744d" providerId="ADAL" clId="{02506E18-A7D1-48CA-8889-12E750CC4B5E}" dt="2024-04-18T14:11:03.209" v="3214" actId="692"/>
        <pc:sldMkLst>
          <pc:docMk/>
          <pc:sldMk cId="2054859809" sldId="350"/>
        </pc:sldMkLst>
        <pc:spChg chg="mod">
          <ac:chgData name="Ali, Syed Waqqas" userId="1b3a5f44-9498-4738-8c4e-8127257d744d" providerId="ADAL" clId="{02506E18-A7D1-48CA-8889-12E750CC4B5E}" dt="2024-04-18T14:10:42.210" v="3211" actId="20577"/>
          <ac:spMkLst>
            <pc:docMk/>
            <pc:sldMk cId="2054859809" sldId="350"/>
            <ac:spMk id="2" creationId="{7941C4D4-39FE-4935-5E75-41F4E4B94491}"/>
          </ac:spMkLst>
        </pc:spChg>
        <pc:cxnChg chg="mod">
          <ac:chgData name="Ali, Syed Waqqas" userId="1b3a5f44-9498-4738-8c4e-8127257d744d" providerId="ADAL" clId="{02506E18-A7D1-48CA-8889-12E750CC4B5E}" dt="2024-04-18T14:10:47.418" v="3212" actId="692"/>
          <ac:cxnSpMkLst>
            <pc:docMk/>
            <pc:sldMk cId="2054859809" sldId="350"/>
            <ac:cxnSpMk id="18" creationId="{CBD20696-4A34-C434-015D-A1C0E6CE3E18}"/>
          </ac:cxnSpMkLst>
        </pc:cxnChg>
        <pc:cxnChg chg="mod">
          <ac:chgData name="Ali, Syed Waqqas" userId="1b3a5f44-9498-4738-8c4e-8127257d744d" providerId="ADAL" clId="{02506E18-A7D1-48CA-8889-12E750CC4B5E}" dt="2024-04-18T14:10:47.418" v="3212" actId="692"/>
          <ac:cxnSpMkLst>
            <pc:docMk/>
            <pc:sldMk cId="2054859809" sldId="350"/>
            <ac:cxnSpMk id="20" creationId="{CF43FD53-91A3-7532-350D-2FD52D1589B1}"/>
          </ac:cxnSpMkLst>
        </pc:cxnChg>
        <pc:cxnChg chg="mod">
          <ac:chgData name="Ali, Syed Waqqas" userId="1b3a5f44-9498-4738-8c4e-8127257d744d" providerId="ADAL" clId="{02506E18-A7D1-48CA-8889-12E750CC4B5E}" dt="2024-04-18T14:10:47.418" v="3212" actId="692"/>
          <ac:cxnSpMkLst>
            <pc:docMk/>
            <pc:sldMk cId="2054859809" sldId="350"/>
            <ac:cxnSpMk id="23" creationId="{E99A5FC0-AFC9-4427-4E1D-628ACE76F0B2}"/>
          </ac:cxnSpMkLst>
        </pc:cxnChg>
        <pc:cxnChg chg="mod">
          <ac:chgData name="Ali, Syed Waqqas" userId="1b3a5f44-9498-4738-8c4e-8127257d744d" providerId="ADAL" clId="{02506E18-A7D1-48CA-8889-12E750CC4B5E}" dt="2024-04-18T14:10:55.761" v="3213" actId="692"/>
          <ac:cxnSpMkLst>
            <pc:docMk/>
            <pc:sldMk cId="2054859809" sldId="350"/>
            <ac:cxnSpMk id="25" creationId="{6316ADF0-5B5A-990C-6562-ACF2FE2732C5}"/>
          </ac:cxnSpMkLst>
        </pc:cxnChg>
        <pc:cxnChg chg="mod">
          <ac:chgData name="Ali, Syed Waqqas" userId="1b3a5f44-9498-4738-8c4e-8127257d744d" providerId="ADAL" clId="{02506E18-A7D1-48CA-8889-12E750CC4B5E}" dt="2024-04-18T14:10:55.761" v="3213" actId="692"/>
          <ac:cxnSpMkLst>
            <pc:docMk/>
            <pc:sldMk cId="2054859809" sldId="350"/>
            <ac:cxnSpMk id="27" creationId="{06455EF0-8227-7B4A-FDC6-B19241E26F77}"/>
          </ac:cxnSpMkLst>
        </pc:cxnChg>
        <pc:cxnChg chg="mod">
          <ac:chgData name="Ali, Syed Waqqas" userId="1b3a5f44-9498-4738-8c4e-8127257d744d" providerId="ADAL" clId="{02506E18-A7D1-48CA-8889-12E750CC4B5E}" dt="2024-04-18T14:10:55.761" v="3213" actId="692"/>
          <ac:cxnSpMkLst>
            <pc:docMk/>
            <pc:sldMk cId="2054859809" sldId="350"/>
            <ac:cxnSpMk id="29" creationId="{7D4BDEC7-5EBF-2527-68C9-9CA1FB281E5F}"/>
          </ac:cxnSpMkLst>
        </pc:cxnChg>
        <pc:cxnChg chg="mod">
          <ac:chgData name="Ali, Syed Waqqas" userId="1b3a5f44-9498-4738-8c4e-8127257d744d" providerId="ADAL" clId="{02506E18-A7D1-48CA-8889-12E750CC4B5E}" dt="2024-04-18T14:11:03.209" v="3214" actId="692"/>
          <ac:cxnSpMkLst>
            <pc:docMk/>
            <pc:sldMk cId="2054859809" sldId="350"/>
            <ac:cxnSpMk id="31" creationId="{88A37522-F341-9F1B-82CC-692C283C0E2E}"/>
          </ac:cxnSpMkLst>
        </pc:cxnChg>
        <pc:cxnChg chg="mod">
          <ac:chgData name="Ali, Syed Waqqas" userId="1b3a5f44-9498-4738-8c4e-8127257d744d" providerId="ADAL" clId="{02506E18-A7D1-48CA-8889-12E750CC4B5E}" dt="2024-04-18T14:11:03.209" v="3214" actId="692"/>
          <ac:cxnSpMkLst>
            <pc:docMk/>
            <pc:sldMk cId="2054859809" sldId="350"/>
            <ac:cxnSpMk id="33" creationId="{4273E340-D18E-C89A-6F91-7F2B2795BA26}"/>
          </ac:cxnSpMkLst>
        </pc:cxnChg>
      </pc:sldChg>
      <pc:sldChg chg="modSp add mod">
        <pc:chgData name="Ali, Syed Waqqas" userId="1b3a5f44-9498-4738-8c4e-8127257d744d" providerId="ADAL" clId="{02506E18-A7D1-48CA-8889-12E750CC4B5E}" dt="2024-04-18T14:11:21.493" v="3218" actId="692"/>
        <pc:sldMkLst>
          <pc:docMk/>
          <pc:sldMk cId="1814389671" sldId="351"/>
        </pc:sldMkLst>
        <pc:spChg chg="mod">
          <ac:chgData name="Ali, Syed Waqqas" userId="1b3a5f44-9498-4738-8c4e-8127257d744d" providerId="ADAL" clId="{02506E18-A7D1-48CA-8889-12E750CC4B5E}" dt="2024-04-18T14:11:10.713" v="3216" actId="20577"/>
          <ac:spMkLst>
            <pc:docMk/>
            <pc:sldMk cId="1814389671" sldId="351"/>
            <ac:spMk id="2" creationId="{7941C4D4-39FE-4935-5E75-41F4E4B94491}"/>
          </ac:spMkLst>
        </pc:spChg>
        <pc:cxnChg chg="mod">
          <ac:chgData name="Ali, Syed Waqqas" userId="1b3a5f44-9498-4738-8c4e-8127257d744d" providerId="ADAL" clId="{02506E18-A7D1-48CA-8889-12E750CC4B5E}" dt="2024-04-18T14:11:16.488" v="3217" actId="692"/>
          <ac:cxnSpMkLst>
            <pc:docMk/>
            <pc:sldMk cId="1814389671" sldId="351"/>
            <ac:cxnSpMk id="25" creationId="{6316ADF0-5B5A-990C-6562-ACF2FE2732C5}"/>
          </ac:cxnSpMkLst>
        </pc:cxnChg>
        <pc:cxnChg chg="mod">
          <ac:chgData name="Ali, Syed Waqqas" userId="1b3a5f44-9498-4738-8c4e-8127257d744d" providerId="ADAL" clId="{02506E18-A7D1-48CA-8889-12E750CC4B5E}" dt="2024-04-18T14:11:16.488" v="3217" actId="692"/>
          <ac:cxnSpMkLst>
            <pc:docMk/>
            <pc:sldMk cId="1814389671" sldId="351"/>
            <ac:cxnSpMk id="27" creationId="{06455EF0-8227-7B4A-FDC6-B19241E26F77}"/>
          </ac:cxnSpMkLst>
        </pc:cxnChg>
        <pc:cxnChg chg="mod">
          <ac:chgData name="Ali, Syed Waqqas" userId="1b3a5f44-9498-4738-8c4e-8127257d744d" providerId="ADAL" clId="{02506E18-A7D1-48CA-8889-12E750CC4B5E}" dt="2024-04-18T14:11:16.488" v="3217" actId="692"/>
          <ac:cxnSpMkLst>
            <pc:docMk/>
            <pc:sldMk cId="1814389671" sldId="351"/>
            <ac:cxnSpMk id="29" creationId="{7D4BDEC7-5EBF-2527-68C9-9CA1FB281E5F}"/>
          </ac:cxnSpMkLst>
        </pc:cxnChg>
        <pc:cxnChg chg="mod">
          <ac:chgData name="Ali, Syed Waqqas" userId="1b3a5f44-9498-4738-8c4e-8127257d744d" providerId="ADAL" clId="{02506E18-A7D1-48CA-8889-12E750CC4B5E}" dt="2024-04-18T14:11:21.493" v="3218" actId="692"/>
          <ac:cxnSpMkLst>
            <pc:docMk/>
            <pc:sldMk cId="1814389671" sldId="351"/>
            <ac:cxnSpMk id="31" creationId="{88A37522-F341-9F1B-82CC-692C283C0E2E}"/>
          </ac:cxnSpMkLst>
        </pc:cxnChg>
        <pc:cxnChg chg="mod">
          <ac:chgData name="Ali, Syed Waqqas" userId="1b3a5f44-9498-4738-8c4e-8127257d744d" providerId="ADAL" clId="{02506E18-A7D1-48CA-8889-12E750CC4B5E}" dt="2024-04-18T14:11:21.493" v="3218" actId="692"/>
          <ac:cxnSpMkLst>
            <pc:docMk/>
            <pc:sldMk cId="1814389671" sldId="351"/>
            <ac:cxnSpMk id="33" creationId="{4273E340-D18E-C89A-6F91-7F2B2795BA26}"/>
          </ac:cxnSpMkLst>
        </pc:cxnChg>
      </pc:sldChg>
      <pc:sldChg chg="addSp modSp add mod">
        <pc:chgData name="Ali, Syed Waqqas" userId="1b3a5f44-9498-4738-8c4e-8127257d744d" providerId="ADAL" clId="{02506E18-A7D1-48CA-8889-12E750CC4B5E}" dt="2024-04-18T14:16:16.562" v="3427" actId="20577"/>
        <pc:sldMkLst>
          <pc:docMk/>
          <pc:sldMk cId="3467712961" sldId="352"/>
        </pc:sldMkLst>
        <pc:spChg chg="mod">
          <ac:chgData name="Ali, Syed Waqqas" userId="1b3a5f44-9498-4738-8c4e-8127257d744d" providerId="ADAL" clId="{02506E18-A7D1-48CA-8889-12E750CC4B5E}" dt="2024-04-18T14:14:04.958" v="3263" actId="20577"/>
          <ac:spMkLst>
            <pc:docMk/>
            <pc:sldMk cId="3467712961" sldId="352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4:16:16.562" v="3427" actId="20577"/>
          <ac:spMkLst>
            <pc:docMk/>
            <pc:sldMk cId="3467712961" sldId="35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2506E18-A7D1-48CA-8889-12E750CC4B5E}" dt="2024-04-18T14:14:18.415" v="3269" actId="1076"/>
          <ac:spMkLst>
            <pc:docMk/>
            <pc:sldMk cId="3467712961" sldId="352"/>
            <ac:spMk id="9" creationId="{E892917E-A19B-2A53-05A2-62957486BAF4}"/>
          </ac:spMkLst>
        </pc:spChg>
        <pc:spChg chg="add mod">
          <ac:chgData name="Ali, Syed Waqqas" userId="1b3a5f44-9498-4738-8c4e-8127257d744d" providerId="ADAL" clId="{02506E18-A7D1-48CA-8889-12E750CC4B5E}" dt="2024-04-18T14:15:50.513" v="3290" actId="1076"/>
          <ac:spMkLst>
            <pc:docMk/>
            <pc:sldMk cId="3467712961" sldId="352"/>
            <ac:spMk id="10" creationId="{86E942C9-FFE4-D887-0C50-81B865ABD380}"/>
          </ac:spMkLst>
        </pc:spChg>
        <pc:spChg chg="add mod">
          <ac:chgData name="Ali, Syed Waqqas" userId="1b3a5f44-9498-4738-8c4e-8127257d744d" providerId="ADAL" clId="{02506E18-A7D1-48CA-8889-12E750CC4B5E}" dt="2024-04-18T14:15:48.451" v="3289" actId="1076"/>
          <ac:spMkLst>
            <pc:docMk/>
            <pc:sldMk cId="3467712961" sldId="352"/>
            <ac:spMk id="11" creationId="{C85D35F1-93C8-1570-C3D9-27181777CCCE}"/>
          </ac:spMkLst>
        </pc:spChg>
      </pc:sldChg>
      <pc:sldChg chg="addSp modSp add mod">
        <pc:chgData name="Ali, Syed Waqqas" userId="1b3a5f44-9498-4738-8c4e-8127257d744d" providerId="ADAL" clId="{02506E18-A7D1-48CA-8889-12E750CC4B5E}" dt="2024-04-18T14:17:50.216" v="3651" actId="20577"/>
        <pc:sldMkLst>
          <pc:docMk/>
          <pc:sldMk cId="2560071512" sldId="353"/>
        </pc:sldMkLst>
        <pc:spChg chg="mod">
          <ac:chgData name="Ali, Syed Waqqas" userId="1b3a5f44-9498-4738-8c4e-8127257d744d" providerId="ADAL" clId="{02506E18-A7D1-48CA-8889-12E750CC4B5E}" dt="2024-04-18T14:16:35.789" v="3472" actId="20577"/>
          <ac:spMkLst>
            <pc:docMk/>
            <pc:sldMk cId="2560071512" sldId="353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4:17:50.216" v="3651" actId="20577"/>
          <ac:spMkLst>
            <pc:docMk/>
            <pc:sldMk cId="2560071512" sldId="353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2506E18-A7D1-48CA-8889-12E750CC4B5E}" dt="2024-04-18T14:16:37.830" v="3473"/>
          <ac:spMkLst>
            <pc:docMk/>
            <pc:sldMk cId="2560071512" sldId="353"/>
            <ac:spMk id="9" creationId="{D580BD74-7DD8-1031-55D8-0CAA0912D56D}"/>
          </ac:spMkLst>
        </pc:spChg>
      </pc:sldChg>
      <pc:sldChg chg="addSp delSp modSp add mod">
        <pc:chgData name="Ali, Syed Waqqas" userId="1b3a5f44-9498-4738-8c4e-8127257d744d" providerId="ADAL" clId="{02506E18-A7D1-48CA-8889-12E750CC4B5E}" dt="2024-04-18T14:19:24.570" v="3714" actId="20577"/>
        <pc:sldMkLst>
          <pc:docMk/>
          <pc:sldMk cId="4065437229" sldId="354"/>
        </pc:sldMkLst>
        <pc:spChg chg="mod">
          <ac:chgData name="Ali, Syed Waqqas" userId="1b3a5f44-9498-4738-8c4e-8127257d744d" providerId="ADAL" clId="{02506E18-A7D1-48CA-8889-12E750CC4B5E}" dt="2024-04-18T14:18:46.494" v="3702" actId="20577"/>
          <ac:spMkLst>
            <pc:docMk/>
            <pc:sldMk cId="4065437229" sldId="354"/>
            <ac:spMk id="2" creationId="{7941C4D4-39FE-4935-5E75-41F4E4B94491}"/>
          </ac:spMkLst>
        </pc:spChg>
        <pc:spChg chg="del mod">
          <ac:chgData name="Ali, Syed Waqqas" userId="1b3a5f44-9498-4738-8c4e-8127257d744d" providerId="ADAL" clId="{02506E18-A7D1-48CA-8889-12E750CC4B5E}" dt="2024-04-18T14:19:15.566" v="3703" actId="22"/>
          <ac:spMkLst>
            <pc:docMk/>
            <pc:sldMk cId="4065437229" sldId="354"/>
            <ac:spMk id="3" creationId="{CD25B33D-4588-828C-A6BD-8326B33B6334}"/>
          </ac:spMkLst>
        </pc:spChg>
        <pc:spChg chg="mod">
          <ac:chgData name="Ali, Syed Waqqas" userId="1b3a5f44-9498-4738-8c4e-8127257d744d" providerId="ADAL" clId="{02506E18-A7D1-48CA-8889-12E750CC4B5E}" dt="2024-04-18T14:18:36.540" v="3675" actId="2711"/>
          <ac:spMkLst>
            <pc:docMk/>
            <pc:sldMk cId="4065437229" sldId="354"/>
            <ac:spMk id="4" creationId="{49959AFF-12A6-2BF9-0391-BF2E7E44A9BF}"/>
          </ac:spMkLst>
        </pc:spChg>
        <pc:spChg chg="mod">
          <ac:chgData name="Ali, Syed Waqqas" userId="1b3a5f44-9498-4738-8c4e-8127257d744d" providerId="ADAL" clId="{02506E18-A7D1-48CA-8889-12E750CC4B5E}" dt="2024-04-18T14:19:24.570" v="3714" actId="20577"/>
          <ac:spMkLst>
            <pc:docMk/>
            <pc:sldMk cId="4065437229" sldId="354"/>
            <ac:spMk id="9" creationId="{05407D09-D62F-D968-FCC8-CE349F660698}"/>
          </ac:spMkLst>
        </pc:spChg>
        <pc:spChg chg="add mod">
          <ac:chgData name="Ali, Syed Waqqas" userId="1b3a5f44-9498-4738-8c4e-8127257d744d" providerId="ADAL" clId="{02506E18-A7D1-48CA-8889-12E750CC4B5E}" dt="2024-04-18T14:18:17.542" v="3654" actId="1076"/>
          <ac:spMkLst>
            <pc:docMk/>
            <pc:sldMk cId="4065437229" sldId="354"/>
            <ac:spMk id="10" creationId="{8B2555A6-ADE2-DE87-85B8-72B85922375A}"/>
          </ac:spMkLst>
        </pc:spChg>
        <pc:picChg chg="add mod ord">
          <ac:chgData name="Ali, Syed Waqqas" userId="1b3a5f44-9498-4738-8c4e-8127257d744d" providerId="ADAL" clId="{02506E18-A7D1-48CA-8889-12E750CC4B5E}" dt="2024-04-18T14:19:17.822" v="3704" actId="1076"/>
          <ac:picMkLst>
            <pc:docMk/>
            <pc:sldMk cId="4065437229" sldId="354"/>
            <ac:picMk id="12" creationId="{C4C63854-C053-2647-1685-08065112DBA9}"/>
          </ac:picMkLst>
        </pc:picChg>
      </pc:sldChg>
      <pc:sldChg chg="modSp add mod">
        <pc:chgData name="Ali, Syed Waqqas" userId="1b3a5f44-9498-4738-8c4e-8127257d744d" providerId="ADAL" clId="{02506E18-A7D1-48CA-8889-12E750CC4B5E}" dt="2024-04-18T14:29:01.510" v="4037"/>
        <pc:sldMkLst>
          <pc:docMk/>
          <pc:sldMk cId="1408612612" sldId="355"/>
        </pc:sldMkLst>
        <pc:spChg chg="mod">
          <ac:chgData name="Ali, Syed Waqqas" userId="1b3a5f44-9498-4738-8c4e-8127257d744d" providerId="ADAL" clId="{02506E18-A7D1-48CA-8889-12E750CC4B5E}" dt="2024-04-18T14:28:17.485" v="4015" actId="20577"/>
          <ac:spMkLst>
            <pc:docMk/>
            <pc:sldMk cId="1408612612" sldId="355"/>
            <ac:spMk id="2" creationId="{7941C4D4-39FE-4935-5E75-41F4E4B94491}"/>
          </ac:spMkLst>
        </pc:spChg>
        <pc:spChg chg="mod">
          <ac:chgData name="Ali, Syed Waqqas" userId="1b3a5f44-9498-4738-8c4e-8127257d744d" providerId="ADAL" clId="{02506E18-A7D1-48CA-8889-12E750CC4B5E}" dt="2024-04-18T14:20:08.970" v="3751" actId="27636"/>
          <ac:spMkLst>
            <pc:docMk/>
            <pc:sldMk cId="1408612612" sldId="355"/>
            <ac:spMk id="3" creationId="{CD25B33D-4588-828C-A6BD-8326B33B6334}"/>
          </ac:spMkLst>
        </pc:spChg>
        <pc:spChg chg="mod">
          <ac:chgData name="Ali, Syed Waqqas" userId="1b3a5f44-9498-4738-8c4e-8127257d744d" providerId="ADAL" clId="{02506E18-A7D1-48CA-8889-12E750CC4B5E}" dt="2024-04-18T14:20:58.889" v="3783" actId="207"/>
          <ac:spMkLst>
            <pc:docMk/>
            <pc:sldMk cId="1408612612" sldId="355"/>
            <ac:spMk id="4" creationId="{49959AFF-12A6-2BF9-0391-BF2E7E44A9BF}"/>
          </ac:spMkLst>
        </pc:spChg>
        <pc:spChg chg="mod">
          <ac:chgData name="Ali, Syed Waqqas" userId="1b3a5f44-9498-4738-8c4e-8127257d744d" providerId="ADAL" clId="{02506E18-A7D1-48CA-8889-12E750CC4B5E}" dt="2024-04-18T14:29:01.510" v="4037"/>
          <ac:spMkLst>
            <pc:docMk/>
            <pc:sldMk cId="1408612612" sldId="355"/>
            <ac:spMk id="9" creationId="{05407D09-D62F-D968-FCC8-CE349F660698}"/>
          </ac:spMkLst>
        </pc:spChg>
      </pc:sldChg>
      <pc:sldChg chg="addSp modSp add mod">
        <pc:chgData name="Ali, Syed Waqqas" userId="1b3a5f44-9498-4738-8c4e-8127257d744d" providerId="ADAL" clId="{02506E18-A7D1-48CA-8889-12E750CC4B5E}" dt="2024-04-18T14:28:59.507" v="4036"/>
        <pc:sldMkLst>
          <pc:docMk/>
          <pc:sldMk cId="3762301503" sldId="356"/>
        </pc:sldMkLst>
        <pc:spChg chg="mod">
          <ac:chgData name="Ali, Syed Waqqas" userId="1b3a5f44-9498-4738-8c4e-8127257d744d" providerId="ADAL" clId="{02506E18-A7D1-48CA-8889-12E750CC4B5E}" dt="2024-04-18T14:28:19.926" v="4017" actId="20577"/>
          <ac:spMkLst>
            <pc:docMk/>
            <pc:sldMk cId="3762301503" sldId="356"/>
            <ac:spMk id="2" creationId="{7941C4D4-39FE-4935-5E75-41F4E4B94491}"/>
          </ac:spMkLst>
        </pc:spChg>
        <pc:spChg chg="mod">
          <ac:chgData name="Ali, Syed Waqqas" userId="1b3a5f44-9498-4738-8c4e-8127257d744d" providerId="ADAL" clId="{02506E18-A7D1-48CA-8889-12E750CC4B5E}" dt="2024-04-18T14:21:24.551" v="3810" actId="207"/>
          <ac:spMkLst>
            <pc:docMk/>
            <pc:sldMk cId="3762301503" sldId="356"/>
            <ac:spMk id="3" creationId="{CD25B33D-4588-828C-A6BD-8326B33B6334}"/>
          </ac:spMkLst>
        </pc:spChg>
        <pc:spChg chg="mod">
          <ac:chgData name="Ali, Syed Waqqas" userId="1b3a5f44-9498-4738-8c4e-8127257d744d" providerId="ADAL" clId="{02506E18-A7D1-48CA-8889-12E750CC4B5E}" dt="2024-04-18T14:23:24.372" v="3833" actId="400"/>
          <ac:spMkLst>
            <pc:docMk/>
            <pc:sldMk cId="3762301503" sldId="356"/>
            <ac:spMk id="4" creationId="{49959AFF-12A6-2BF9-0391-BF2E7E44A9BF}"/>
          </ac:spMkLst>
        </pc:spChg>
        <pc:spChg chg="mod">
          <ac:chgData name="Ali, Syed Waqqas" userId="1b3a5f44-9498-4738-8c4e-8127257d744d" providerId="ADAL" clId="{02506E18-A7D1-48CA-8889-12E750CC4B5E}" dt="2024-04-18T14:28:59.507" v="4036"/>
          <ac:spMkLst>
            <pc:docMk/>
            <pc:sldMk cId="3762301503" sldId="356"/>
            <ac:spMk id="9" creationId="{05407D09-D62F-D968-FCC8-CE349F660698}"/>
          </ac:spMkLst>
        </pc:spChg>
        <pc:spChg chg="add mod ord">
          <ac:chgData name="Ali, Syed Waqqas" userId="1b3a5f44-9498-4738-8c4e-8127257d744d" providerId="ADAL" clId="{02506E18-A7D1-48CA-8889-12E750CC4B5E}" dt="2024-04-18T14:22:47.809" v="3827" actId="167"/>
          <ac:spMkLst>
            <pc:docMk/>
            <pc:sldMk cId="3762301503" sldId="356"/>
            <ac:spMk id="10" creationId="{C56AFE2C-1963-4F5B-A2C4-5C939DC0CD1A}"/>
          </ac:spMkLst>
        </pc:spChg>
        <pc:spChg chg="add mod ord">
          <ac:chgData name="Ali, Syed Waqqas" userId="1b3a5f44-9498-4738-8c4e-8127257d744d" providerId="ADAL" clId="{02506E18-A7D1-48CA-8889-12E750CC4B5E}" dt="2024-04-18T14:22:55.005" v="3831" actId="167"/>
          <ac:spMkLst>
            <pc:docMk/>
            <pc:sldMk cId="3762301503" sldId="356"/>
            <ac:spMk id="11" creationId="{6E3BC6D9-8726-27E9-D20D-93B931B3F843}"/>
          </ac:spMkLst>
        </pc:spChg>
      </pc:sldChg>
      <pc:sldChg chg="modSp add mod">
        <pc:chgData name="Ali, Syed Waqqas" userId="1b3a5f44-9498-4738-8c4e-8127257d744d" providerId="ADAL" clId="{02506E18-A7D1-48CA-8889-12E750CC4B5E}" dt="2024-04-18T14:28:56.589" v="4035"/>
        <pc:sldMkLst>
          <pc:docMk/>
          <pc:sldMk cId="3555681563" sldId="357"/>
        </pc:sldMkLst>
        <pc:spChg chg="mod">
          <ac:chgData name="Ali, Syed Waqqas" userId="1b3a5f44-9498-4738-8c4e-8127257d744d" providerId="ADAL" clId="{02506E18-A7D1-48CA-8889-12E750CC4B5E}" dt="2024-04-18T14:28:21.931" v="4019" actId="20577"/>
          <ac:spMkLst>
            <pc:docMk/>
            <pc:sldMk cId="3555681563" sldId="357"/>
            <ac:spMk id="2" creationId="{7941C4D4-39FE-4935-5E75-41F4E4B94491}"/>
          </ac:spMkLst>
        </pc:spChg>
        <pc:spChg chg="mod">
          <ac:chgData name="Ali, Syed Waqqas" userId="1b3a5f44-9498-4738-8c4e-8127257d744d" providerId="ADAL" clId="{02506E18-A7D1-48CA-8889-12E750CC4B5E}" dt="2024-04-18T14:24:55.055" v="3891" actId="20577"/>
          <ac:spMkLst>
            <pc:docMk/>
            <pc:sldMk cId="3555681563" sldId="357"/>
            <ac:spMk id="3" creationId="{CD25B33D-4588-828C-A6BD-8326B33B6334}"/>
          </ac:spMkLst>
        </pc:spChg>
        <pc:spChg chg="mod">
          <ac:chgData name="Ali, Syed Waqqas" userId="1b3a5f44-9498-4738-8c4e-8127257d744d" providerId="ADAL" clId="{02506E18-A7D1-48CA-8889-12E750CC4B5E}" dt="2024-04-18T14:24:30.085" v="3886" actId="207"/>
          <ac:spMkLst>
            <pc:docMk/>
            <pc:sldMk cId="3555681563" sldId="357"/>
            <ac:spMk id="4" creationId="{49959AFF-12A6-2BF9-0391-BF2E7E44A9BF}"/>
          </ac:spMkLst>
        </pc:spChg>
        <pc:spChg chg="mod">
          <ac:chgData name="Ali, Syed Waqqas" userId="1b3a5f44-9498-4738-8c4e-8127257d744d" providerId="ADAL" clId="{02506E18-A7D1-48CA-8889-12E750CC4B5E}" dt="2024-04-18T14:28:56.589" v="4035"/>
          <ac:spMkLst>
            <pc:docMk/>
            <pc:sldMk cId="3555681563" sldId="357"/>
            <ac:spMk id="9" creationId="{05407D09-D62F-D968-FCC8-CE349F660698}"/>
          </ac:spMkLst>
        </pc:spChg>
        <pc:spChg chg="mod">
          <ac:chgData name="Ali, Syed Waqqas" userId="1b3a5f44-9498-4738-8c4e-8127257d744d" providerId="ADAL" clId="{02506E18-A7D1-48CA-8889-12E750CC4B5E}" dt="2024-04-18T14:25:00.945" v="3898" actId="1038"/>
          <ac:spMkLst>
            <pc:docMk/>
            <pc:sldMk cId="3555681563" sldId="357"/>
            <ac:spMk id="10" creationId="{C56AFE2C-1963-4F5B-A2C4-5C939DC0CD1A}"/>
          </ac:spMkLst>
        </pc:spChg>
        <pc:spChg chg="mod">
          <ac:chgData name="Ali, Syed Waqqas" userId="1b3a5f44-9498-4738-8c4e-8127257d744d" providerId="ADAL" clId="{02506E18-A7D1-48CA-8889-12E750CC4B5E}" dt="2024-04-18T14:25:08.493" v="3908" actId="1036"/>
          <ac:spMkLst>
            <pc:docMk/>
            <pc:sldMk cId="3555681563" sldId="357"/>
            <ac:spMk id="11" creationId="{6E3BC6D9-8726-27E9-D20D-93B931B3F843}"/>
          </ac:spMkLst>
        </pc:spChg>
      </pc:sldChg>
      <pc:sldChg chg="delSp modSp add mod">
        <pc:chgData name="Ali, Syed Waqqas" userId="1b3a5f44-9498-4738-8c4e-8127257d744d" providerId="ADAL" clId="{02506E18-A7D1-48CA-8889-12E750CC4B5E}" dt="2024-04-18T14:28:53.742" v="4034"/>
        <pc:sldMkLst>
          <pc:docMk/>
          <pc:sldMk cId="1235780643" sldId="358"/>
        </pc:sldMkLst>
        <pc:spChg chg="mod">
          <ac:chgData name="Ali, Syed Waqqas" userId="1b3a5f44-9498-4738-8c4e-8127257d744d" providerId="ADAL" clId="{02506E18-A7D1-48CA-8889-12E750CC4B5E}" dt="2024-04-18T14:28:26.267" v="4021" actId="20577"/>
          <ac:spMkLst>
            <pc:docMk/>
            <pc:sldMk cId="1235780643" sldId="358"/>
            <ac:spMk id="2" creationId="{7941C4D4-39FE-4935-5E75-41F4E4B94491}"/>
          </ac:spMkLst>
        </pc:spChg>
        <pc:spChg chg="mod">
          <ac:chgData name="Ali, Syed Waqqas" userId="1b3a5f44-9498-4738-8c4e-8127257d744d" providerId="ADAL" clId="{02506E18-A7D1-48CA-8889-12E750CC4B5E}" dt="2024-04-18T14:26:26.751" v="3927" actId="20577"/>
          <ac:spMkLst>
            <pc:docMk/>
            <pc:sldMk cId="1235780643" sldId="358"/>
            <ac:spMk id="3" creationId="{CD25B33D-4588-828C-A6BD-8326B33B6334}"/>
          </ac:spMkLst>
        </pc:spChg>
        <pc:spChg chg="mod">
          <ac:chgData name="Ali, Syed Waqqas" userId="1b3a5f44-9498-4738-8c4e-8127257d744d" providerId="ADAL" clId="{02506E18-A7D1-48CA-8889-12E750CC4B5E}" dt="2024-04-18T14:26:38.827" v="3933" actId="207"/>
          <ac:spMkLst>
            <pc:docMk/>
            <pc:sldMk cId="1235780643" sldId="358"/>
            <ac:spMk id="4" creationId="{49959AFF-12A6-2BF9-0391-BF2E7E44A9BF}"/>
          </ac:spMkLst>
        </pc:spChg>
        <pc:spChg chg="mod">
          <ac:chgData name="Ali, Syed Waqqas" userId="1b3a5f44-9498-4738-8c4e-8127257d744d" providerId="ADAL" clId="{02506E18-A7D1-48CA-8889-12E750CC4B5E}" dt="2024-04-18T14:28:53.742" v="4034"/>
          <ac:spMkLst>
            <pc:docMk/>
            <pc:sldMk cId="1235780643" sldId="358"/>
            <ac:spMk id="9" creationId="{05407D09-D62F-D968-FCC8-CE349F660698}"/>
          </ac:spMkLst>
        </pc:spChg>
        <pc:spChg chg="del mod">
          <ac:chgData name="Ali, Syed Waqqas" userId="1b3a5f44-9498-4738-8c4e-8127257d744d" providerId="ADAL" clId="{02506E18-A7D1-48CA-8889-12E750CC4B5E}" dt="2024-04-18T14:26:40.631" v="3934" actId="478"/>
          <ac:spMkLst>
            <pc:docMk/>
            <pc:sldMk cId="1235780643" sldId="358"/>
            <ac:spMk id="10" creationId="{C56AFE2C-1963-4F5B-A2C4-5C939DC0CD1A}"/>
          </ac:spMkLst>
        </pc:spChg>
        <pc:spChg chg="del mod">
          <ac:chgData name="Ali, Syed Waqqas" userId="1b3a5f44-9498-4738-8c4e-8127257d744d" providerId="ADAL" clId="{02506E18-A7D1-48CA-8889-12E750CC4B5E}" dt="2024-04-18T14:26:41.279" v="3935" actId="478"/>
          <ac:spMkLst>
            <pc:docMk/>
            <pc:sldMk cId="1235780643" sldId="358"/>
            <ac:spMk id="11" creationId="{6E3BC6D9-8726-27E9-D20D-93B931B3F843}"/>
          </ac:spMkLst>
        </pc:spChg>
      </pc:sldChg>
      <pc:sldChg chg="modSp add mod">
        <pc:chgData name="Ali, Syed Waqqas" userId="1b3a5f44-9498-4738-8c4e-8127257d744d" providerId="ADAL" clId="{02506E18-A7D1-48CA-8889-12E750CC4B5E}" dt="2024-04-18T14:28:48.426" v="4033" actId="20577"/>
        <pc:sldMkLst>
          <pc:docMk/>
          <pc:sldMk cId="354653258" sldId="359"/>
        </pc:sldMkLst>
        <pc:spChg chg="mod">
          <ac:chgData name="Ali, Syed Waqqas" userId="1b3a5f44-9498-4738-8c4e-8127257d744d" providerId="ADAL" clId="{02506E18-A7D1-48CA-8889-12E750CC4B5E}" dt="2024-04-18T14:28:10.557" v="4013" actId="20577"/>
          <ac:spMkLst>
            <pc:docMk/>
            <pc:sldMk cId="354653258" sldId="359"/>
            <ac:spMk id="2" creationId="{7941C4D4-39FE-4935-5E75-41F4E4B94491}"/>
          </ac:spMkLst>
        </pc:spChg>
        <pc:spChg chg="mod">
          <ac:chgData name="Ali, Syed Waqqas" userId="1b3a5f44-9498-4738-8c4e-8127257d744d" providerId="ADAL" clId="{02506E18-A7D1-48CA-8889-12E750CC4B5E}" dt="2024-04-18T14:27:06.789" v="3977" actId="20577"/>
          <ac:spMkLst>
            <pc:docMk/>
            <pc:sldMk cId="354653258" sldId="359"/>
            <ac:spMk id="3" creationId="{CD25B33D-4588-828C-A6BD-8326B33B6334}"/>
          </ac:spMkLst>
        </pc:spChg>
        <pc:spChg chg="mod">
          <ac:chgData name="Ali, Syed Waqqas" userId="1b3a5f44-9498-4738-8c4e-8127257d744d" providerId="ADAL" clId="{02506E18-A7D1-48CA-8889-12E750CC4B5E}" dt="2024-04-18T14:27:36.093" v="4007" actId="20577"/>
          <ac:spMkLst>
            <pc:docMk/>
            <pc:sldMk cId="354653258" sldId="359"/>
            <ac:spMk id="4" creationId="{49959AFF-12A6-2BF9-0391-BF2E7E44A9BF}"/>
          </ac:spMkLst>
        </pc:spChg>
        <pc:spChg chg="mod">
          <ac:chgData name="Ali, Syed Waqqas" userId="1b3a5f44-9498-4738-8c4e-8127257d744d" providerId="ADAL" clId="{02506E18-A7D1-48CA-8889-12E750CC4B5E}" dt="2024-04-18T14:28:48.426" v="4033" actId="20577"/>
          <ac:spMkLst>
            <pc:docMk/>
            <pc:sldMk cId="354653258" sldId="359"/>
            <ac:spMk id="9" creationId="{05407D09-D62F-D968-FCC8-CE349F660698}"/>
          </ac:spMkLst>
        </pc:spChg>
      </pc:sldChg>
      <pc:sldChg chg="addSp delSp modSp add mod">
        <pc:chgData name="Ali, Syed Waqqas" userId="1b3a5f44-9498-4738-8c4e-8127257d744d" providerId="ADAL" clId="{02506E18-A7D1-48CA-8889-12E750CC4B5E}" dt="2024-04-18T14:30:17.485" v="4088" actId="20577"/>
        <pc:sldMkLst>
          <pc:docMk/>
          <pc:sldMk cId="1280027651" sldId="360"/>
        </pc:sldMkLst>
        <pc:spChg chg="mod">
          <ac:chgData name="Ali, Syed Waqqas" userId="1b3a5f44-9498-4738-8c4e-8127257d744d" providerId="ADAL" clId="{02506E18-A7D1-48CA-8889-12E750CC4B5E}" dt="2024-04-18T14:29:13.999" v="4071" actId="20577"/>
          <ac:spMkLst>
            <pc:docMk/>
            <pc:sldMk cId="1280027651" sldId="360"/>
            <ac:spMk id="2" creationId="{0F38800C-8A7D-E150-1D69-4C942110B9A3}"/>
          </ac:spMkLst>
        </pc:spChg>
        <pc:spChg chg="del">
          <ac:chgData name="Ali, Syed Waqqas" userId="1b3a5f44-9498-4738-8c4e-8127257d744d" providerId="ADAL" clId="{02506E18-A7D1-48CA-8889-12E750CC4B5E}" dt="2024-04-18T14:30:11.980" v="4072" actId="22"/>
          <ac:spMkLst>
            <pc:docMk/>
            <pc:sldMk cId="1280027651" sldId="360"/>
            <ac:spMk id="3" creationId="{B3B2A76D-3F08-9C2B-C3E3-4A25DA409F80}"/>
          </ac:spMkLst>
        </pc:spChg>
        <pc:spChg chg="mod">
          <ac:chgData name="Ali, Syed Waqqas" userId="1b3a5f44-9498-4738-8c4e-8127257d744d" providerId="ADAL" clId="{02506E18-A7D1-48CA-8889-12E750CC4B5E}" dt="2024-04-18T14:30:17.485" v="4088" actId="20577"/>
          <ac:spMkLst>
            <pc:docMk/>
            <pc:sldMk cId="1280027651" sldId="360"/>
            <ac:spMk id="8" creationId="{0B58A229-77C1-434D-D9A7-9FF908E4DB29}"/>
          </ac:spMkLst>
        </pc:spChg>
        <pc:picChg chg="add mod ord">
          <ac:chgData name="Ali, Syed Waqqas" userId="1b3a5f44-9498-4738-8c4e-8127257d744d" providerId="ADAL" clId="{02506E18-A7D1-48CA-8889-12E750CC4B5E}" dt="2024-04-18T14:30:11.980" v="4072" actId="22"/>
          <ac:picMkLst>
            <pc:docMk/>
            <pc:sldMk cId="1280027651" sldId="360"/>
            <ac:picMk id="10" creationId="{8DAECC95-135E-8766-7B53-133B1FD13F2A}"/>
          </ac:picMkLst>
        </pc:picChg>
      </pc:sldChg>
      <pc:sldChg chg="modSp add mod">
        <pc:chgData name="Ali, Syed Waqqas" userId="1b3a5f44-9498-4738-8c4e-8127257d744d" providerId="ADAL" clId="{02506E18-A7D1-48CA-8889-12E750CC4B5E}" dt="2024-04-18T14:31:38.559" v="4357" actId="20577"/>
        <pc:sldMkLst>
          <pc:docMk/>
          <pc:sldMk cId="3016053926" sldId="361"/>
        </pc:sldMkLst>
        <pc:spChg chg="mod">
          <ac:chgData name="Ali, Syed Waqqas" userId="1b3a5f44-9498-4738-8c4e-8127257d744d" providerId="ADAL" clId="{02506E18-A7D1-48CA-8889-12E750CC4B5E}" dt="2024-04-18T14:31:01.840" v="4114" actId="5793"/>
          <ac:spMkLst>
            <pc:docMk/>
            <pc:sldMk cId="3016053926" sldId="361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4:31:38.559" v="4357" actId="20577"/>
          <ac:spMkLst>
            <pc:docMk/>
            <pc:sldMk cId="3016053926" sldId="361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02506E18-A7D1-48CA-8889-12E750CC4B5E}" dt="2024-04-18T14:51:23.294" v="5214" actId="20577"/>
        <pc:sldMkLst>
          <pc:docMk/>
          <pc:sldMk cId="935984487" sldId="362"/>
        </pc:sldMkLst>
        <pc:spChg chg="mod">
          <ac:chgData name="Ali, Syed Waqqas" userId="1b3a5f44-9498-4738-8c4e-8127257d744d" providerId="ADAL" clId="{02506E18-A7D1-48CA-8889-12E750CC4B5E}" dt="2024-04-18T14:31:54.501" v="4392" actId="20577"/>
          <ac:spMkLst>
            <pc:docMk/>
            <pc:sldMk cId="935984487" sldId="362"/>
            <ac:spMk id="2" creationId="{0F38800C-8A7D-E150-1D69-4C942110B9A3}"/>
          </ac:spMkLst>
        </pc:spChg>
        <pc:spChg chg="del">
          <ac:chgData name="Ali, Syed Waqqas" userId="1b3a5f44-9498-4738-8c4e-8127257d744d" providerId="ADAL" clId="{02506E18-A7D1-48CA-8889-12E750CC4B5E}" dt="2024-04-18T14:32:03.185" v="4393" actId="22"/>
          <ac:spMkLst>
            <pc:docMk/>
            <pc:sldMk cId="935984487" sldId="362"/>
            <ac:spMk id="3" creationId="{B3B2A76D-3F08-9C2B-C3E3-4A25DA409F80}"/>
          </ac:spMkLst>
        </pc:spChg>
        <pc:spChg chg="mod">
          <ac:chgData name="Ali, Syed Waqqas" userId="1b3a5f44-9498-4738-8c4e-8127257d744d" providerId="ADAL" clId="{02506E18-A7D1-48CA-8889-12E750CC4B5E}" dt="2024-04-18T14:51:23.294" v="5214" actId="20577"/>
          <ac:spMkLst>
            <pc:docMk/>
            <pc:sldMk cId="935984487" sldId="362"/>
            <ac:spMk id="8" creationId="{0B58A229-77C1-434D-D9A7-9FF908E4DB29}"/>
          </ac:spMkLst>
        </pc:spChg>
        <pc:spChg chg="add mod">
          <ac:chgData name="Ali, Syed Waqqas" userId="1b3a5f44-9498-4738-8c4e-8127257d744d" providerId="ADAL" clId="{02506E18-A7D1-48CA-8889-12E750CC4B5E}" dt="2024-04-18T14:38:34.520" v="4544" actId="1036"/>
          <ac:spMkLst>
            <pc:docMk/>
            <pc:sldMk cId="935984487" sldId="362"/>
            <ac:spMk id="11" creationId="{6B632405-BD85-92F8-ED95-1183580E085E}"/>
          </ac:spMkLst>
        </pc:spChg>
        <pc:picChg chg="add mod ord modCrop">
          <ac:chgData name="Ali, Syed Waqqas" userId="1b3a5f44-9498-4738-8c4e-8127257d744d" providerId="ADAL" clId="{02506E18-A7D1-48CA-8889-12E750CC4B5E}" dt="2024-04-18T14:32:31.380" v="4413" actId="1035"/>
          <ac:picMkLst>
            <pc:docMk/>
            <pc:sldMk cId="935984487" sldId="362"/>
            <ac:picMk id="10" creationId="{811F594C-D2D4-124E-283F-62F3F383881C}"/>
          </ac:picMkLst>
        </pc:picChg>
      </pc:sldChg>
      <pc:sldChg chg="modSp add mod">
        <pc:chgData name="Ali, Syed Waqqas" userId="1b3a5f44-9498-4738-8c4e-8127257d744d" providerId="ADAL" clId="{02506E18-A7D1-48CA-8889-12E750CC4B5E}" dt="2024-04-18T14:51:18.735" v="5204" actId="20577"/>
        <pc:sldMkLst>
          <pc:docMk/>
          <pc:sldMk cId="3592380267" sldId="363"/>
        </pc:sldMkLst>
        <pc:spChg chg="mod">
          <ac:chgData name="Ali, Syed Waqqas" userId="1b3a5f44-9498-4738-8c4e-8127257d744d" providerId="ADAL" clId="{02506E18-A7D1-48CA-8889-12E750CC4B5E}" dt="2024-04-18T14:46:07.469" v="4626" actId="20577"/>
          <ac:spMkLst>
            <pc:docMk/>
            <pc:sldMk cId="3592380267" sldId="363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4:48:22.614" v="4750" actId="20577"/>
          <ac:spMkLst>
            <pc:docMk/>
            <pc:sldMk cId="3592380267" sldId="363"/>
            <ac:spMk id="3" creationId="{B3B2A76D-3F08-9C2B-C3E3-4A25DA409F80}"/>
          </ac:spMkLst>
        </pc:spChg>
        <pc:spChg chg="mod">
          <ac:chgData name="Ali, Syed Waqqas" userId="1b3a5f44-9498-4738-8c4e-8127257d744d" providerId="ADAL" clId="{02506E18-A7D1-48CA-8889-12E750CC4B5E}" dt="2024-04-18T14:51:18.735" v="5204" actId="20577"/>
          <ac:spMkLst>
            <pc:docMk/>
            <pc:sldMk cId="3592380267" sldId="363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02506E18-A7D1-48CA-8889-12E750CC4B5E}" dt="2024-04-18T14:53:07.277" v="5380" actId="20577"/>
        <pc:sldMkLst>
          <pc:docMk/>
          <pc:sldMk cId="1654132301" sldId="364"/>
        </pc:sldMkLst>
        <pc:spChg chg="mod">
          <ac:chgData name="Ali, Syed Waqqas" userId="1b3a5f44-9498-4738-8c4e-8127257d744d" providerId="ADAL" clId="{02506E18-A7D1-48CA-8889-12E750CC4B5E}" dt="2024-04-18T14:48:29.746" v="4760" actId="20577"/>
          <ac:spMkLst>
            <pc:docMk/>
            <pc:sldMk cId="1654132301" sldId="364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4:53:07.277" v="5380" actId="20577"/>
          <ac:spMkLst>
            <pc:docMk/>
            <pc:sldMk cId="1654132301" sldId="364"/>
            <ac:spMk id="3" creationId="{B3B2A76D-3F08-9C2B-C3E3-4A25DA409F80}"/>
          </ac:spMkLst>
        </pc:spChg>
        <pc:spChg chg="mod">
          <ac:chgData name="Ali, Syed Waqqas" userId="1b3a5f44-9498-4738-8c4e-8127257d744d" providerId="ADAL" clId="{02506E18-A7D1-48CA-8889-12E750CC4B5E}" dt="2024-04-18T14:51:15.057" v="5194" actId="20577"/>
          <ac:spMkLst>
            <pc:docMk/>
            <pc:sldMk cId="1654132301" sldId="364"/>
            <ac:spMk id="8" creationId="{0B58A229-77C1-434D-D9A7-9FF908E4DB29}"/>
          </ac:spMkLst>
        </pc:spChg>
      </pc:sldChg>
      <pc:sldChg chg="addSp modSp add mod">
        <pc:chgData name="Ali, Syed Waqqas" userId="1b3a5f44-9498-4738-8c4e-8127257d744d" providerId="ADAL" clId="{02506E18-A7D1-48CA-8889-12E750CC4B5E}" dt="2024-04-18T14:56:37.672" v="5552" actId="20577"/>
        <pc:sldMkLst>
          <pc:docMk/>
          <pc:sldMk cId="278924058" sldId="365"/>
        </pc:sldMkLst>
        <pc:spChg chg="mod">
          <ac:chgData name="Ali, Syed Waqqas" userId="1b3a5f44-9498-4738-8c4e-8127257d744d" providerId="ADAL" clId="{02506E18-A7D1-48CA-8889-12E750CC4B5E}" dt="2024-04-18T14:51:06.699" v="5174" actId="20577"/>
          <ac:spMkLst>
            <pc:docMk/>
            <pc:sldMk cId="278924058" sldId="365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4:52:17.257" v="5321" actId="20577"/>
          <ac:spMkLst>
            <pc:docMk/>
            <pc:sldMk cId="278924058" sldId="365"/>
            <ac:spMk id="3" creationId="{B3B2A76D-3F08-9C2B-C3E3-4A25DA409F80}"/>
          </ac:spMkLst>
        </pc:spChg>
        <pc:spChg chg="mod">
          <ac:chgData name="Ali, Syed Waqqas" userId="1b3a5f44-9498-4738-8c4e-8127257d744d" providerId="ADAL" clId="{02506E18-A7D1-48CA-8889-12E750CC4B5E}" dt="2024-04-18T14:56:37.672" v="5552" actId="20577"/>
          <ac:spMkLst>
            <pc:docMk/>
            <pc:sldMk cId="278924058" sldId="365"/>
            <ac:spMk id="8" creationId="{0B58A229-77C1-434D-D9A7-9FF908E4DB29}"/>
          </ac:spMkLst>
        </pc:spChg>
        <pc:picChg chg="add mod">
          <ac:chgData name="Ali, Syed Waqqas" userId="1b3a5f44-9498-4738-8c4e-8127257d744d" providerId="ADAL" clId="{02506E18-A7D1-48CA-8889-12E750CC4B5E}" dt="2024-04-18T14:52:33.556" v="5325" actId="1076"/>
          <ac:picMkLst>
            <pc:docMk/>
            <pc:sldMk cId="278924058" sldId="365"/>
            <ac:picMk id="10" creationId="{51632BD5-6CBC-D3B2-9B10-EE143EAACE04}"/>
          </ac:picMkLst>
        </pc:picChg>
      </pc:sldChg>
      <pc:sldChg chg="addSp delSp modSp add mod">
        <pc:chgData name="Ali, Syed Waqqas" userId="1b3a5f44-9498-4738-8c4e-8127257d744d" providerId="ADAL" clId="{02506E18-A7D1-48CA-8889-12E750CC4B5E}" dt="2024-04-18T14:54:08.380" v="5461" actId="1036"/>
        <pc:sldMkLst>
          <pc:docMk/>
          <pc:sldMk cId="1224367730" sldId="366"/>
        </pc:sldMkLst>
        <pc:spChg chg="mod">
          <ac:chgData name="Ali, Syed Waqqas" userId="1b3a5f44-9498-4738-8c4e-8127257d744d" providerId="ADAL" clId="{02506E18-A7D1-48CA-8889-12E750CC4B5E}" dt="2024-04-18T14:54:08.380" v="5461" actId="1036"/>
          <ac:spMkLst>
            <pc:docMk/>
            <pc:sldMk cId="1224367730" sldId="366"/>
            <ac:spMk id="2" creationId="{0F38800C-8A7D-E150-1D69-4C942110B9A3}"/>
          </ac:spMkLst>
        </pc:spChg>
        <pc:spChg chg="del">
          <ac:chgData name="Ali, Syed Waqqas" userId="1b3a5f44-9498-4738-8c4e-8127257d744d" providerId="ADAL" clId="{02506E18-A7D1-48CA-8889-12E750CC4B5E}" dt="2024-04-18T14:53:32.457" v="5404" actId="22"/>
          <ac:spMkLst>
            <pc:docMk/>
            <pc:sldMk cId="1224367730" sldId="366"/>
            <ac:spMk id="3" creationId="{B3B2A76D-3F08-9C2B-C3E3-4A25DA409F80}"/>
          </ac:spMkLst>
        </pc:spChg>
        <pc:spChg chg="mod">
          <ac:chgData name="Ali, Syed Waqqas" userId="1b3a5f44-9498-4738-8c4e-8127257d744d" providerId="ADAL" clId="{02506E18-A7D1-48CA-8889-12E750CC4B5E}" dt="2024-04-18T14:53:36.966" v="5422" actId="6549"/>
          <ac:spMkLst>
            <pc:docMk/>
            <pc:sldMk cId="1224367730" sldId="366"/>
            <ac:spMk id="8" creationId="{0B58A229-77C1-434D-D9A7-9FF908E4DB29}"/>
          </ac:spMkLst>
        </pc:spChg>
        <pc:picChg chg="add mod ord">
          <ac:chgData name="Ali, Syed Waqqas" userId="1b3a5f44-9498-4738-8c4e-8127257d744d" providerId="ADAL" clId="{02506E18-A7D1-48CA-8889-12E750CC4B5E}" dt="2024-04-18T14:54:06.195" v="5457" actId="1036"/>
          <ac:picMkLst>
            <pc:docMk/>
            <pc:sldMk cId="1224367730" sldId="366"/>
            <ac:picMk id="10" creationId="{BC3F45EE-C350-6EE0-3B0E-EF7F782477CB}"/>
          </ac:picMkLst>
        </pc:picChg>
      </pc:sldChg>
      <pc:sldChg chg="addSp delSp modSp add mod">
        <pc:chgData name="Ali, Syed Waqqas" userId="1b3a5f44-9498-4738-8c4e-8127257d744d" providerId="ADAL" clId="{02506E18-A7D1-48CA-8889-12E750CC4B5E}" dt="2024-04-18T14:54:39.199" v="5472" actId="1076"/>
        <pc:sldMkLst>
          <pc:docMk/>
          <pc:sldMk cId="236971602" sldId="367"/>
        </pc:sldMkLst>
        <pc:spChg chg="mod">
          <ac:chgData name="Ali, Syed Waqqas" userId="1b3a5f44-9498-4738-8c4e-8127257d744d" providerId="ADAL" clId="{02506E18-A7D1-48CA-8889-12E750CC4B5E}" dt="2024-04-18T14:54:18.189" v="5467" actId="20577"/>
          <ac:spMkLst>
            <pc:docMk/>
            <pc:sldMk cId="236971602" sldId="367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02506E18-A7D1-48CA-8889-12E750CC4B5E}" dt="2024-04-18T14:54:29.960" v="5469" actId="22"/>
          <ac:spMkLst>
            <pc:docMk/>
            <pc:sldMk cId="236971602" sldId="367"/>
            <ac:spMk id="9" creationId="{00CB8DC3-76F3-78EA-59FE-A4E4FEFEC284}"/>
          </ac:spMkLst>
        </pc:spChg>
        <pc:picChg chg="del">
          <ac:chgData name="Ali, Syed Waqqas" userId="1b3a5f44-9498-4738-8c4e-8127257d744d" providerId="ADAL" clId="{02506E18-A7D1-48CA-8889-12E750CC4B5E}" dt="2024-04-18T14:54:19.296" v="5468" actId="478"/>
          <ac:picMkLst>
            <pc:docMk/>
            <pc:sldMk cId="236971602" sldId="367"/>
            <ac:picMk id="10" creationId="{BC3F45EE-C350-6EE0-3B0E-EF7F782477CB}"/>
          </ac:picMkLst>
        </pc:picChg>
        <pc:picChg chg="add mod ord">
          <ac:chgData name="Ali, Syed Waqqas" userId="1b3a5f44-9498-4738-8c4e-8127257d744d" providerId="ADAL" clId="{02506E18-A7D1-48CA-8889-12E750CC4B5E}" dt="2024-04-18T14:54:39.199" v="5472" actId="1076"/>
          <ac:picMkLst>
            <pc:docMk/>
            <pc:sldMk cId="236971602" sldId="367"/>
            <ac:picMk id="12" creationId="{4B8F9F9C-13DE-DFE7-F8E9-1B73CD3B0BF3}"/>
          </ac:picMkLst>
        </pc:picChg>
      </pc:sldChg>
      <pc:sldChg chg="add del">
        <pc:chgData name="Ali, Syed Waqqas" userId="1b3a5f44-9498-4738-8c4e-8127257d744d" providerId="ADAL" clId="{02506E18-A7D1-48CA-8889-12E750CC4B5E}" dt="2024-04-18T14:55:27.723" v="5474" actId="47"/>
        <pc:sldMkLst>
          <pc:docMk/>
          <pc:sldMk cId="3158976657" sldId="368"/>
        </pc:sldMkLst>
      </pc:sldChg>
      <pc:sldChg chg="addSp delSp modSp add mod">
        <pc:chgData name="Ali, Syed Waqqas" userId="1b3a5f44-9498-4738-8c4e-8127257d744d" providerId="ADAL" clId="{02506E18-A7D1-48CA-8889-12E750CC4B5E}" dt="2024-04-18T14:55:52.652" v="5501" actId="1076"/>
        <pc:sldMkLst>
          <pc:docMk/>
          <pc:sldMk cId="4107939087" sldId="368"/>
        </pc:sldMkLst>
        <pc:spChg chg="mod">
          <ac:chgData name="Ali, Syed Waqqas" userId="1b3a5f44-9498-4738-8c4e-8127257d744d" providerId="ADAL" clId="{02506E18-A7D1-48CA-8889-12E750CC4B5E}" dt="2024-04-18T14:55:48.910" v="5499" actId="1036"/>
          <ac:spMkLst>
            <pc:docMk/>
            <pc:sldMk cId="4107939087" sldId="368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02506E18-A7D1-48CA-8889-12E750CC4B5E}" dt="2024-04-18T14:55:46.224" v="5489" actId="22"/>
          <ac:spMkLst>
            <pc:docMk/>
            <pc:sldMk cId="4107939087" sldId="368"/>
            <ac:spMk id="9" creationId="{320BB2A1-4B7A-21B0-6AFA-FB8C46FA4C46}"/>
          </ac:spMkLst>
        </pc:spChg>
        <pc:picChg chg="add mod ord">
          <ac:chgData name="Ali, Syed Waqqas" userId="1b3a5f44-9498-4738-8c4e-8127257d744d" providerId="ADAL" clId="{02506E18-A7D1-48CA-8889-12E750CC4B5E}" dt="2024-04-18T14:55:52.652" v="5501" actId="1076"/>
          <ac:picMkLst>
            <pc:docMk/>
            <pc:sldMk cId="4107939087" sldId="368"/>
            <ac:picMk id="11" creationId="{071DE69D-BC6F-0DFD-96B8-39EF8D395D65}"/>
          </ac:picMkLst>
        </pc:picChg>
        <pc:picChg chg="del">
          <ac:chgData name="Ali, Syed Waqqas" userId="1b3a5f44-9498-4738-8c4e-8127257d744d" providerId="ADAL" clId="{02506E18-A7D1-48CA-8889-12E750CC4B5E}" dt="2024-04-18T14:55:34.471" v="5488" actId="478"/>
          <ac:picMkLst>
            <pc:docMk/>
            <pc:sldMk cId="4107939087" sldId="368"/>
            <ac:picMk id="12" creationId="{4B8F9F9C-13DE-DFE7-F8E9-1B73CD3B0BF3}"/>
          </ac:picMkLst>
        </pc:picChg>
      </pc:sldChg>
      <pc:sldChg chg="modSp add mod">
        <pc:chgData name="Ali, Syed Waqqas" userId="1b3a5f44-9498-4738-8c4e-8127257d744d" providerId="ADAL" clId="{02506E18-A7D1-48CA-8889-12E750CC4B5E}" dt="2024-04-18T14:58:21.679" v="5849" actId="20577"/>
        <pc:sldMkLst>
          <pc:docMk/>
          <pc:sldMk cId="3402413289" sldId="369"/>
        </pc:sldMkLst>
        <pc:spChg chg="mod">
          <ac:chgData name="Ali, Syed Waqqas" userId="1b3a5f44-9498-4738-8c4e-8127257d744d" providerId="ADAL" clId="{02506E18-A7D1-48CA-8889-12E750CC4B5E}" dt="2024-04-18T14:56:17.931" v="5544" actId="20577"/>
          <ac:spMkLst>
            <pc:docMk/>
            <pc:sldMk cId="3402413289" sldId="369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4:58:21.679" v="5849" actId="20577"/>
          <ac:spMkLst>
            <pc:docMk/>
            <pc:sldMk cId="3402413289" sldId="369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02506E18-A7D1-48CA-8889-12E750CC4B5E}" dt="2024-04-18T16:54:18.970" v="13922" actId="20577"/>
        <pc:sldMkLst>
          <pc:docMk/>
          <pc:sldMk cId="2767281974" sldId="370"/>
        </pc:sldMkLst>
        <pc:spChg chg="mod">
          <ac:chgData name="Ali, Syed Waqqas" userId="1b3a5f44-9498-4738-8c4e-8127257d744d" providerId="ADAL" clId="{02506E18-A7D1-48CA-8889-12E750CC4B5E}" dt="2024-04-18T16:54:18.970" v="13922" actId="20577"/>
          <ac:spMkLst>
            <pc:docMk/>
            <pc:sldMk cId="2767281974" sldId="370"/>
            <ac:spMk id="2" creationId="{0F38800C-8A7D-E150-1D69-4C942110B9A3}"/>
          </ac:spMkLst>
        </pc:spChg>
        <pc:spChg chg="del">
          <ac:chgData name="Ali, Syed Waqqas" userId="1b3a5f44-9498-4738-8c4e-8127257d744d" providerId="ADAL" clId="{02506E18-A7D1-48CA-8889-12E750CC4B5E}" dt="2024-04-18T14:59:23.538" v="5893" actId="22"/>
          <ac:spMkLst>
            <pc:docMk/>
            <pc:sldMk cId="2767281974" sldId="370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02506E18-A7D1-48CA-8889-12E750CC4B5E}" dt="2024-04-18T14:59:23.538" v="5893" actId="22"/>
          <ac:picMkLst>
            <pc:docMk/>
            <pc:sldMk cId="2767281974" sldId="370"/>
            <ac:picMk id="10" creationId="{06C9DB3F-5428-3745-B128-277432A959F6}"/>
          </ac:picMkLst>
        </pc:picChg>
      </pc:sldChg>
      <pc:sldChg chg="addSp delSp modSp add mod">
        <pc:chgData name="Ali, Syed Waqqas" userId="1b3a5f44-9498-4738-8c4e-8127257d744d" providerId="ADAL" clId="{02506E18-A7D1-48CA-8889-12E750CC4B5E}" dt="2024-04-18T15:01:52.181" v="5977" actId="20577"/>
        <pc:sldMkLst>
          <pc:docMk/>
          <pc:sldMk cId="2081649352" sldId="371"/>
        </pc:sldMkLst>
        <pc:spChg chg="mod">
          <ac:chgData name="Ali, Syed Waqqas" userId="1b3a5f44-9498-4738-8c4e-8127257d744d" providerId="ADAL" clId="{02506E18-A7D1-48CA-8889-12E750CC4B5E}" dt="2024-04-18T15:00:34.563" v="5939" actId="20577"/>
          <ac:spMkLst>
            <pc:docMk/>
            <pc:sldMk cId="2081649352" sldId="371"/>
            <ac:spMk id="2" creationId="{7941C4D4-39FE-4935-5E75-41F4E4B94491}"/>
          </ac:spMkLst>
        </pc:spChg>
        <pc:spChg chg="del">
          <ac:chgData name="Ali, Syed Waqqas" userId="1b3a5f44-9498-4738-8c4e-8127257d744d" providerId="ADAL" clId="{02506E18-A7D1-48CA-8889-12E750CC4B5E}" dt="2024-04-18T15:00:13.972" v="5896" actId="478"/>
          <ac:spMkLst>
            <pc:docMk/>
            <pc:sldMk cId="2081649352" sldId="371"/>
            <ac:spMk id="3" creationId="{CD25B33D-4588-828C-A6BD-8326B33B6334}"/>
          </ac:spMkLst>
        </pc:spChg>
        <pc:spChg chg="del">
          <ac:chgData name="Ali, Syed Waqqas" userId="1b3a5f44-9498-4738-8c4e-8127257d744d" providerId="ADAL" clId="{02506E18-A7D1-48CA-8889-12E750CC4B5E}" dt="2024-04-18T15:00:21.368" v="5898"/>
          <ac:spMkLst>
            <pc:docMk/>
            <pc:sldMk cId="2081649352" sldId="371"/>
            <ac:spMk id="4" creationId="{49959AFF-12A6-2BF9-0391-BF2E7E44A9BF}"/>
          </ac:spMkLst>
        </pc:spChg>
        <pc:spChg chg="add mod">
          <ac:chgData name="Ali, Syed Waqqas" userId="1b3a5f44-9498-4738-8c4e-8127257d744d" providerId="ADAL" clId="{02506E18-A7D1-48CA-8889-12E750CC4B5E}" dt="2024-04-18T15:00:29.510" v="5919" actId="1037"/>
          <ac:spMkLst>
            <pc:docMk/>
            <pc:sldMk cId="2081649352" sldId="371"/>
            <ac:spMk id="11" creationId="{435F6BEA-3209-6FFD-0563-5EE887D96D1A}"/>
          </ac:spMkLst>
        </pc:spChg>
        <pc:spChg chg="add mod">
          <ac:chgData name="Ali, Syed Waqqas" userId="1b3a5f44-9498-4738-8c4e-8127257d744d" providerId="ADAL" clId="{02506E18-A7D1-48CA-8889-12E750CC4B5E}" dt="2024-04-18T15:00:51.935" v="5945" actId="1076"/>
          <ac:spMkLst>
            <pc:docMk/>
            <pc:sldMk cId="2081649352" sldId="371"/>
            <ac:spMk id="13" creationId="{30E8C64A-44ED-5100-0B12-0DD2DC347692}"/>
          </ac:spMkLst>
        </pc:spChg>
        <pc:spChg chg="add mod">
          <ac:chgData name="Ali, Syed Waqqas" userId="1b3a5f44-9498-4738-8c4e-8127257d744d" providerId="ADAL" clId="{02506E18-A7D1-48CA-8889-12E750CC4B5E}" dt="2024-04-18T15:00:55.429" v="5947" actId="1076"/>
          <ac:spMkLst>
            <pc:docMk/>
            <pc:sldMk cId="2081649352" sldId="371"/>
            <ac:spMk id="14" creationId="{D80E8979-D7F2-5CBE-DBA8-1A84AD7DC20D}"/>
          </ac:spMkLst>
        </pc:spChg>
        <pc:spChg chg="add mod">
          <ac:chgData name="Ali, Syed Waqqas" userId="1b3a5f44-9498-4738-8c4e-8127257d744d" providerId="ADAL" clId="{02506E18-A7D1-48CA-8889-12E750CC4B5E}" dt="2024-04-18T15:01:10.011" v="5951" actId="20577"/>
          <ac:spMkLst>
            <pc:docMk/>
            <pc:sldMk cId="2081649352" sldId="371"/>
            <ac:spMk id="15" creationId="{1CB35EE0-56CF-FBB8-174F-0377E470F68A}"/>
          </ac:spMkLst>
        </pc:spChg>
        <pc:spChg chg="add mod">
          <ac:chgData name="Ali, Syed Waqqas" userId="1b3a5f44-9498-4738-8c4e-8127257d744d" providerId="ADAL" clId="{02506E18-A7D1-48CA-8889-12E750CC4B5E}" dt="2024-04-18T15:01:13.968" v="5953" actId="1076"/>
          <ac:spMkLst>
            <pc:docMk/>
            <pc:sldMk cId="2081649352" sldId="371"/>
            <ac:spMk id="16" creationId="{295B3A96-C504-7294-B8A8-63DBB46A56EF}"/>
          </ac:spMkLst>
        </pc:spChg>
        <pc:spChg chg="add mod">
          <ac:chgData name="Ali, Syed Waqqas" userId="1b3a5f44-9498-4738-8c4e-8127257d744d" providerId="ADAL" clId="{02506E18-A7D1-48CA-8889-12E750CC4B5E}" dt="2024-04-18T15:01:19.586" v="5957" actId="1076"/>
          <ac:spMkLst>
            <pc:docMk/>
            <pc:sldMk cId="2081649352" sldId="371"/>
            <ac:spMk id="17" creationId="{D8390AF3-7AF2-5B7B-5048-D899B78597BA}"/>
          </ac:spMkLst>
        </pc:spChg>
        <pc:spChg chg="add mod">
          <ac:chgData name="Ali, Syed Waqqas" userId="1b3a5f44-9498-4738-8c4e-8127257d744d" providerId="ADAL" clId="{02506E18-A7D1-48CA-8889-12E750CC4B5E}" dt="2024-04-18T15:01:22.709" v="5959" actId="1076"/>
          <ac:spMkLst>
            <pc:docMk/>
            <pc:sldMk cId="2081649352" sldId="371"/>
            <ac:spMk id="18" creationId="{7053F1A7-62DE-50F4-9FE1-3F5A62781D99}"/>
          </ac:spMkLst>
        </pc:spChg>
        <pc:spChg chg="add mod">
          <ac:chgData name="Ali, Syed Waqqas" userId="1b3a5f44-9498-4738-8c4e-8127257d744d" providerId="ADAL" clId="{02506E18-A7D1-48CA-8889-12E750CC4B5E}" dt="2024-04-18T15:01:26.482" v="5961" actId="1076"/>
          <ac:spMkLst>
            <pc:docMk/>
            <pc:sldMk cId="2081649352" sldId="371"/>
            <ac:spMk id="19" creationId="{59053470-2687-F6D3-90C4-FA3B4EA1356D}"/>
          </ac:spMkLst>
        </pc:spChg>
        <pc:spChg chg="add mod">
          <ac:chgData name="Ali, Syed Waqqas" userId="1b3a5f44-9498-4738-8c4e-8127257d744d" providerId="ADAL" clId="{02506E18-A7D1-48CA-8889-12E750CC4B5E}" dt="2024-04-18T15:01:32.188" v="5965" actId="20577"/>
          <ac:spMkLst>
            <pc:docMk/>
            <pc:sldMk cId="2081649352" sldId="371"/>
            <ac:spMk id="20" creationId="{AEE057CD-460E-AEA1-2663-C6A704B9F54E}"/>
          </ac:spMkLst>
        </pc:spChg>
        <pc:spChg chg="add mod">
          <ac:chgData name="Ali, Syed Waqqas" userId="1b3a5f44-9498-4738-8c4e-8127257d744d" providerId="ADAL" clId="{02506E18-A7D1-48CA-8889-12E750CC4B5E}" dt="2024-04-18T15:01:39.888" v="5969" actId="20577"/>
          <ac:spMkLst>
            <pc:docMk/>
            <pc:sldMk cId="2081649352" sldId="371"/>
            <ac:spMk id="21" creationId="{175CB083-3CD9-B3EA-571D-C521988D6337}"/>
          </ac:spMkLst>
        </pc:spChg>
        <pc:spChg chg="add mod">
          <ac:chgData name="Ali, Syed Waqqas" userId="1b3a5f44-9498-4738-8c4e-8127257d744d" providerId="ADAL" clId="{02506E18-A7D1-48CA-8889-12E750CC4B5E}" dt="2024-04-18T15:01:47.364" v="5973" actId="20577"/>
          <ac:spMkLst>
            <pc:docMk/>
            <pc:sldMk cId="2081649352" sldId="371"/>
            <ac:spMk id="22" creationId="{E755706C-DB69-2096-D2C1-E920768623C2}"/>
          </ac:spMkLst>
        </pc:spChg>
        <pc:spChg chg="add mod">
          <ac:chgData name="Ali, Syed Waqqas" userId="1b3a5f44-9498-4738-8c4e-8127257d744d" providerId="ADAL" clId="{02506E18-A7D1-48CA-8889-12E750CC4B5E}" dt="2024-04-18T15:01:52.181" v="5977" actId="20577"/>
          <ac:spMkLst>
            <pc:docMk/>
            <pc:sldMk cId="2081649352" sldId="371"/>
            <ac:spMk id="23" creationId="{4B49DED5-BE25-A20A-E0E8-82093812C356}"/>
          </ac:spMkLst>
        </pc:spChg>
        <pc:picChg chg="add mod">
          <ac:chgData name="Ali, Syed Waqqas" userId="1b3a5f44-9498-4738-8c4e-8127257d744d" providerId="ADAL" clId="{02506E18-A7D1-48CA-8889-12E750CC4B5E}" dt="2024-04-18T15:00:29.510" v="5919" actId="1037"/>
          <ac:picMkLst>
            <pc:docMk/>
            <pc:sldMk cId="2081649352" sldId="371"/>
            <ac:picMk id="10" creationId="{95F52F0B-607D-8780-D5FE-0800C22BD494}"/>
          </ac:picMkLst>
        </pc:picChg>
        <pc:picChg chg="add mod">
          <ac:chgData name="Ali, Syed Waqqas" userId="1b3a5f44-9498-4738-8c4e-8127257d744d" providerId="ADAL" clId="{02506E18-A7D1-48CA-8889-12E750CC4B5E}" dt="2024-04-18T15:01:16.574" v="5956" actId="1076"/>
          <ac:picMkLst>
            <pc:docMk/>
            <pc:sldMk cId="2081649352" sldId="371"/>
            <ac:picMk id="12" creationId="{346D0190-B460-416E-F775-55B17B1A2139}"/>
          </ac:picMkLst>
        </pc:picChg>
      </pc:sldChg>
      <pc:sldChg chg="addSp delSp modSp add mod">
        <pc:chgData name="Ali, Syed Waqqas" userId="1b3a5f44-9498-4738-8c4e-8127257d744d" providerId="ADAL" clId="{02506E18-A7D1-48CA-8889-12E750CC4B5E}" dt="2024-04-18T15:07:00.307" v="6118" actId="1076"/>
        <pc:sldMkLst>
          <pc:docMk/>
          <pc:sldMk cId="4112728667" sldId="372"/>
        </pc:sldMkLst>
        <pc:spChg chg="mod">
          <ac:chgData name="Ali, Syed Waqqas" userId="1b3a5f44-9498-4738-8c4e-8127257d744d" providerId="ADAL" clId="{02506E18-A7D1-48CA-8889-12E750CC4B5E}" dt="2024-04-18T15:05:24.963" v="6076" actId="20577"/>
          <ac:spMkLst>
            <pc:docMk/>
            <pc:sldMk cId="4112728667" sldId="372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02506E18-A7D1-48CA-8889-12E750CC4B5E}" dt="2024-04-18T15:05:39.857" v="6078" actId="478"/>
          <ac:spMkLst>
            <pc:docMk/>
            <pc:sldMk cId="4112728667" sldId="37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2506E18-A7D1-48CA-8889-12E750CC4B5E}" dt="2024-04-18T15:06:26.728" v="6100" actId="1076"/>
          <ac:spMkLst>
            <pc:docMk/>
            <pc:sldMk cId="4112728667" sldId="372"/>
            <ac:spMk id="9" creationId="{257B8903-4733-96ED-45EA-9D16B7571EAC}"/>
          </ac:spMkLst>
        </pc:spChg>
        <pc:spChg chg="add mod">
          <ac:chgData name="Ali, Syed Waqqas" userId="1b3a5f44-9498-4738-8c4e-8127257d744d" providerId="ADAL" clId="{02506E18-A7D1-48CA-8889-12E750CC4B5E}" dt="2024-04-18T15:06:26.728" v="6100" actId="1076"/>
          <ac:spMkLst>
            <pc:docMk/>
            <pc:sldMk cId="4112728667" sldId="372"/>
            <ac:spMk id="10" creationId="{C82715B2-ED34-A2A6-6ECB-3801C914D382}"/>
          </ac:spMkLst>
        </pc:spChg>
        <pc:spChg chg="add mod">
          <ac:chgData name="Ali, Syed Waqqas" userId="1b3a5f44-9498-4738-8c4e-8127257d744d" providerId="ADAL" clId="{02506E18-A7D1-48CA-8889-12E750CC4B5E}" dt="2024-04-18T15:06:26.728" v="6100" actId="1076"/>
          <ac:spMkLst>
            <pc:docMk/>
            <pc:sldMk cId="4112728667" sldId="372"/>
            <ac:spMk id="11" creationId="{8F883A63-5A04-FF7B-5A3D-BB34352265F0}"/>
          </ac:spMkLst>
        </pc:spChg>
        <pc:spChg chg="add mod">
          <ac:chgData name="Ali, Syed Waqqas" userId="1b3a5f44-9498-4738-8c4e-8127257d744d" providerId="ADAL" clId="{02506E18-A7D1-48CA-8889-12E750CC4B5E}" dt="2024-04-18T15:06:32.218" v="6102" actId="1076"/>
          <ac:spMkLst>
            <pc:docMk/>
            <pc:sldMk cId="4112728667" sldId="372"/>
            <ac:spMk id="17" creationId="{AF722529-E532-D7C1-47CC-6134BFBA1990}"/>
          </ac:spMkLst>
        </pc:spChg>
        <pc:spChg chg="add mod">
          <ac:chgData name="Ali, Syed Waqqas" userId="1b3a5f44-9498-4738-8c4e-8127257d744d" providerId="ADAL" clId="{02506E18-A7D1-48CA-8889-12E750CC4B5E}" dt="2024-04-18T15:06:33.598" v="6104" actId="20577"/>
          <ac:spMkLst>
            <pc:docMk/>
            <pc:sldMk cId="4112728667" sldId="372"/>
            <ac:spMk id="18" creationId="{44E8F150-55E9-AE1A-CEE5-2D7CA49FE078}"/>
          </ac:spMkLst>
        </pc:spChg>
        <pc:spChg chg="add mod">
          <ac:chgData name="Ali, Syed Waqqas" userId="1b3a5f44-9498-4738-8c4e-8127257d744d" providerId="ADAL" clId="{02506E18-A7D1-48CA-8889-12E750CC4B5E}" dt="2024-04-18T15:06:35.697" v="6106" actId="20577"/>
          <ac:spMkLst>
            <pc:docMk/>
            <pc:sldMk cId="4112728667" sldId="372"/>
            <ac:spMk id="19" creationId="{DE60FD8D-533E-DA96-DDF4-6A9D4F938B70}"/>
          </ac:spMkLst>
        </pc:spChg>
        <pc:spChg chg="add mod">
          <ac:chgData name="Ali, Syed Waqqas" userId="1b3a5f44-9498-4738-8c4e-8127257d744d" providerId="ADAL" clId="{02506E18-A7D1-48CA-8889-12E750CC4B5E}" dt="2024-04-18T15:06:49.730" v="6109" actId="207"/>
          <ac:spMkLst>
            <pc:docMk/>
            <pc:sldMk cId="4112728667" sldId="372"/>
            <ac:spMk id="22" creationId="{3C0B8B4C-BE90-C2F5-8D13-A9FD185BB9C2}"/>
          </ac:spMkLst>
        </pc:spChg>
        <pc:spChg chg="add mod">
          <ac:chgData name="Ali, Syed Waqqas" userId="1b3a5f44-9498-4738-8c4e-8127257d744d" providerId="ADAL" clId="{02506E18-A7D1-48CA-8889-12E750CC4B5E}" dt="2024-04-18T15:07:00.307" v="6118" actId="1076"/>
          <ac:spMkLst>
            <pc:docMk/>
            <pc:sldMk cId="4112728667" sldId="372"/>
            <ac:spMk id="23" creationId="{E782F5C1-971B-4466-49FB-3E10CF95442B}"/>
          </ac:spMkLst>
        </pc:spChg>
        <pc:cxnChg chg="add mod">
          <ac:chgData name="Ali, Syed Waqqas" userId="1b3a5f44-9498-4738-8c4e-8127257d744d" providerId="ADAL" clId="{02506E18-A7D1-48CA-8889-12E750CC4B5E}" dt="2024-04-18T15:06:26.728" v="6100" actId="1076"/>
          <ac:cxnSpMkLst>
            <pc:docMk/>
            <pc:sldMk cId="4112728667" sldId="372"/>
            <ac:cxnSpMk id="13" creationId="{C52A55FD-F406-FDC8-68EC-806D80FEFAD6}"/>
          </ac:cxnSpMkLst>
        </pc:cxnChg>
        <pc:cxnChg chg="add mod">
          <ac:chgData name="Ali, Syed Waqqas" userId="1b3a5f44-9498-4738-8c4e-8127257d744d" providerId="ADAL" clId="{02506E18-A7D1-48CA-8889-12E750CC4B5E}" dt="2024-04-18T15:06:26.728" v="6100" actId="1076"/>
          <ac:cxnSpMkLst>
            <pc:docMk/>
            <pc:sldMk cId="4112728667" sldId="372"/>
            <ac:cxnSpMk id="14" creationId="{CE29C691-ABF4-AE78-8A74-A9CF36137751}"/>
          </ac:cxnSpMkLst>
        </pc:cxnChg>
        <pc:cxnChg chg="add mod">
          <ac:chgData name="Ali, Syed Waqqas" userId="1b3a5f44-9498-4738-8c4e-8127257d744d" providerId="ADAL" clId="{02506E18-A7D1-48CA-8889-12E750CC4B5E}" dt="2024-04-18T15:06:32.218" v="6102" actId="1076"/>
          <ac:cxnSpMkLst>
            <pc:docMk/>
            <pc:sldMk cId="4112728667" sldId="372"/>
            <ac:cxnSpMk id="20" creationId="{AD0801D2-018A-2BC0-2A81-72C94BE35480}"/>
          </ac:cxnSpMkLst>
        </pc:cxnChg>
        <pc:cxnChg chg="add mod">
          <ac:chgData name="Ali, Syed Waqqas" userId="1b3a5f44-9498-4738-8c4e-8127257d744d" providerId="ADAL" clId="{02506E18-A7D1-48CA-8889-12E750CC4B5E}" dt="2024-04-18T15:06:32.218" v="6102" actId="1076"/>
          <ac:cxnSpMkLst>
            <pc:docMk/>
            <pc:sldMk cId="4112728667" sldId="372"/>
            <ac:cxnSpMk id="21" creationId="{4384B0E5-936E-D190-7158-12802B86F4A8}"/>
          </ac:cxnSpMkLst>
        </pc:cxnChg>
      </pc:sldChg>
      <pc:sldChg chg="modSp add mod">
        <pc:chgData name="Ali, Syed Waqqas" userId="1b3a5f44-9498-4738-8c4e-8127257d744d" providerId="ADAL" clId="{02506E18-A7D1-48CA-8889-12E750CC4B5E}" dt="2024-04-18T15:08:27.119" v="6454" actId="1076"/>
        <pc:sldMkLst>
          <pc:docMk/>
          <pc:sldMk cId="2449013044" sldId="373"/>
        </pc:sldMkLst>
        <pc:spChg chg="mod">
          <ac:chgData name="Ali, Syed Waqqas" userId="1b3a5f44-9498-4738-8c4e-8127257d744d" providerId="ADAL" clId="{02506E18-A7D1-48CA-8889-12E750CC4B5E}" dt="2024-04-18T15:07:13.962" v="6151" actId="1035"/>
          <ac:spMkLst>
            <pc:docMk/>
            <pc:sldMk cId="2449013044" sldId="373"/>
            <ac:spMk id="9" creationId="{257B8903-4733-96ED-45EA-9D16B7571EAC}"/>
          </ac:spMkLst>
        </pc:spChg>
        <pc:spChg chg="mod">
          <ac:chgData name="Ali, Syed Waqqas" userId="1b3a5f44-9498-4738-8c4e-8127257d744d" providerId="ADAL" clId="{02506E18-A7D1-48CA-8889-12E750CC4B5E}" dt="2024-04-18T15:07:13.962" v="6151" actId="1035"/>
          <ac:spMkLst>
            <pc:docMk/>
            <pc:sldMk cId="2449013044" sldId="373"/>
            <ac:spMk id="10" creationId="{C82715B2-ED34-A2A6-6ECB-3801C914D382}"/>
          </ac:spMkLst>
        </pc:spChg>
        <pc:spChg chg="mod">
          <ac:chgData name="Ali, Syed Waqqas" userId="1b3a5f44-9498-4738-8c4e-8127257d744d" providerId="ADAL" clId="{02506E18-A7D1-48CA-8889-12E750CC4B5E}" dt="2024-04-18T15:07:13.962" v="6151" actId="1035"/>
          <ac:spMkLst>
            <pc:docMk/>
            <pc:sldMk cId="2449013044" sldId="373"/>
            <ac:spMk id="11" creationId="{8F883A63-5A04-FF7B-5A3D-BB34352265F0}"/>
          </ac:spMkLst>
        </pc:spChg>
        <pc:spChg chg="mod">
          <ac:chgData name="Ali, Syed Waqqas" userId="1b3a5f44-9498-4738-8c4e-8127257d744d" providerId="ADAL" clId="{02506E18-A7D1-48CA-8889-12E750CC4B5E}" dt="2024-04-18T15:07:13.962" v="6151" actId="1035"/>
          <ac:spMkLst>
            <pc:docMk/>
            <pc:sldMk cId="2449013044" sldId="373"/>
            <ac:spMk id="17" creationId="{AF722529-E532-D7C1-47CC-6134BFBA1990}"/>
          </ac:spMkLst>
        </pc:spChg>
        <pc:spChg chg="mod">
          <ac:chgData name="Ali, Syed Waqqas" userId="1b3a5f44-9498-4738-8c4e-8127257d744d" providerId="ADAL" clId="{02506E18-A7D1-48CA-8889-12E750CC4B5E}" dt="2024-04-18T15:07:13.962" v="6151" actId="1035"/>
          <ac:spMkLst>
            <pc:docMk/>
            <pc:sldMk cId="2449013044" sldId="373"/>
            <ac:spMk id="18" creationId="{44E8F150-55E9-AE1A-CEE5-2D7CA49FE078}"/>
          </ac:spMkLst>
        </pc:spChg>
        <pc:spChg chg="mod">
          <ac:chgData name="Ali, Syed Waqqas" userId="1b3a5f44-9498-4738-8c4e-8127257d744d" providerId="ADAL" clId="{02506E18-A7D1-48CA-8889-12E750CC4B5E}" dt="2024-04-18T15:07:13.962" v="6151" actId="1035"/>
          <ac:spMkLst>
            <pc:docMk/>
            <pc:sldMk cId="2449013044" sldId="373"/>
            <ac:spMk id="19" creationId="{DE60FD8D-533E-DA96-DDF4-6A9D4F938B70}"/>
          </ac:spMkLst>
        </pc:spChg>
        <pc:spChg chg="mod">
          <ac:chgData name="Ali, Syed Waqqas" userId="1b3a5f44-9498-4738-8c4e-8127257d744d" providerId="ADAL" clId="{02506E18-A7D1-48CA-8889-12E750CC4B5E}" dt="2024-04-18T15:07:13.962" v="6151" actId="1035"/>
          <ac:spMkLst>
            <pc:docMk/>
            <pc:sldMk cId="2449013044" sldId="373"/>
            <ac:spMk id="22" creationId="{3C0B8B4C-BE90-C2F5-8D13-A9FD185BB9C2}"/>
          </ac:spMkLst>
        </pc:spChg>
        <pc:spChg chg="mod">
          <ac:chgData name="Ali, Syed Waqqas" userId="1b3a5f44-9498-4738-8c4e-8127257d744d" providerId="ADAL" clId="{02506E18-A7D1-48CA-8889-12E750CC4B5E}" dt="2024-04-18T15:08:27.119" v="6454" actId="1076"/>
          <ac:spMkLst>
            <pc:docMk/>
            <pc:sldMk cId="2449013044" sldId="373"/>
            <ac:spMk id="23" creationId="{E782F5C1-971B-4466-49FB-3E10CF95442B}"/>
          </ac:spMkLst>
        </pc:spChg>
        <pc:cxnChg chg="mod">
          <ac:chgData name="Ali, Syed Waqqas" userId="1b3a5f44-9498-4738-8c4e-8127257d744d" providerId="ADAL" clId="{02506E18-A7D1-48CA-8889-12E750CC4B5E}" dt="2024-04-18T15:07:13.962" v="6151" actId="1035"/>
          <ac:cxnSpMkLst>
            <pc:docMk/>
            <pc:sldMk cId="2449013044" sldId="373"/>
            <ac:cxnSpMk id="13" creationId="{C52A55FD-F406-FDC8-68EC-806D80FEFAD6}"/>
          </ac:cxnSpMkLst>
        </pc:cxnChg>
        <pc:cxnChg chg="mod">
          <ac:chgData name="Ali, Syed Waqqas" userId="1b3a5f44-9498-4738-8c4e-8127257d744d" providerId="ADAL" clId="{02506E18-A7D1-48CA-8889-12E750CC4B5E}" dt="2024-04-18T15:07:13.962" v="6151" actId="1035"/>
          <ac:cxnSpMkLst>
            <pc:docMk/>
            <pc:sldMk cId="2449013044" sldId="373"/>
            <ac:cxnSpMk id="14" creationId="{CE29C691-ABF4-AE78-8A74-A9CF36137751}"/>
          </ac:cxnSpMkLst>
        </pc:cxnChg>
        <pc:cxnChg chg="mod">
          <ac:chgData name="Ali, Syed Waqqas" userId="1b3a5f44-9498-4738-8c4e-8127257d744d" providerId="ADAL" clId="{02506E18-A7D1-48CA-8889-12E750CC4B5E}" dt="2024-04-18T15:07:13.962" v="6151" actId="1035"/>
          <ac:cxnSpMkLst>
            <pc:docMk/>
            <pc:sldMk cId="2449013044" sldId="373"/>
            <ac:cxnSpMk id="20" creationId="{AD0801D2-018A-2BC0-2A81-72C94BE35480}"/>
          </ac:cxnSpMkLst>
        </pc:cxnChg>
        <pc:cxnChg chg="mod">
          <ac:chgData name="Ali, Syed Waqqas" userId="1b3a5f44-9498-4738-8c4e-8127257d744d" providerId="ADAL" clId="{02506E18-A7D1-48CA-8889-12E750CC4B5E}" dt="2024-04-18T15:07:13.962" v="6151" actId="1035"/>
          <ac:cxnSpMkLst>
            <pc:docMk/>
            <pc:sldMk cId="2449013044" sldId="373"/>
            <ac:cxnSpMk id="21" creationId="{4384B0E5-936E-D190-7158-12802B86F4A8}"/>
          </ac:cxnSpMkLst>
        </pc:cxnChg>
      </pc:sldChg>
      <pc:sldChg chg="addSp delSp modSp add mod">
        <pc:chgData name="Ali, Syed Waqqas" userId="1b3a5f44-9498-4738-8c4e-8127257d744d" providerId="ADAL" clId="{02506E18-A7D1-48CA-8889-12E750CC4B5E}" dt="2024-04-18T15:11:13.173" v="6735" actId="1076"/>
        <pc:sldMkLst>
          <pc:docMk/>
          <pc:sldMk cId="3094969230" sldId="374"/>
        </pc:sldMkLst>
        <pc:spChg chg="mod">
          <ac:chgData name="Ali, Syed Waqqas" userId="1b3a5f44-9498-4738-8c4e-8127257d744d" providerId="ADAL" clId="{02506E18-A7D1-48CA-8889-12E750CC4B5E}" dt="2024-04-18T15:09:07.339" v="6470" actId="20577"/>
          <ac:spMkLst>
            <pc:docMk/>
            <pc:sldMk cId="3094969230" sldId="374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02506E18-A7D1-48CA-8889-12E750CC4B5E}" dt="2024-04-18T15:10:59.415" v="6734" actId="20577"/>
          <ac:spMkLst>
            <pc:docMk/>
            <pc:sldMk cId="3094969230" sldId="374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02506E18-A7D1-48CA-8889-12E750CC4B5E}" dt="2024-04-18T15:09:23.119" v="6477"/>
          <ac:picMkLst>
            <pc:docMk/>
            <pc:sldMk cId="3094969230" sldId="374"/>
            <ac:picMk id="10" creationId="{BB8C6798-0092-0369-2797-D6238DA1BF93}"/>
          </ac:picMkLst>
        </pc:picChg>
        <pc:picChg chg="add mod">
          <ac:chgData name="Ali, Syed Waqqas" userId="1b3a5f44-9498-4738-8c4e-8127257d744d" providerId="ADAL" clId="{02506E18-A7D1-48CA-8889-12E750CC4B5E}" dt="2024-04-18T15:09:24.651" v="6482"/>
          <ac:picMkLst>
            <pc:docMk/>
            <pc:sldMk cId="3094969230" sldId="374"/>
            <ac:picMk id="12" creationId="{5E62DE8C-A55A-4E92-C6A6-B3FA86B7D893}"/>
          </ac:picMkLst>
        </pc:picChg>
        <pc:picChg chg="add mod">
          <ac:chgData name="Ali, Syed Waqqas" userId="1b3a5f44-9498-4738-8c4e-8127257d744d" providerId="ADAL" clId="{02506E18-A7D1-48CA-8889-12E750CC4B5E}" dt="2024-04-18T15:11:13.173" v="6735" actId="1076"/>
          <ac:picMkLst>
            <pc:docMk/>
            <pc:sldMk cId="3094969230" sldId="374"/>
            <ac:picMk id="14" creationId="{CE945A8E-AA29-58B6-9F24-B7C5AA249119}"/>
          </ac:picMkLst>
        </pc:picChg>
      </pc:sldChg>
      <pc:sldChg chg="modSp add mod">
        <pc:chgData name="Ali, Syed Waqqas" userId="1b3a5f44-9498-4738-8c4e-8127257d744d" providerId="ADAL" clId="{02506E18-A7D1-48CA-8889-12E750CC4B5E}" dt="2024-04-18T15:12:18.145" v="6965" actId="20577"/>
        <pc:sldMkLst>
          <pc:docMk/>
          <pc:sldMk cId="1663051080" sldId="375"/>
        </pc:sldMkLst>
        <pc:spChg chg="mod">
          <ac:chgData name="Ali, Syed Waqqas" userId="1b3a5f44-9498-4738-8c4e-8127257d744d" providerId="ADAL" clId="{02506E18-A7D1-48CA-8889-12E750CC4B5E}" dt="2024-04-18T15:11:46.844" v="6805" actId="20577"/>
          <ac:spMkLst>
            <pc:docMk/>
            <pc:sldMk cId="1663051080" sldId="375"/>
            <ac:spMk id="2" creationId="{B5D19C15-72DF-16C9-E8B1-668BC2A4A015}"/>
          </ac:spMkLst>
        </pc:spChg>
        <pc:spChg chg="mod">
          <ac:chgData name="Ali, Syed Waqqas" userId="1b3a5f44-9498-4738-8c4e-8127257d744d" providerId="ADAL" clId="{02506E18-A7D1-48CA-8889-12E750CC4B5E}" dt="2024-04-18T15:12:18.145" v="6965" actId="20577"/>
          <ac:spMkLst>
            <pc:docMk/>
            <pc:sldMk cId="1663051080" sldId="375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02506E18-A7D1-48CA-8889-12E750CC4B5E}" dt="2024-04-18T15:20:30.200" v="7943" actId="20577"/>
        <pc:sldMkLst>
          <pc:docMk/>
          <pc:sldMk cId="2064669065" sldId="376"/>
        </pc:sldMkLst>
        <pc:spChg chg="mod">
          <ac:chgData name="Ali, Syed Waqqas" userId="1b3a5f44-9498-4738-8c4e-8127257d744d" providerId="ADAL" clId="{02506E18-A7D1-48CA-8889-12E750CC4B5E}" dt="2024-04-18T15:18:43.659" v="7640" actId="20577"/>
          <ac:spMkLst>
            <pc:docMk/>
            <pc:sldMk cId="2064669065" sldId="376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5:20:30.200" v="7943" actId="20577"/>
          <ac:spMkLst>
            <pc:docMk/>
            <pc:sldMk cId="2064669065" sldId="376"/>
            <ac:spMk id="3" creationId="{B3B2A76D-3F08-9C2B-C3E3-4A25DA409F80}"/>
          </ac:spMkLst>
        </pc:spChg>
      </pc:sldChg>
      <pc:sldChg chg="modSp add mod ord">
        <pc:chgData name="Ali, Syed Waqqas" userId="1b3a5f44-9498-4738-8c4e-8127257d744d" providerId="ADAL" clId="{02506E18-A7D1-48CA-8889-12E750CC4B5E}" dt="2024-04-18T17:11:11.785" v="15391" actId="20577"/>
        <pc:sldMkLst>
          <pc:docMk/>
          <pc:sldMk cId="2949001474" sldId="377"/>
        </pc:sldMkLst>
        <pc:spChg chg="mod">
          <ac:chgData name="Ali, Syed Waqqas" userId="1b3a5f44-9498-4738-8c4e-8127257d744d" providerId="ADAL" clId="{02506E18-A7D1-48CA-8889-12E750CC4B5E}" dt="2024-04-18T15:15:56.545" v="6994" actId="20577"/>
          <ac:spMkLst>
            <pc:docMk/>
            <pc:sldMk cId="2949001474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7:11:11.785" v="15391" actId="20577"/>
          <ac:spMkLst>
            <pc:docMk/>
            <pc:sldMk cId="2949001474" sldId="37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5:22:04.617" v="8257" actId="313"/>
        <pc:sldMkLst>
          <pc:docMk/>
          <pc:sldMk cId="1316525949" sldId="378"/>
        </pc:sldMkLst>
        <pc:spChg chg="mod">
          <ac:chgData name="Ali, Syed Waqqas" userId="1b3a5f44-9498-4738-8c4e-8127257d744d" providerId="ADAL" clId="{02506E18-A7D1-48CA-8889-12E750CC4B5E}" dt="2024-04-18T15:20:57.591" v="7975" actId="20577"/>
          <ac:spMkLst>
            <pc:docMk/>
            <pc:sldMk cId="1316525949" sldId="378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5:22:04.617" v="8257" actId="313"/>
          <ac:spMkLst>
            <pc:docMk/>
            <pc:sldMk cId="1316525949" sldId="37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5:23:38.676" v="8461" actId="20577"/>
        <pc:sldMkLst>
          <pc:docMk/>
          <pc:sldMk cId="2369277484" sldId="379"/>
        </pc:sldMkLst>
        <pc:spChg chg="mod">
          <ac:chgData name="Ali, Syed Waqqas" userId="1b3a5f44-9498-4738-8c4e-8127257d744d" providerId="ADAL" clId="{02506E18-A7D1-48CA-8889-12E750CC4B5E}" dt="2024-04-18T15:22:53.005" v="8267" actId="20577"/>
          <ac:spMkLst>
            <pc:docMk/>
            <pc:sldMk cId="2369277484" sldId="379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5:23:38.676" v="8461" actId="20577"/>
          <ac:spMkLst>
            <pc:docMk/>
            <pc:sldMk cId="2369277484" sldId="379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02506E18-A7D1-48CA-8889-12E750CC4B5E}" dt="2024-04-18T15:27:55.621" v="8781" actId="1076"/>
        <pc:sldMkLst>
          <pc:docMk/>
          <pc:sldMk cId="1681165268" sldId="380"/>
        </pc:sldMkLst>
        <pc:spChg chg="mod">
          <ac:chgData name="Ali, Syed Waqqas" userId="1b3a5f44-9498-4738-8c4e-8127257d744d" providerId="ADAL" clId="{02506E18-A7D1-48CA-8889-12E750CC4B5E}" dt="2024-04-18T15:24:55.750" v="8469" actId="5793"/>
          <ac:spMkLst>
            <pc:docMk/>
            <pc:sldMk cId="1681165268" sldId="380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02506E18-A7D1-48CA-8889-12E750CC4B5E}" dt="2024-04-18T15:27:55.621" v="8781" actId="1076"/>
          <ac:graphicFrameMkLst>
            <pc:docMk/>
            <pc:sldMk cId="1681165268" sldId="380"/>
            <ac:graphicFrameMk id="9" creationId="{C9D002BD-8D8D-E4C2-0B0F-CB4DA44C776A}"/>
          </ac:graphicFrameMkLst>
        </pc:graphicFrameChg>
      </pc:sldChg>
      <pc:sldChg chg="addSp delSp modSp add mod">
        <pc:chgData name="Ali, Syed Waqqas" userId="1b3a5f44-9498-4738-8c4e-8127257d744d" providerId="ADAL" clId="{02506E18-A7D1-48CA-8889-12E750CC4B5E}" dt="2024-04-18T15:30:01.818" v="9055" actId="1076"/>
        <pc:sldMkLst>
          <pc:docMk/>
          <pc:sldMk cId="3619274309" sldId="381"/>
        </pc:sldMkLst>
        <pc:spChg chg="mod">
          <ac:chgData name="Ali, Syed Waqqas" userId="1b3a5f44-9498-4738-8c4e-8127257d744d" providerId="ADAL" clId="{02506E18-A7D1-48CA-8889-12E750CC4B5E}" dt="2024-04-18T15:28:21.675" v="8805" actId="20577"/>
          <ac:spMkLst>
            <pc:docMk/>
            <pc:sldMk cId="3619274309" sldId="381"/>
            <ac:spMk id="2" creationId="{0F38800C-8A7D-E150-1D69-4C942110B9A3}"/>
          </ac:spMkLst>
        </pc:spChg>
        <pc:spChg chg="del">
          <ac:chgData name="Ali, Syed Waqqas" userId="1b3a5f44-9498-4738-8c4e-8127257d744d" providerId="ADAL" clId="{02506E18-A7D1-48CA-8889-12E750CC4B5E}" dt="2024-04-18T15:28:29.371" v="8806" actId="3680"/>
          <ac:spMkLst>
            <pc:docMk/>
            <pc:sldMk cId="3619274309" sldId="38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2506E18-A7D1-48CA-8889-12E750CC4B5E}" dt="2024-04-18T15:30:01.818" v="9055" actId="1076"/>
          <ac:spMkLst>
            <pc:docMk/>
            <pc:sldMk cId="3619274309" sldId="381"/>
            <ac:spMk id="10" creationId="{E646BBC0-02E5-808A-B0A2-2D070EDA2858}"/>
          </ac:spMkLst>
        </pc:spChg>
        <pc:graphicFrameChg chg="add mod ord modGraphic">
          <ac:chgData name="Ali, Syed Waqqas" userId="1b3a5f44-9498-4738-8c4e-8127257d744d" providerId="ADAL" clId="{02506E18-A7D1-48CA-8889-12E750CC4B5E}" dt="2024-04-18T15:28:56.970" v="8841" actId="403"/>
          <ac:graphicFrameMkLst>
            <pc:docMk/>
            <pc:sldMk cId="3619274309" sldId="381"/>
            <ac:graphicFrameMk id="9" creationId="{A7E4571F-7A57-320C-50EB-52D936F01C36}"/>
          </ac:graphicFrameMkLst>
        </pc:graphicFrameChg>
      </pc:sldChg>
      <pc:sldChg chg="addSp modSp add mod">
        <pc:chgData name="Ali, Syed Waqqas" userId="1b3a5f44-9498-4738-8c4e-8127257d744d" providerId="ADAL" clId="{02506E18-A7D1-48CA-8889-12E750CC4B5E}" dt="2024-04-18T15:34:51.799" v="9751" actId="6549"/>
        <pc:sldMkLst>
          <pc:docMk/>
          <pc:sldMk cId="1536139708" sldId="382"/>
        </pc:sldMkLst>
        <pc:spChg chg="mod">
          <ac:chgData name="Ali, Syed Waqqas" userId="1b3a5f44-9498-4738-8c4e-8127257d744d" providerId="ADAL" clId="{02506E18-A7D1-48CA-8889-12E750CC4B5E}" dt="2024-04-18T15:30:33.907" v="9128" actId="20577"/>
          <ac:spMkLst>
            <pc:docMk/>
            <pc:sldMk cId="1536139708" sldId="382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5:33:13.181" v="9593" actId="20577"/>
          <ac:spMkLst>
            <pc:docMk/>
            <pc:sldMk cId="1536139708" sldId="382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02506E18-A7D1-48CA-8889-12E750CC4B5E}" dt="2024-04-18T15:34:51.799" v="9751" actId="6549"/>
          <ac:graphicFrameMkLst>
            <pc:docMk/>
            <pc:sldMk cId="1536139708" sldId="382"/>
            <ac:graphicFrameMk id="9" creationId="{185152F6-C6B3-B742-3649-1E7E931CF174}"/>
          </ac:graphicFrameMkLst>
        </pc:graphicFrameChg>
      </pc:sldChg>
      <pc:sldChg chg="modSp add mod">
        <pc:chgData name="Ali, Syed Waqqas" userId="1b3a5f44-9498-4738-8c4e-8127257d744d" providerId="ADAL" clId="{02506E18-A7D1-48CA-8889-12E750CC4B5E}" dt="2024-04-18T15:35:00.174" v="9755" actId="20577"/>
        <pc:sldMkLst>
          <pc:docMk/>
          <pc:sldMk cId="2949489661" sldId="383"/>
        </pc:sldMkLst>
        <pc:spChg chg="mod">
          <ac:chgData name="Ali, Syed Waqqas" userId="1b3a5f44-9498-4738-8c4e-8127257d744d" providerId="ADAL" clId="{02506E18-A7D1-48CA-8889-12E750CC4B5E}" dt="2024-04-18T15:35:00.174" v="9755" actId="20577"/>
          <ac:spMkLst>
            <pc:docMk/>
            <pc:sldMk cId="2949489661" sldId="38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5:36:50.984" v="9981" actId="20577"/>
        <pc:sldMkLst>
          <pc:docMk/>
          <pc:sldMk cId="2262223424" sldId="384"/>
        </pc:sldMkLst>
        <pc:spChg chg="mod">
          <ac:chgData name="Ali, Syed Waqqas" userId="1b3a5f44-9498-4738-8c4e-8127257d744d" providerId="ADAL" clId="{02506E18-A7D1-48CA-8889-12E750CC4B5E}" dt="2024-04-18T15:35:43.700" v="9781" actId="20577"/>
          <ac:spMkLst>
            <pc:docMk/>
            <pc:sldMk cId="2262223424" sldId="384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5:36:50.984" v="9981" actId="20577"/>
          <ac:spMkLst>
            <pc:docMk/>
            <pc:sldMk cId="2262223424" sldId="38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5:37:26.451" v="10103" actId="113"/>
        <pc:sldMkLst>
          <pc:docMk/>
          <pc:sldMk cId="2152193793" sldId="385"/>
        </pc:sldMkLst>
        <pc:spChg chg="mod">
          <ac:chgData name="Ali, Syed Waqqas" userId="1b3a5f44-9498-4738-8c4e-8127257d744d" providerId="ADAL" clId="{02506E18-A7D1-48CA-8889-12E750CC4B5E}" dt="2024-04-18T15:37:00.868" v="10000" actId="20577"/>
          <ac:spMkLst>
            <pc:docMk/>
            <pc:sldMk cId="2152193793" sldId="385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5:37:26.451" v="10103" actId="113"/>
          <ac:spMkLst>
            <pc:docMk/>
            <pc:sldMk cId="2152193793" sldId="385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02506E18-A7D1-48CA-8889-12E750CC4B5E}" dt="2024-04-18T15:47:39.148" v="10362" actId="20577"/>
        <pc:sldMkLst>
          <pc:docMk/>
          <pc:sldMk cId="711852945" sldId="386"/>
        </pc:sldMkLst>
        <pc:spChg chg="mod">
          <ac:chgData name="Ali, Syed Waqqas" userId="1b3a5f44-9498-4738-8c4e-8127257d744d" providerId="ADAL" clId="{02506E18-A7D1-48CA-8889-12E750CC4B5E}" dt="2024-04-18T15:47:39.148" v="10362" actId="20577"/>
          <ac:spMkLst>
            <pc:docMk/>
            <pc:sldMk cId="711852945" sldId="386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02506E18-A7D1-48CA-8889-12E750CC4B5E}" dt="2024-04-18T15:46:07.098" v="10153" actId="478"/>
          <ac:spMkLst>
            <pc:docMk/>
            <pc:sldMk cId="711852945" sldId="386"/>
            <ac:spMk id="10" creationId="{E646BBC0-02E5-808A-B0A2-2D070EDA2858}"/>
          </ac:spMkLst>
        </pc:spChg>
        <pc:graphicFrameChg chg="mod modGraphic">
          <ac:chgData name="Ali, Syed Waqqas" userId="1b3a5f44-9498-4738-8c4e-8127257d744d" providerId="ADAL" clId="{02506E18-A7D1-48CA-8889-12E750CC4B5E}" dt="2024-04-18T15:45:28.623" v="10138" actId="207"/>
          <ac:graphicFrameMkLst>
            <pc:docMk/>
            <pc:sldMk cId="711852945" sldId="386"/>
            <ac:graphicFrameMk id="9" creationId="{A7E4571F-7A57-320C-50EB-52D936F01C36}"/>
          </ac:graphicFrameMkLst>
        </pc:graphicFrameChg>
        <pc:graphicFrameChg chg="add mod modGraphic">
          <ac:chgData name="Ali, Syed Waqqas" userId="1b3a5f44-9498-4738-8c4e-8127257d744d" providerId="ADAL" clId="{02506E18-A7D1-48CA-8889-12E750CC4B5E}" dt="2024-04-18T15:47:28.633" v="10327" actId="14100"/>
          <ac:graphicFrameMkLst>
            <pc:docMk/>
            <pc:sldMk cId="711852945" sldId="386"/>
            <ac:graphicFrameMk id="14" creationId="{52CB93B3-D3D4-41C6-C8C4-FD81B495E8F6}"/>
          </ac:graphicFrameMkLst>
        </pc:graphicFrameChg>
        <pc:cxnChg chg="add mod">
          <ac:chgData name="Ali, Syed Waqqas" userId="1b3a5f44-9498-4738-8c4e-8127257d744d" providerId="ADAL" clId="{02506E18-A7D1-48CA-8889-12E750CC4B5E}" dt="2024-04-18T15:45:53.396" v="10152" actId="692"/>
          <ac:cxnSpMkLst>
            <pc:docMk/>
            <pc:sldMk cId="711852945" sldId="386"/>
            <ac:cxnSpMk id="11" creationId="{86113A58-82B1-BD77-944F-D47542F826D4}"/>
          </ac:cxnSpMkLst>
        </pc:cxnChg>
        <pc:cxnChg chg="add mod">
          <ac:chgData name="Ali, Syed Waqqas" userId="1b3a5f44-9498-4738-8c4e-8127257d744d" providerId="ADAL" clId="{02506E18-A7D1-48CA-8889-12E750CC4B5E}" dt="2024-04-18T15:45:53.396" v="10152" actId="692"/>
          <ac:cxnSpMkLst>
            <pc:docMk/>
            <pc:sldMk cId="711852945" sldId="386"/>
            <ac:cxnSpMk id="12" creationId="{D98E5D56-B966-4DD8-1196-803A6998A08C}"/>
          </ac:cxnSpMkLst>
        </pc:cxnChg>
      </pc:sldChg>
      <pc:sldChg chg="addSp modSp add mod">
        <pc:chgData name="Ali, Syed Waqqas" userId="1b3a5f44-9498-4738-8c4e-8127257d744d" providerId="ADAL" clId="{02506E18-A7D1-48CA-8889-12E750CC4B5E}" dt="2024-04-18T15:51:23.889" v="10587" actId="20577"/>
        <pc:sldMkLst>
          <pc:docMk/>
          <pc:sldMk cId="1146692044" sldId="387"/>
        </pc:sldMkLst>
        <pc:spChg chg="mod">
          <ac:chgData name="Ali, Syed Waqqas" userId="1b3a5f44-9498-4738-8c4e-8127257d744d" providerId="ADAL" clId="{02506E18-A7D1-48CA-8889-12E750CC4B5E}" dt="2024-04-18T15:51:23.889" v="10587" actId="20577"/>
          <ac:spMkLst>
            <pc:docMk/>
            <pc:sldMk cId="1146692044" sldId="387"/>
            <ac:spMk id="2" creationId="{0F38800C-8A7D-E150-1D69-4C942110B9A3}"/>
          </ac:spMkLst>
        </pc:spChg>
        <pc:graphicFrameChg chg="mod modGraphic">
          <ac:chgData name="Ali, Syed Waqqas" userId="1b3a5f44-9498-4738-8c4e-8127257d744d" providerId="ADAL" clId="{02506E18-A7D1-48CA-8889-12E750CC4B5E}" dt="2024-04-18T15:47:54.032" v="10369" actId="1076"/>
          <ac:graphicFrameMkLst>
            <pc:docMk/>
            <pc:sldMk cId="1146692044" sldId="387"/>
            <ac:graphicFrameMk id="9" creationId="{A7E4571F-7A57-320C-50EB-52D936F01C36}"/>
          </ac:graphicFrameMkLst>
        </pc:graphicFrameChg>
        <pc:graphicFrameChg chg="mod modGraphic">
          <ac:chgData name="Ali, Syed Waqqas" userId="1b3a5f44-9498-4738-8c4e-8127257d744d" providerId="ADAL" clId="{02506E18-A7D1-48CA-8889-12E750CC4B5E}" dt="2024-04-18T15:48:33.800" v="10379" actId="207"/>
          <ac:graphicFrameMkLst>
            <pc:docMk/>
            <pc:sldMk cId="1146692044" sldId="387"/>
            <ac:graphicFrameMk id="14" creationId="{52CB93B3-D3D4-41C6-C8C4-FD81B495E8F6}"/>
          </ac:graphicFrameMkLst>
        </pc:graphicFrameChg>
        <pc:graphicFrameChg chg="add mod modGraphic">
          <ac:chgData name="Ali, Syed Waqqas" userId="1b3a5f44-9498-4738-8c4e-8127257d744d" providerId="ADAL" clId="{02506E18-A7D1-48CA-8889-12E750CC4B5E}" dt="2024-04-18T15:51:07.730" v="10583"/>
          <ac:graphicFrameMkLst>
            <pc:docMk/>
            <pc:sldMk cId="1146692044" sldId="387"/>
            <ac:graphicFrameMk id="15" creationId="{5D25B340-9508-51AD-15D3-4A9E3B610179}"/>
          </ac:graphicFrameMkLst>
        </pc:graphicFrameChg>
        <pc:cxnChg chg="add mod">
          <ac:chgData name="Ali, Syed Waqqas" userId="1b3a5f44-9498-4738-8c4e-8127257d744d" providerId="ADAL" clId="{02506E18-A7D1-48CA-8889-12E750CC4B5E}" dt="2024-04-18T15:50:46.211" v="10579" actId="14100"/>
          <ac:cxnSpMkLst>
            <pc:docMk/>
            <pc:sldMk cId="1146692044" sldId="387"/>
            <ac:cxnSpMk id="3" creationId="{79E89478-0B41-7B0F-422E-EF6D42EEC8C9}"/>
          </ac:cxnSpMkLst>
        </pc:cxnChg>
        <pc:cxnChg chg="add mod">
          <ac:chgData name="Ali, Syed Waqqas" userId="1b3a5f44-9498-4738-8c4e-8127257d744d" providerId="ADAL" clId="{02506E18-A7D1-48CA-8889-12E750CC4B5E}" dt="2024-04-18T15:50:48.299" v="10580" actId="14100"/>
          <ac:cxnSpMkLst>
            <pc:docMk/>
            <pc:sldMk cId="1146692044" sldId="387"/>
            <ac:cxnSpMk id="10" creationId="{8BA60413-6486-5699-453E-C73066A85FF7}"/>
          </ac:cxnSpMkLst>
        </pc:cxnChg>
        <pc:cxnChg chg="mod">
          <ac:chgData name="Ali, Syed Waqqas" userId="1b3a5f44-9498-4738-8c4e-8127257d744d" providerId="ADAL" clId="{02506E18-A7D1-48CA-8889-12E750CC4B5E}" dt="2024-04-18T15:47:56.431" v="10370" actId="1076"/>
          <ac:cxnSpMkLst>
            <pc:docMk/>
            <pc:sldMk cId="1146692044" sldId="387"/>
            <ac:cxnSpMk id="11" creationId="{86113A58-82B1-BD77-944F-D47542F826D4}"/>
          </ac:cxnSpMkLst>
        </pc:cxnChg>
        <pc:cxnChg chg="mod">
          <ac:chgData name="Ali, Syed Waqqas" userId="1b3a5f44-9498-4738-8c4e-8127257d744d" providerId="ADAL" clId="{02506E18-A7D1-48CA-8889-12E750CC4B5E}" dt="2024-04-18T15:47:58.924" v="10371" actId="1076"/>
          <ac:cxnSpMkLst>
            <pc:docMk/>
            <pc:sldMk cId="1146692044" sldId="387"/>
            <ac:cxnSpMk id="12" creationId="{D98E5D56-B966-4DD8-1196-803A6998A08C}"/>
          </ac:cxnSpMkLst>
        </pc:cxnChg>
      </pc:sldChg>
      <pc:sldChg chg="modSp add mod">
        <pc:chgData name="Ali, Syed Waqqas" userId="1b3a5f44-9498-4738-8c4e-8127257d744d" providerId="ADAL" clId="{02506E18-A7D1-48CA-8889-12E750CC4B5E}" dt="2024-04-18T15:51:52.405" v="10725" actId="20577"/>
        <pc:sldMkLst>
          <pc:docMk/>
          <pc:sldMk cId="577152553" sldId="388"/>
        </pc:sldMkLst>
        <pc:spChg chg="mod">
          <ac:chgData name="Ali, Syed Waqqas" userId="1b3a5f44-9498-4738-8c4e-8127257d744d" providerId="ADAL" clId="{02506E18-A7D1-48CA-8889-12E750CC4B5E}" dt="2024-04-18T15:51:34.371" v="10620" actId="20577"/>
          <ac:spMkLst>
            <pc:docMk/>
            <pc:sldMk cId="577152553" sldId="388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5:51:52.405" v="10725" actId="20577"/>
          <ac:spMkLst>
            <pc:docMk/>
            <pc:sldMk cId="577152553" sldId="388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02506E18-A7D1-48CA-8889-12E750CC4B5E}" dt="2024-04-18T15:52:58.454" v="10812" actId="692"/>
        <pc:sldMkLst>
          <pc:docMk/>
          <pc:sldMk cId="2335523746" sldId="389"/>
        </pc:sldMkLst>
        <pc:spChg chg="mod">
          <ac:chgData name="Ali, Syed Waqqas" userId="1b3a5f44-9498-4738-8c4e-8127257d744d" providerId="ADAL" clId="{02506E18-A7D1-48CA-8889-12E750CC4B5E}" dt="2024-04-18T15:52:41.011" v="10795" actId="20577"/>
          <ac:spMkLst>
            <pc:docMk/>
            <pc:sldMk cId="2335523746" sldId="38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2506E18-A7D1-48CA-8889-12E750CC4B5E}" dt="2024-04-18T15:52:15.379" v="10756" actId="1076"/>
          <ac:spMkLst>
            <pc:docMk/>
            <pc:sldMk cId="2335523746" sldId="389"/>
            <ac:spMk id="9" creationId="{F7D36EB5-A1D8-B8EA-9EAB-5DFD31BB4945}"/>
          </ac:spMkLst>
        </pc:spChg>
        <pc:cxnChg chg="add mod">
          <ac:chgData name="Ali, Syed Waqqas" userId="1b3a5f44-9498-4738-8c4e-8127257d744d" providerId="ADAL" clId="{02506E18-A7D1-48CA-8889-12E750CC4B5E}" dt="2024-04-18T15:52:58.454" v="10812" actId="692"/>
          <ac:cxnSpMkLst>
            <pc:docMk/>
            <pc:sldMk cId="2335523746" sldId="389"/>
            <ac:cxnSpMk id="11" creationId="{3B0AD9B3-0149-1C54-8A2E-ADA4FECC863F}"/>
          </ac:cxnSpMkLst>
        </pc:cxnChg>
      </pc:sldChg>
      <pc:sldChg chg="modSp add mod">
        <pc:chgData name="Ali, Syed Waqqas" userId="1b3a5f44-9498-4738-8c4e-8127257d744d" providerId="ADAL" clId="{02506E18-A7D1-48CA-8889-12E750CC4B5E}" dt="2024-04-18T15:54:00.599" v="10944" actId="20577"/>
        <pc:sldMkLst>
          <pc:docMk/>
          <pc:sldMk cId="23266760" sldId="390"/>
        </pc:sldMkLst>
        <pc:spChg chg="mod">
          <ac:chgData name="Ali, Syed Waqqas" userId="1b3a5f44-9498-4738-8c4e-8127257d744d" providerId="ADAL" clId="{02506E18-A7D1-48CA-8889-12E750CC4B5E}" dt="2024-04-18T15:53:15.530" v="10827" actId="20577"/>
          <ac:spMkLst>
            <pc:docMk/>
            <pc:sldMk cId="23266760" sldId="390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5:54:00.599" v="10944" actId="20577"/>
          <ac:spMkLst>
            <pc:docMk/>
            <pc:sldMk cId="23266760" sldId="390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02506E18-A7D1-48CA-8889-12E750CC4B5E}" dt="2024-04-18T15:56:37.401" v="11122" actId="207"/>
        <pc:sldMkLst>
          <pc:docMk/>
          <pc:sldMk cId="4050487188" sldId="391"/>
        </pc:sldMkLst>
        <pc:spChg chg="mod">
          <ac:chgData name="Ali, Syed Waqqas" userId="1b3a5f44-9498-4738-8c4e-8127257d744d" providerId="ADAL" clId="{02506E18-A7D1-48CA-8889-12E750CC4B5E}" dt="2024-04-18T15:56:37.401" v="11122" actId="207"/>
          <ac:spMkLst>
            <pc:docMk/>
            <pc:sldMk cId="4050487188" sldId="39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2506E18-A7D1-48CA-8889-12E750CC4B5E}" dt="2024-04-18T15:56:18.138" v="11118" actId="207"/>
          <ac:spMkLst>
            <pc:docMk/>
            <pc:sldMk cId="4050487188" sldId="391"/>
            <ac:spMk id="11" creationId="{F800CC47-F92E-211F-7B69-95E7F9DAF4A8}"/>
          </ac:spMkLst>
        </pc:spChg>
        <pc:spChg chg="add mod">
          <ac:chgData name="Ali, Syed Waqqas" userId="1b3a5f44-9498-4738-8c4e-8127257d744d" providerId="ADAL" clId="{02506E18-A7D1-48CA-8889-12E750CC4B5E}" dt="2024-04-18T15:55:40.473" v="11075" actId="207"/>
          <ac:spMkLst>
            <pc:docMk/>
            <pc:sldMk cId="4050487188" sldId="391"/>
            <ac:spMk id="14" creationId="{BF6455F0-A5DB-1C20-DC5B-1FD0715E0807}"/>
          </ac:spMkLst>
        </pc:spChg>
        <pc:cxnChg chg="add mod">
          <ac:chgData name="Ali, Syed Waqqas" userId="1b3a5f44-9498-4738-8c4e-8127257d744d" providerId="ADAL" clId="{02506E18-A7D1-48CA-8889-12E750CC4B5E}" dt="2024-04-18T15:56:21.271" v="11119" actId="14100"/>
          <ac:cxnSpMkLst>
            <pc:docMk/>
            <pc:sldMk cId="4050487188" sldId="391"/>
            <ac:cxnSpMk id="10" creationId="{FD0E2785-EEEC-1FE4-E98C-92C6BA65B462}"/>
          </ac:cxnSpMkLst>
        </pc:cxnChg>
        <pc:cxnChg chg="add mod">
          <ac:chgData name="Ali, Syed Waqqas" userId="1b3a5f44-9498-4738-8c4e-8127257d744d" providerId="ADAL" clId="{02506E18-A7D1-48CA-8889-12E750CC4B5E}" dt="2024-04-18T15:55:31.174" v="11072" actId="692"/>
          <ac:cxnSpMkLst>
            <pc:docMk/>
            <pc:sldMk cId="4050487188" sldId="391"/>
            <ac:cxnSpMk id="12" creationId="{78E44610-D3CD-A8F0-F91E-661416CC7E90}"/>
          </ac:cxnSpMkLst>
        </pc:cxnChg>
        <pc:cxnChg chg="add mod">
          <ac:chgData name="Ali, Syed Waqqas" userId="1b3a5f44-9498-4738-8c4e-8127257d744d" providerId="ADAL" clId="{02506E18-A7D1-48CA-8889-12E750CC4B5E}" dt="2024-04-18T15:55:31.174" v="11072" actId="692"/>
          <ac:cxnSpMkLst>
            <pc:docMk/>
            <pc:sldMk cId="4050487188" sldId="391"/>
            <ac:cxnSpMk id="15" creationId="{67FCCFCB-E4C8-F4BE-F602-09164D0BA4C1}"/>
          </ac:cxnSpMkLst>
        </pc:cxnChg>
      </pc:sldChg>
      <pc:sldChg chg="addSp modSp add mod">
        <pc:chgData name="Ali, Syed Waqqas" userId="1b3a5f44-9498-4738-8c4e-8127257d744d" providerId="ADAL" clId="{02506E18-A7D1-48CA-8889-12E750CC4B5E}" dt="2024-04-18T16:03:43.375" v="11697" actId="5793"/>
        <pc:sldMkLst>
          <pc:docMk/>
          <pc:sldMk cId="1787624862" sldId="392"/>
        </pc:sldMkLst>
        <pc:spChg chg="mod">
          <ac:chgData name="Ali, Syed Waqqas" userId="1b3a5f44-9498-4738-8c4e-8127257d744d" providerId="ADAL" clId="{02506E18-A7D1-48CA-8889-12E750CC4B5E}" dt="2024-04-18T15:57:26.318" v="11189" actId="20577"/>
          <ac:spMkLst>
            <pc:docMk/>
            <pc:sldMk cId="1787624862" sldId="392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5:57:34.211" v="11235" actId="20577"/>
          <ac:spMkLst>
            <pc:docMk/>
            <pc:sldMk cId="1787624862" sldId="392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02506E18-A7D1-48CA-8889-12E750CC4B5E}" dt="2024-04-18T16:00:33.722" v="11466" actId="1038"/>
          <ac:graphicFrameMkLst>
            <pc:docMk/>
            <pc:sldMk cId="1787624862" sldId="392"/>
            <ac:graphicFrameMk id="9" creationId="{09404CFF-35B1-7324-C936-5FA967EDB8D0}"/>
          </ac:graphicFrameMkLst>
        </pc:graphicFrameChg>
        <pc:graphicFrameChg chg="add mod modGraphic">
          <ac:chgData name="Ali, Syed Waqqas" userId="1b3a5f44-9498-4738-8c4e-8127257d744d" providerId="ADAL" clId="{02506E18-A7D1-48CA-8889-12E750CC4B5E}" dt="2024-04-18T16:00:33.722" v="11466" actId="1038"/>
          <ac:graphicFrameMkLst>
            <pc:docMk/>
            <pc:sldMk cId="1787624862" sldId="392"/>
            <ac:graphicFrameMk id="10" creationId="{F4ADB15E-6D10-5E0C-60BF-EAB5D1692B31}"/>
          </ac:graphicFrameMkLst>
        </pc:graphicFrameChg>
        <pc:graphicFrameChg chg="add mod modGraphic">
          <ac:chgData name="Ali, Syed Waqqas" userId="1b3a5f44-9498-4738-8c4e-8127257d744d" providerId="ADAL" clId="{02506E18-A7D1-48CA-8889-12E750CC4B5E}" dt="2024-04-18T16:03:43.375" v="11697" actId="5793"/>
          <ac:graphicFrameMkLst>
            <pc:docMk/>
            <pc:sldMk cId="1787624862" sldId="392"/>
            <ac:graphicFrameMk id="11" creationId="{05AF2547-3FA5-EB96-E20B-578624CCEA5C}"/>
          </ac:graphicFrameMkLst>
        </pc:graphicFrameChg>
        <pc:cxnChg chg="add mod">
          <ac:chgData name="Ali, Syed Waqqas" userId="1b3a5f44-9498-4738-8c4e-8127257d744d" providerId="ADAL" clId="{02506E18-A7D1-48CA-8889-12E750CC4B5E}" dt="2024-04-18T16:00:56.946" v="11483" actId="14100"/>
          <ac:cxnSpMkLst>
            <pc:docMk/>
            <pc:sldMk cId="1787624862" sldId="392"/>
            <ac:cxnSpMk id="13" creationId="{1FB826A6-E498-0242-CB9D-944BADBC2C96}"/>
          </ac:cxnSpMkLst>
        </pc:cxnChg>
        <pc:cxnChg chg="add mod">
          <ac:chgData name="Ali, Syed Waqqas" userId="1b3a5f44-9498-4738-8c4e-8127257d744d" providerId="ADAL" clId="{02506E18-A7D1-48CA-8889-12E750CC4B5E}" dt="2024-04-18T16:00:54.635" v="11482" actId="14100"/>
          <ac:cxnSpMkLst>
            <pc:docMk/>
            <pc:sldMk cId="1787624862" sldId="392"/>
            <ac:cxnSpMk id="14" creationId="{88E8F402-4531-9E8F-8CAA-A6175FD50D3B}"/>
          </ac:cxnSpMkLst>
        </pc:cxnChg>
      </pc:sldChg>
      <pc:sldChg chg="addSp delSp modSp add mod">
        <pc:chgData name="Ali, Syed Waqqas" userId="1b3a5f44-9498-4738-8c4e-8127257d744d" providerId="ADAL" clId="{02506E18-A7D1-48CA-8889-12E750CC4B5E}" dt="2024-04-18T16:03:53.716" v="11709" actId="20577"/>
        <pc:sldMkLst>
          <pc:docMk/>
          <pc:sldMk cId="1089111953" sldId="393"/>
        </pc:sldMkLst>
        <pc:spChg chg="mod">
          <ac:chgData name="Ali, Syed Waqqas" userId="1b3a5f44-9498-4738-8c4e-8127257d744d" providerId="ADAL" clId="{02506E18-A7D1-48CA-8889-12E750CC4B5E}" dt="2024-04-18T16:01:13.315" v="11501" actId="20577"/>
          <ac:spMkLst>
            <pc:docMk/>
            <pc:sldMk cId="1089111953" sldId="393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6:01:18.982" v="11526" actId="20577"/>
          <ac:spMkLst>
            <pc:docMk/>
            <pc:sldMk cId="1089111953" sldId="393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2506E18-A7D1-48CA-8889-12E750CC4B5E}" dt="2024-04-18T16:03:09.766" v="11632" actId="403"/>
          <ac:spMkLst>
            <pc:docMk/>
            <pc:sldMk cId="1089111953" sldId="393"/>
            <ac:spMk id="15" creationId="{DA9C0DDD-AED1-91ED-711D-F478463C9FD6}"/>
          </ac:spMkLst>
        </pc:spChg>
        <pc:graphicFrameChg chg="del">
          <ac:chgData name="Ali, Syed Waqqas" userId="1b3a5f44-9498-4738-8c4e-8127257d744d" providerId="ADAL" clId="{02506E18-A7D1-48CA-8889-12E750CC4B5E}" dt="2024-04-18T16:01:05.538" v="11485" actId="478"/>
          <ac:graphicFrameMkLst>
            <pc:docMk/>
            <pc:sldMk cId="1089111953" sldId="393"/>
            <ac:graphicFrameMk id="9" creationId="{09404CFF-35B1-7324-C936-5FA967EDB8D0}"/>
          </ac:graphicFrameMkLst>
        </pc:graphicFrameChg>
        <pc:graphicFrameChg chg="mod modGraphic">
          <ac:chgData name="Ali, Syed Waqqas" userId="1b3a5f44-9498-4738-8c4e-8127257d744d" providerId="ADAL" clId="{02506E18-A7D1-48CA-8889-12E750CC4B5E}" dt="2024-04-18T16:03:53.716" v="11709" actId="20577"/>
          <ac:graphicFrameMkLst>
            <pc:docMk/>
            <pc:sldMk cId="1089111953" sldId="393"/>
            <ac:graphicFrameMk id="10" creationId="{F4ADB15E-6D10-5E0C-60BF-EAB5D1692B31}"/>
          </ac:graphicFrameMkLst>
        </pc:graphicFrameChg>
        <pc:graphicFrameChg chg="mod modGraphic">
          <ac:chgData name="Ali, Syed Waqqas" userId="1b3a5f44-9498-4738-8c4e-8127257d744d" providerId="ADAL" clId="{02506E18-A7D1-48CA-8889-12E750CC4B5E}" dt="2024-04-18T16:03:37.554" v="11693" actId="5793"/>
          <ac:graphicFrameMkLst>
            <pc:docMk/>
            <pc:sldMk cId="1089111953" sldId="393"/>
            <ac:graphicFrameMk id="11" creationId="{05AF2547-3FA5-EB96-E20B-578624CCEA5C}"/>
          </ac:graphicFrameMkLst>
        </pc:graphicFrameChg>
        <pc:cxnChg chg="add mod">
          <ac:chgData name="Ali, Syed Waqqas" userId="1b3a5f44-9498-4738-8c4e-8127257d744d" providerId="ADAL" clId="{02506E18-A7D1-48CA-8889-12E750CC4B5E}" dt="2024-04-18T16:02:30.935" v="11569" actId="1076"/>
          <ac:cxnSpMkLst>
            <pc:docMk/>
            <pc:sldMk cId="1089111953" sldId="393"/>
            <ac:cxnSpMk id="12" creationId="{7754413E-BC6A-05D9-675A-484B1D587CE9}"/>
          </ac:cxnSpMkLst>
        </pc:cxnChg>
        <pc:cxnChg chg="del">
          <ac:chgData name="Ali, Syed Waqqas" userId="1b3a5f44-9498-4738-8c4e-8127257d744d" providerId="ADAL" clId="{02506E18-A7D1-48CA-8889-12E750CC4B5E}" dt="2024-04-18T16:01:06.428" v="11486" actId="478"/>
          <ac:cxnSpMkLst>
            <pc:docMk/>
            <pc:sldMk cId="1089111953" sldId="393"/>
            <ac:cxnSpMk id="13" creationId="{1FB826A6-E498-0242-CB9D-944BADBC2C96}"/>
          </ac:cxnSpMkLst>
        </pc:cxnChg>
        <pc:cxnChg chg="mod">
          <ac:chgData name="Ali, Syed Waqqas" userId="1b3a5f44-9498-4738-8c4e-8127257d744d" providerId="ADAL" clId="{02506E18-A7D1-48CA-8889-12E750CC4B5E}" dt="2024-04-18T16:02:21.124" v="11555" actId="1076"/>
          <ac:cxnSpMkLst>
            <pc:docMk/>
            <pc:sldMk cId="1089111953" sldId="393"/>
            <ac:cxnSpMk id="14" creationId="{88E8F402-4531-9E8F-8CAA-A6175FD50D3B}"/>
          </ac:cxnSpMkLst>
        </pc:cxnChg>
      </pc:sldChg>
      <pc:sldChg chg="modSp add mod">
        <pc:chgData name="Ali, Syed Waqqas" userId="1b3a5f44-9498-4738-8c4e-8127257d744d" providerId="ADAL" clId="{02506E18-A7D1-48CA-8889-12E750CC4B5E}" dt="2024-04-18T16:05:08.401" v="11901" actId="20577"/>
        <pc:sldMkLst>
          <pc:docMk/>
          <pc:sldMk cId="3251896199" sldId="394"/>
        </pc:sldMkLst>
        <pc:spChg chg="mod">
          <ac:chgData name="Ali, Syed Waqqas" userId="1b3a5f44-9498-4738-8c4e-8127257d744d" providerId="ADAL" clId="{02506E18-A7D1-48CA-8889-12E750CC4B5E}" dt="2024-04-18T16:04:30.165" v="11734" actId="20577"/>
          <ac:spMkLst>
            <pc:docMk/>
            <pc:sldMk cId="3251896199" sldId="394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6:05:08.401" v="11901" actId="20577"/>
          <ac:spMkLst>
            <pc:docMk/>
            <pc:sldMk cId="3251896199" sldId="39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6:06:32.461" v="12059" actId="20577"/>
        <pc:sldMkLst>
          <pc:docMk/>
          <pc:sldMk cId="3467926565" sldId="395"/>
        </pc:sldMkLst>
        <pc:spChg chg="mod">
          <ac:chgData name="Ali, Syed Waqqas" userId="1b3a5f44-9498-4738-8c4e-8127257d744d" providerId="ADAL" clId="{02506E18-A7D1-48CA-8889-12E750CC4B5E}" dt="2024-04-18T16:05:30.605" v="11944" actId="20577"/>
          <ac:spMkLst>
            <pc:docMk/>
            <pc:sldMk cId="3467926565" sldId="395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6:06:32.461" v="12059" actId="20577"/>
          <ac:spMkLst>
            <pc:docMk/>
            <pc:sldMk cId="3467926565" sldId="39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6:23:18.882" v="12944" actId="20577"/>
        <pc:sldMkLst>
          <pc:docMk/>
          <pc:sldMk cId="1641403175" sldId="396"/>
        </pc:sldMkLst>
        <pc:spChg chg="mod">
          <ac:chgData name="Ali, Syed Waqqas" userId="1b3a5f44-9498-4738-8c4e-8127257d744d" providerId="ADAL" clId="{02506E18-A7D1-48CA-8889-12E750CC4B5E}" dt="2024-04-18T16:23:18.882" v="12944" actId="20577"/>
          <ac:spMkLst>
            <pc:docMk/>
            <pc:sldMk cId="1641403175" sldId="396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6:22:03.193" v="12700" actId="20577"/>
          <ac:spMkLst>
            <pc:docMk/>
            <pc:sldMk cId="1641403175" sldId="39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6:23:04.456" v="12927" actId="20577"/>
        <pc:sldMkLst>
          <pc:docMk/>
          <pc:sldMk cId="36800740" sldId="397"/>
        </pc:sldMkLst>
        <pc:spChg chg="mod">
          <ac:chgData name="Ali, Syed Waqqas" userId="1b3a5f44-9498-4738-8c4e-8127257d744d" providerId="ADAL" clId="{02506E18-A7D1-48CA-8889-12E750CC4B5E}" dt="2024-04-18T16:22:25.001" v="12731" actId="20577"/>
          <ac:spMkLst>
            <pc:docMk/>
            <pc:sldMk cId="36800740" sldId="397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6:23:04.456" v="12927" actId="20577"/>
          <ac:spMkLst>
            <pc:docMk/>
            <pc:sldMk cId="36800740" sldId="39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6:24:00.128" v="12975" actId="20577"/>
        <pc:sldMkLst>
          <pc:docMk/>
          <pc:sldMk cId="1850365737" sldId="398"/>
        </pc:sldMkLst>
        <pc:spChg chg="mod">
          <ac:chgData name="Ali, Syed Waqqas" userId="1b3a5f44-9498-4738-8c4e-8127257d744d" providerId="ADAL" clId="{02506E18-A7D1-48CA-8889-12E750CC4B5E}" dt="2024-04-18T16:24:00.128" v="12975" actId="20577"/>
          <ac:spMkLst>
            <pc:docMk/>
            <pc:sldMk cId="1850365737" sldId="398"/>
            <ac:spMk id="2" creationId="{0F38800C-8A7D-E150-1D69-4C942110B9A3}"/>
          </ac:spMkLst>
        </pc:spChg>
      </pc:sldChg>
      <pc:sldChg chg="modSp add mod">
        <pc:chgData name="Ali, Syed Waqqas" userId="1b3a5f44-9498-4738-8c4e-8127257d744d" providerId="ADAL" clId="{02506E18-A7D1-48CA-8889-12E750CC4B5E}" dt="2024-04-18T16:24:46.794" v="13312" actId="20577"/>
        <pc:sldMkLst>
          <pc:docMk/>
          <pc:sldMk cId="2799355718" sldId="399"/>
        </pc:sldMkLst>
        <pc:spChg chg="mod">
          <ac:chgData name="Ali, Syed Waqqas" userId="1b3a5f44-9498-4738-8c4e-8127257d744d" providerId="ADAL" clId="{02506E18-A7D1-48CA-8889-12E750CC4B5E}" dt="2024-04-18T16:24:46.794" v="13312" actId="20577"/>
          <ac:spMkLst>
            <pc:docMk/>
            <pc:sldMk cId="2799355718" sldId="39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6:26:54.291" v="13638" actId="20577"/>
        <pc:sldMkLst>
          <pc:docMk/>
          <pc:sldMk cId="1559489023" sldId="400"/>
        </pc:sldMkLst>
        <pc:spChg chg="mod">
          <ac:chgData name="Ali, Syed Waqqas" userId="1b3a5f44-9498-4738-8c4e-8127257d744d" providerId="ADAL" clId="{02506E18-A7D1-48CA-8889-12E750CC4B5E}" dt="2024-04-18T16:26:54.291" v="13638" actId="20577"/>
          <ac:spMkLst>
            <pc:docMk/>
            <pc:sldMk cId="1559489023" sldId="4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7:03:03.059" v="14643" actId="20577"/>
        <pc:sldMkLst>
          <pc:docMk/>
          <pc:sldMk cId="1091615665" sldId="401"/>
        </pc:sldMkLst>
        <pc:spChg chg="mod">
          <ac:chgData name="Ali, Syed Waqqas" userId="1b3a5f44-9498-4738-8c4e-8127257d744d" providerId="ADAL" clId="{02506E18-A7D1-48CA-8889-12E750CC4B5E}" dt="2024-04-18T16:55:35.662" v="13950" actId="20577"/>
          <ac:spMkLst>
            <pc:docMk/>
            <pc:sldMk cId="1091615665" sldId="401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7:03:03.059" v="14643" actId="20577"/>
          <ac:spMkLst>
            <pc:docMk/>
            <pc:sldMk cId="1091615665" sldId="401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02506E18-A7D1-48CA-8889-12E750CC4B5E}" dt="2024-04-18T16:29:51.295" v="13906" actId="47"/>
        <pc:sldMkLst>
          <pc:docMk/>
          <pc:sldMk cId="4004058441" sldId="401"/>
        </pc:sldMkLst>
        <pc:spChg chg="mod">
          <ac:chgData name="Ali, Syed Waqqas" userId="1b3a5f44-9498-4738-8c4e-8127257d744d" providerId="ADAL" clId="{02506E18-A7D1-48CA-8889-12E750CC4B5E}" dt="2024-04-18T16:28:57.667" v="13659" actId="20577"/>
          <ac:spMkLst>
            <pc:docMk/>
            <pc:sldMk cId="4004058441" sldId="401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6:29:49.381" v="13905" actId="20577"/>
          <ac:spMkLst>
            <pc:docMk/>
            <pc:sldMk cId="4004058441" sldId="401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02506E18-A7D1-48CA-8889-12E750CC4B5E}" dt="2024-04-18T17:07:16.933" v="15162" actId="167"/>
        <pc:sldMkLst>
          <pc:docMk/>
          <pc:sldMk cId="3612981102" sldId="402"/>
        </pc:sldMkLst>
        <pc:spChg chg="mod">
          <ac:chgData name="Ali, Syed Waqqas" userId="1b3a5f44-9498-4738-8c4e-8127257d744d" providerId="ADAL" clId="{02506E18-A7D1-48CA-8889-12E750CC4B5E}" dt="2024-04-18T17:02:38.804" v="14607" actId="20577"/>
          <ac:spMkLst>
            <pc:docMk/>
            <pc:sldMk cId="3612981102" sldId="40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2506E18-A7D1-48CA-8889-12E750CC4B5E}" dt="2024-04-18T16:56:46.991" v="14139" actId="692"/>
          <ac:spMkLst>
            <pc:docMk/>
            <pc:sldMk cId="3612981102" sldId="402"/>
            <ac:spMk id="9" creationId="{2DA7C7C6-4D45-803D-84FE-B57412368472}"/>
          </ac:spMkLst>
        </pc:spChg>
        <pc:spChg chg="add mod">
          <ac:chgData name="Ali, Syed Waqqas" userId="1b3a5f44-9498-4738-8c4e-8127257d744d" providerId="ADAL" clId="{02506E18-A7D1-48CA-8889-12E750CC4B5E}" dt="2024-04-18T16:59:50.275" v="14449" actId="20577"/>
          <ac:spMkLst>
            <pc:docMk/>
            <pc:sldMk cId="3612981102" sldId="402"/>
            <ac:spMk id="10" creationId="{87F15CA1-227C-5F06-1811-1B93F29078E4}"/>
          </ac:spMkLst>
        </pc:spChg>
        <pc:spChg chg="add mod">
          <ac:chgData name="Ali, Syed Waqqas" userId="1b3a5f44-9498-4738-8c4e-8127257d744d" providerId="ADAL" clId="{02506E18-A7D1-48CA-8889-12E750CC4B5E}" dt="2024-04-18T16:57:56.165" v="14263" actId="207"/>
          <ac:spMkLst>
            <pc:docMk/>
            <pc:sldMk cId="3612981102" sldId="402"/>
            <ac:spMk id="11" creationId="{AA8BA209-AE46-CED4-5B3B-D80842386B33}"/>
          </ac:spMkLst>
        </pc:spChg>
        <pc:spChg chg="add mod">
          <ac:chgData name="Ali, Syed Waqqas" userId="1b3a5f44-9498-4738-8c4e-8127257d744d" providerId="ADAL" clId="{02506E18-A7D1-48CA-8889-12E750CC4B5E}" dt="2024-04-18T16:57:51.976" v="14260" actId="571"/>
          <ac:spMkLst>
            <pc:docMk/>
            <pc:sldMk cId="3612981102" sldId="402"/>
            <ac:spMk id="12" creationId="{6041A9BA-D976-6A7C-7C3B-774611A5E06E}"/>
          </ac:spMkLst>
        </pc:spChg>
        <pc:spChg chg="add mod ord">
          <ac:chgData name="Ali, Syed Waqqas" userId="1b3a5f44-9498-4738-8c4e-8127257d744d" providerId="ADAL" clId="{02506E18-A7D1-48CA-8889-12E750CC4B5E}" dt="2024-04-18T17:07:16.933" v="15162" actId="167"/>
          <ac:spMkLst>
            <pc:docMk/>
            <pc:sldMk cId="3612981102" sldId="402"/>
            <ac:spMk id="13" creationId="{D9E5F6EE-8449-18FB-875E-8EE00A507B77}"/>
          </ac:spMkLst>
        </pc:spChg>
      </pc:sldChg>
      <pc:sldChg chg="addSp modSp add mod">
        <pc:chgData name="Ali, Syed Waqqas" userId="1b3a5f44-9498-4738-8c4e-8127257d744d" providerId="ADAL" clId="{02506E18-A7D1-48CA-8889-12E750CC4B5E}" dt="2024-04-18T17:40:56.377" v="15396" actId="6549"/>
        <pc:sldMkLst>
          <pc:docMk/>
          <pc:sldMk cId="701433508" sldId="403"/>
        </pc:sldMkLst>
        <pc:spChg chg="mod">
          <ac:chgData name="Ali, Syed Waqqas" userId="1b3a5f44-9498-4738-8c4e-8127257d744d" providerId="ADAL" clId="{02506E18-A7D1-48CA-8889-12E750CC4B5E}" dt="2024-04-18T17:02:35.799" v="14605" actId="20577"/>
          <ac:spMkLst>
            <pc:docMk/>
            <pc:sldMk cId="701433508" sldId="403"/>
            <ac:spMk id="3" creationId="{B3B2A76D-3F08-9C2B-C3E3-4A25DA409F80}"/>
          </ac:spMkLst>
        </pc:spChg>
        <pc:spChg chg="mod">
          <ac:chgData name="Ali, Syed Waqqas" userId="1b3a5f44-9498-4738-8c4e-8127257d744d" providerId="ADAL" clId="{02506E18-A7D1-48CA-8889-12E750CC4B5E}" dt="2024-04-18T16:59:33.837" v="14408" actId="1038"/>
          <ac:spMkLst>
            <pc:docMk/>
            <pc:sldMk cId="701433508" sldId="403"/>
            <ac:spMk id="9" creationId="{2DA7C7C6-4D45-803D-84FE-B57412368472}"/>
          </ac:spMkLst>
        </pc:spChg>
        <pc:spChg chg="mod">
          <ac:chgData name="Ali, Syed Waqqas" userId="1b3a5f44-9498-4738-8c4e-8127257d744d" providerId="ADAL" clId="{02506E18-A7D1-48CA-8889-12E750CC4B5E}" dt="2024-04-18T16:59:39.528" v="14421" actId="5793"/>
          <ac:spMkLst>
            <pc:docMk/>
            <pc:sldMk cId="701433508" sldId="403"/>
            <ac:spMk id="10" creationId="{87F15CA1-227C-5F06-1811-1B93F29078E4}"/>
          </ac:spMkLst>
        </pc:spChg>
        <pc:spChg chg="mod">
          <ac:chgData name="Ali, Syed Waqqas" userId="1b3a5f44-9498-4738-8c4e-8127257d744d" providerId="ADAL" clId="{02506E18-A7D1-48CA-8889-12E750CC4B5E}" dt="2024-04-18T16:59:33.837" v="14408" actId="1038"/>
          <ac:spMkLst>
            <pc:docMk/>
            <pc:sldMk cId="701433508" sldId="403"/>
            <ac:spMk id="11" creationId="{AA8BA209-AE46-CED4-5B3B-D80842386B33}"/>
          </ac:spMkLst>
        </pc:spChg>
        <pc:spChg chg="add mod">
          <ac:chgData name="Ali, Syed Waqqas" userId="1b3a5f44-9498-4738-8c4e-8127257d744d" providerId="ADAL" clId="{02506E18-A7D1-48CA-8889-12E750CC4B5E}" dt="2024-04-18T17:40:56.377" v="15396" actId="6549"/>
          <ac:spMkLst>
            <pc:docMk/>
            <pc:sldMk cId="701433508" sldId="403"/>
            <ac:spMk id="12" creationId="{B7D1EBC2-DE08-B83F-BE0F-DC5A2F45FFC4}"/>
          </ac:spMkLst>
        </pc:spChg>
        <pc:spChg chg="add mod">
          <ac:chgData name="Ali, Syed Waqqas" userId="1b3a5f44-9498-4738-8c4e-8127257d744d" providerId="ADAL" clId="{02506E18-A7D1-48CA-8889-12E750CC4B5E}" dt="2024-04-18T16:59:33.837" v="14408" actId="1038"/>
          <ac:spMkLst>
            <pc:docMk/>
            <pc:sldMk cId="701433508" sldId="403"/>
            <ac:spMk id="13" creationId="{1BD8E3E6-9D58-D725-ED01-AD99306228B1}"/>
          </ac:spMkLst>
        </pc:spChg>
        <pc:spChg chg="add mod">
          <ac:chgData name="Ali, Syed Waqqas" userId="1b3a5f44-9498-4738-8c4e-8127257d744d" providerId="ADAL" clId="{02506E18-A7D1-48CA-8889-12E750CC4B5E}" dt="2024-04-18T17:00:12.378" v="14460" actId="207"/>
          <ac:spMkLst>
            <pc:docMk/>
            <pc:sldMk cId="701433508" sldId="403"/>
            <ac:spMk id="14" creationId="{9DEA1103-EA9A-BFAF-7F2E-405AD34CB95E}"/>
          </ac:spMkLst>
        </pc:spChg>
        <pc:spChg chg="add mod">
          <ac:chgData name="Ali, Syed Waqqas" userId="1b3a5f44-9498-4738-8c4e-8127257d744d" providerId="ADAL" clId="{02506E18-A7D1-48CA-8889-12E750CC4B5E}" dt="2024-04-18T17:00:34.908" v="14514" actId="20577"/>
          <ac:spMkLst>
            <pc:docMk/>
            <pc:sldMk cId="701433508" sldId="403"/>
            <ac:spMk id="15" creationId="{C5B136E3-0EDF-E95E-EDA4-CC1639B88077}"/>
          </ac:spMkLst>
        </pc:spChg>
        <pc:spChg chg="add mod ord">
          <ac:chgData name="Ali, Syed Waqqas" userId="1b3a5f44-9498-4738-8c4e-8127257d744d" providerId="ADAL" clId="{02506E18-A7D1-48CA-8889-12E750CC4B5E}" dt="2024-04-18T17:07:24.434" v="15166" actId="167"/>
          <ac:spMkLst>
            <pc:docMk/>
            <pc:sldMk cId="701433508" sldId="403"/>
            <ac:spMk id="16" creationId="{5998C3D5-C6BD-1B31-BCAF-43E90668AAD2}"/>
          </ac:spMkLst>
        </pc:spChg>
      </pc:sldChg>
      <pc:sldChg chg="addSp delSp modSp add mod">
        <pc:chgData name="Ali, Syed Waqqas" userId="1b3a5f44-9498-4738-8c4e-8127257d744d" providerId="ADAL" clId="{02506E18-A7D1-48CA-8889-12E750CC4B5E}" dt="2024-04-18T17:41:01.975" v="15401" actId="6549"/>
        <pc:sldMkLst>
          <pc:docMk/>
          <pc:sldMk cId="1398092102" sldId="404"/>
        </pc:sldMkLst>
        <pc:spChg chg="mod">
          <ac:chgData name="Ali, Syed Waqqas" userId="1b3a5f44-9498-4738-8c4e-8127257d744d" providerId="ADAL" clId="{02506E18-A7D1-48CA-8889-12E750CC4B5E}" dt="2024-04-18T17:02:32.015" v="14603" actId="20577"/>
          <ac:spMkLst>
            <pc:docMk/>
            <pc:sldMk cId="1398092102" sldId="404"/>
            <ac:spMk id="3" creationId="{B3B2A76D-3F08-9C2B-C3E3-4A25DA409F80}"/>
          </ac:spMkLst>
        </pc:spChg>
        <pc:spChg chg="mod">
          <ac:chgData name="Ali, Syed Waqqas" userId="1b3a5f44-9498-4738-8c4e-8127257d744d" providerId="ADAL" clId="{02506E18-A7D1-48CA-8889-12E750CC4B5E}" dt="2024-04-18T17:41:01.975" v="15401" actId="6549"/>
          <ac:spMkLst>
            <pc:docMk/>
            <pc:sldMk cId="1398092102" sldId="404"/>
            <ac:spMk id="12" creationId="{B7D1EBC2-DE08-B83F-BE0F-DC5A2F45FFC4}"/>
          </ac:spMkLst>
        </pc:spChg>
        <pc:spChg chg="mod">
          <ac:chgData name="Ali, Syed Waqqas" userId="1b3a5f44-9498-4738-8c4e-8127257d744d" providerId="ADAL" clId="{02506E18-A7D1-48CA-8889-12E750CC4B5E}" dt="2024-04-18T17:01:07.960" v="14519" actId="207"/>
          <ac:spMkLst>
            <pc:docMk/>
            <pc:sldMk cId="1398092102" sldId="404"/>
            <ac:spMk id="14" creationId="{9DEA1103-EA9A-BFAF-7F2E-405AD34CB95E}"/>
          </ac:spMkLst>
        </pc:spChg>
        <pc:spChg chg="del">
          <ac:chgData name="Ali, Syed Waqqas" userId="1b3a5f44-9498-4738-8c4e-8127257d744d" providerId="ADAL" clId="{02506E18-A7D1-48CA-8889-12E750CC4B5E}" dt="2024-04-18T17:01:02.476" v="14517" actId="478"/>
          <ac:spMkLst>
            <pc:docMk/>
            <pc:sldMk cId="1398092102" sldId="404"/>
            <ac:spMk id="15" creationId="{C5B136E3-0EDF-E95E-EDA4-CC1639B88077}"/>
          </ac:spMkLst>
        </pc:spChg>
        <pc:spChg chg="add mod">
          <ac:chgData name="Ali, Syed Waqqas" userId="1b3a5f44-9498-4738-8c4e-8127257d744d" providerId="ADAL" clId="{02506E18-A7D1-48CA-8889-12E750CC4B5E}" dt="2024-04-18T17:01:15.068" v="14521" actId="1076"/>
          <ac:spMkLst>
            <pc:docMk/>
            <pc:sldMk cId="1398092102" sldId="404"/>
            <ac:spMk id="16" creationId="{93F1B847-C7C7-EBFC-F603-9E4E647B79C4}"/>
          </ac:spMkLst>
        </pc:spChg>
        <pc:spChg chg="add mod">
          <ac:chgData name="Ali, Syed Waqqas" userId="1b3a5f44-9498-4738-8c4e-8127257d744d" providerId="ADAL" clId="{02506E18-A7D1-48CA-8889-12E750CC4B5E}" dt="2024-04-18T17:01:53.904" v="14569" actId="1076"/>
          <ac:spMkLst>
            <pc:docMk/>
            <pc:sldMk cId="1398092102" sldId="404"/>
            <ac:spMk id="17" creationId="{D1CD0AA2-4FB3-E4FF-9FF6-28B4E89CEBD1}"/>
          </ac:spMkLst>
        </pc:spChg>
        <pc:spChg chg="add mod">
          <ac:chgData name="Ali, Syed Waqqas" userId="1b3a5f44-9498-4738-8c4e-8127257d744d" providerId="ADAL" clId="{02506E18-A7D1-48CA-8889-12E750CC4B5E}" dt="2024-04-18T17:08:41.015" v="15292" actId="20577"/>
          <ac:spMkLst>
            <pc:docMk/>
            <pc:sldMk cId="1398092102" sldId="404"/>
            <ac:spMk id="18" creationId="{B48051DC-1E5C-D692-CC78-C62365932C4D}"/>
          </ac:spMkLst>
        </pc:spChg>
        <pc:spChg chg="add mod">
          <ac:chgData name="Ali, Syed Waqqas" userId="1b3a5f44-9498-4738-8c4e-8127257d744d" providerId="ADAL" clId="{02506E18-A7D1-48CA-8889-12E750CC4B5E}" dt="2024-04-18T17:03:53.345" v="14720" actId="207"/>
          <ac:spMkLst>
            <pc:docMk/>
            <pc:sldMk cId="1398092102" sldId="404"/>
            <ac:spMk id="19" creationId="{03739877-8189-25DB-7B76-4FAF80C83DEE}"/>
          </ac:spMkLst>
        </pc:spChg>
        <pc:spChg chg="add mod">
          <ac:chgData name="Ali, Syed Waqqas" userId="1b3a5f44-9498-4738-8c4e-8127257d744d" providerId="ADAL" clId="{02506E18-A7D1-48CA-8889-12E750CC4B5E}" dt="2024-04-18T17:04:08.584" v="14732" actId="692"/>
          <ac:spMkLst>
            <pc:docMk/>
            <pc:sldMk cId="1398092102" sldId="404"/>
            <ac:spMk id="20" creationId="{C9F607A4-4F3C-D1D2-58E8-D13C432D2D9C}"/>
          </ac:spMkLst>
        </pc:spChg>
        <pc:spChg chg="add mod ord">
          <ac:chgData name="Ali, Syed Waqqas" userId="1b3a5f44-9498-4738-8c4e-8127257d744d" providerId="ADAL" clId="{02506E18-A7D1-48CA-8889-12E750CC4B5E}" dt="2024-04-18T17:10:26.996" v="15361" actId="1035"/>
          <ac:spMkLst>
            <pc:docMk/>
            <pc:sldMk cId="1398092102" sldId="404"/>
            <ac:spMk id="21" creationId="{BBD909FF-6BEC-61F9-9A8B-DEAD3928F24B}"/>
          </ac:spMkLst>
        </pc:spChg>
        <pc:spChg chg="add del mod">
          <ac:chgData name="Ali, Syed Waqqas" userId="1b3a5f44-9498-4738-8c4e-8127257d744d" providerId="ADAL" clId="{02506E18-A7D1-48CA-8889-12E750CC4B5E}" dt="2024-04-18T17:10:06.881" v="15357" actId="478"/>
          <ac:spMkLst>
            <pc:docMk/>
            <pc:sldMk cId="1398092102" sldId="404"/>
            <ac:spMk id="24" creationId="{A4C78969-E973-A992-2B9D-FA8B97812120}"/>
          </ac:spMkLst>
        </pc:spChg>
        <pc:cxnChg chg="add del mod">
          <ac:chgData name="Ali, Syed Waqqas" userId="1b3a5f44-9498-4738-8c4e-8127257d744d" providerId="ADAL" clId="{02506E18-A7D1-48CA-8889-12E750CC4B5E}" dt="2024-04-18T17:10:08.334" v="15358" actId="478"/>
          <ac:cxnSpMkLst>
            <pc:docMk/>
            <pc:sldMk cId="1398092102" sldId="404"/>
            <ac:cxnSpMk id="23" creationId="{C33F66C5-259E-5204-CEC9-E2C1C9AA97B2}"/>
          </ac:cxnSpMkLst>
        </pc:cxnChg>
      </pc:sldChg>
      <pc:sldChg chg="modSp add mod">
        <pc:chgData name="Ali, Syed Waqqas" userId="1b3a5f44-9498-4738-8c4e-8127257d744d" providerId="ADAL" clId="{02506E18-A7D1-48CA-8889-12E750CC4B5E}" dt="2024-04-18T17:08:14.568" v="15284" actId="20577"/>
        <pc:sldMkLst>
          <pc:docMk/>
          <pc:sldMk cId="1150553268" sldId="405"/>
        </pc:sldMkLst>
        <pc:spChg chg="mod">
          <ac:chgData name="Ali, Syed Waqqas" userId="1b3a5f44-9498-4738-8c4e-8127257d744d" providerId="ADAL" clId="{02506E18-A7D1-48CA-8889-12E750CC4B5E}" dt="2024-04-18T17:05:27.594" v="14927" actId="20577"/>
          <ac:spMkLst>
            <pc:docMk/>
            <pc:sldMk cId="1150553268" sldId="405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7:08:14.568" v="15284" actId="20577"/>
          <ac:spMkLst>
            <pc:docMk/>
            <pc:sldMk cId="1150553268" sldId="40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7:05:06.476" v="14891" actId="20577"/>
        <pc:sldMkLst>
          <pc:docMk/>
          <pc:sldMk cId="1137022001" sldId="406"/>
        </pc:sldMkLst>
        <pc:spChg chg="mod">
          <ac:chgData name="Ali, Syed Waqqas" userId="1b3a5f44-9498-4738-8c4e-8127257d744d" providerId="ADAL" clId="{02506E18-A7D1-48CA-8889-12E750CC4B5E}" dt="2024-04-18T17:04:44.571" v="14764" actId="20577"/>
          <ac:spMkLst>
            <pc:docMk/>
            <pc:sldMk cId="1137022001" sldId="406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7:05:06.476" v="14891" actId="20577"/>
          <ac:spMkLst>
            <pc:docMk/>
            <pc:sldMk cId="1137022001" sldId="406"/>
            <ac:spMk id="3" creationId="{B3B2A76D-3F08-9C2B-C3E3-4A25DA409F8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991F3-5D01-4FAF-94D2-9B8225DC9A32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0D2BD-4C50-4D56-9DF6-3B844A6DA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816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3617D-60CF-324C-D1EF-59C094D1E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41761-77B4-2FA4-8997-03B996763B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F528D-2341-D871-AC9D-2AF1A7BC6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25D2-F9BD-4AC0-9CF4-FB8215762B9E}" type="datetime1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4447D-45ED-7EEF-059F-28FAD85EA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D0CE9-E8A1-3730-5541-1BE0F19EE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4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87CCB-E84F-C1D4-F281-814381D65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151036-6580-6DB6-FDF8-0AA74E20B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D62DB-A605-E8F8-39BF-65208072A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FDAE-BD1D-4DF4-9204-698544BFB134}" type="datetime1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FBDEF-9801-FD3A-9E4F-BA4708815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F6EF8-91F8-FBB4-4707-733FD9A0F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20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FDB923-44C4-7272-DF86-CA6FB1B569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D8F109-5423-BC45-A05C-16B89C884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B1508-3955-18C2-F7A8-1781B9B70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1AE2-9C4D-4A62-9033-2F8E562E810A}" type="datetime1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87470-5D89-8000-D244-F5855522B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C4C5C-B1B8-A037-B3F4-7DB3C62C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6E75F-A346-0182-7E6D-D2522FAA3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D8A5F-611C-D095-AA24-4ABB310E1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89EF8-4E09-69E0-BB7B-D9D582F38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F4B7-6CA1-4AC5-8163-15453009DFE3}" type="datetime1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97DFA-EE2D-01B6-7176-504B79D79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40E5E-E44E-A65C-793B-68AE1CC10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25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A5C72-9BAB-4CB4-FEAE-312E814AA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03AC29-BB71-E90F-95D1-E8B20B922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16FF3-2685-0269-8B50-E975CB0D3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681A-E545-4273-BF36-AC3BD2039CFA}" type="datetime1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D5E78-D442-ACB0-3ED3-820EBD4DF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5BA2E-665B-F663-A997-2BFF5C68A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194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63DBB-E5E6-6C8E-DB66-04BD85CBA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5400C-B1E1-5A13-F2CB-BD6A3F6AC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F10BCD-3DD0-D6F3-8E90-C8305557B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ADC38-C0CD-757C-AF35-0EFD306B8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6C-1047-49D8-9E1D-6BF51CC581EE}" type="datetime1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0ACCA-D835-7E67-E638-96951D0ED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462F63-1C17-315C-4F55-3D8A12B51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0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6CB40-9781-B7A1-BC35-FB09D196A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0147C8-F307-4706-1AA4-D40B6CF8B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31A0AF-71DA-4774-532E-251AFB7C77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A8282D-56D2-8A68-DA0A-242EF434C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503226-FA39-D6F1-4E82-F1DB9947BF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3193DA-96DA-9F7C-5B40-E1581E798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5FF9-C9D4-475F-93A8-C632162FAE4E}" type="datetime1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4A9A45-E4DA-4FB2-CA95-1B2347680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BCB23C-9355-A684-0017-0E7030D6A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0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5C482-C9D0-4924-FC8C-095F1C11A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1DF14A-C63F-2164-FE81-CF924E7D0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6AFBA-E94D-4510-82C9-F224F57A773B}" type="datetime1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84940A-B07A-6EFD-F2AE-A8A3A4D63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D59A44-8468-9C7D-EE84-894EB25BA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1EE369-3AF9-FF0D-2EC7-C4C8CF75F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C11E-4A61-43C4-8029-7E10AC759032}" type="datetime1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FE6C18-B23C-5CDB-8848-52C8376AA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D4C671-FE6E-C825-FD31-74D60CBCC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671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2CB93-240A-12DE-3637-8B59D13F2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F55DC-AAC9-AFD9-5981-0836197E8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5B4086-FBC8-3B30-2385-711316148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F38406-86AF-30DD-10DD-B91AFC48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1669-AA86-447D-AEF6-D7A82676AE25}" type="datetime1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F0826-88A0-35EF-C38F-F00EB3870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90D775-85BD-A80B-45A7-CCA1BC2B5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1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99D15-018C-3FC9-3423-F1F7C9B4A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BA29D7-5D3D-39D1-FD21-D8906A0AC3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7C0C4D-F41D-F647-64F6-18C5A8011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A9E6C-7052-04E9-191D-7D50AD63F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C8E9-98CC-4F78-8680-218E7A32A287}" type="datetime1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CEB0B-8327-B900-9FAC-67A660E5B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73E47-AC35-6A04-D76B-684EB2648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4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7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EB29DE-081A-ECBC-1798-5408F839C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A17021-08EB-4357-FDBB-13F0EC949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615F0-2A2A-4F4F-9A13-A9B782485A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95286-4A80-4A55-841C-87DCDCB5440D}" type="datetime1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C7694-1E1E-DABD-41D0-7A3A2FB80A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F9A01-EE74-68CB-7CAA-975F0DD080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6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48F0B2-8CE2-B056-CCD2-5895CDD6F419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F707BD-AAE1-61B4-7587-E2B45239E8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33657"/>
          </a:xfrm>
        </p:spPr>
        <p:txBody>
          <a:bodyPr/>
          <a:lstStyle/>
          <a:p>
            <a:r>
              <a:rPr lang="en-US" dirty="0"/>
              <a:t>COMP 520 - Compilers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A51176-E25E-ED77-CF76-5626FE2123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Lecture 19 – Register Minimalization and Dynamic </a:t>
            </a:r>
            <a:r>
              <a:rPr lang="en-US" sz="3600"/>
              <a:t>Runtime Entities</a:t>
            </a: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01970-1548-C65B-AD5E-2ADDBC155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E14E62-8F16-CE37-CBDB-1909855EB3D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CC95369E-59C2-2DEA-87D5-258F1E6B0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841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Why RISC?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Can make simplifying assumptions:</a:t>
            </a:r>
          </a:p>
          <a:p>
            <a:pPr lvl="1"/>
            <a:r>
              <a:rPr lang="en-US" sz="3200" dirty="0">
                <a:solidFill>
                  <a:schemeClr val="bg2">
                    <a:lumMod val="90000"/>
                  </a:schemeClr>
                </a:solidFill>
                <a:ea typeface="MS Mincho" panose="02020609040205080304" pitchFamily="49" charset="-128"/>
              </a:rPr>
              <a:t>Cannot operate on memory locations directly</a:t>
            </a:r>
          </a:p>
          <a:p>
            <a:pPr lvl="1"/>
            <a:r>
              <a:rPr lang="en-US" sz="3200" dirty="0">
                <a:solidFill>
                  <a:schemeClr val="bg2">
                    <a:lumMod val="90000"/>
                  </a:schemeClr>
                </a:solidFill>
                <a:ea typeface="MS Mincho" panose="02020609040205080304" pitchFamily="49" charset="-128"/>
              </a:rPr>
              <a:t>Must spend one instruction to load from a memory address into a register</a:t>
            </a:r>
          </a:p>
          <a:p>
            <a:pPr lvl="1"/>
            <a:r>
              <a:rPr lang="en-US" sz="3200" dirty="0">
                <a:solidFill>
                  <a:schemeClr val="bg2">
                    <a:lumMod val="90000"/>
                  </a:schemeClr>
                </a:solidFill>
                <a:ea typeface="MS Mincho" panose="02020609040205080304" pitchFamily="49" charset="-128"/>
              </a:rPr>
              <a:t>Must spend one instruction to store memory from a register into a memory location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Meaningful operations are done on registers/</a:t>
            </a:r>
            <a:r>
              <a:rPr lang="en-US" sz="3200" dirty="0" err="1">
                <a:ea typeface="MS Mincho" panose="02020609040205080304" pitchFamily="49" charset="-128"/>
              </a:rPr>
              <a:t>immediates</a:t>
            </a:r>
            <a:endParaRPr lang="en-US" sz="3200" dirty="0">
              <a:ea typeface="MS Mincho" panose="02020609040205080304" pitchFamily="49" charset="-128"/>
            </a:endParaRPr>
          </a:p>
          <a:p>
            <a:pPr marL="0" indent="0" algn="ctr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add $t0, $t0, $t1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653766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Comparison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x64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MIPS (reduced)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C692B94-588E-8C01-624A-EB1CBE966AB1}"/>
              </a:ext>
            </a:extLst>
          </p:cNvPr>
          <p:cNvSpPr/>
          <p:nvPr/>
        </p:nvSpPr>
        <p:spPr>
          <a:xfrm>
            <a:off x="1714589" y="2744787"/>
            <a:ext cx="3408184" cy="426679"/>
          </a:xfrm>
          <a:custGeom>
            <a:avLst/>
            <a:gdLst>
              <a:gd name="connsiteX0" fmla="*/ 0 w 3408184"/>
              <a:gd name="connsiteY0" fmla="*/ 0 h 426679"/>
              <a:gd name="connsiteX1" fmla="*/ 636194 w 3408184"/>
              <a:gd name="connsiteY1" fmla="*/ 0 h 426679"/>
              <a:gd name="connsiteX2" fmla="*/ 1238307 w 3408184"/>
              <a:gd name="connsiteY2" fmla="*/ 0 h 426679"/>
              <a:gd name="connsiteX3" fmla="*/ 1840419 w 3408184"/>
              <a:gd name="connsiteY3" fmla="*/ 0 h 426679"/>
              <a:gd name="connsiteX4" fmla="*/ 2306205 w 3408184"/>
              <a:gd name="connsiteY4" fmla="*/ 0 h 426679"/>
              <a:gd name="connsiteX5" fmla="*/ 2806071 w 3408184"/>
              <a:gd name="connsiteY5" fmla="*/ 0 h 426679"/>
              <a:gd name="connsiteX6" fmla="*/ 3408184 w 3408184"/>
              <a:gd name="connsiteY6" fmla="*/ 0 h 426679"/>
              <a:gd name="connsiteX7" fmla="*/ 3408184 w 3408184"/>
              <a:gd name="connsiteY7" fmla="*/ 426679 h 426679"/>
              <a:gd name="connsiteX8" fmla="*/ 2840153 w 3408184"/>
              <a:gd name="connsiteY8" fmla="*/ 426679 h 426679"/>
              <a:gd name="connsiteX9" fmla="*/ 2374368 w 3408184"/>
              <a:gd name="connsiteY9" fmla="*/ 426679 h 426679"/>
              <a:gd name="connsiteX10" fmla="*/ 1908583 w 3408184"/>
              <a:gd name="connsiteY10" fmla="*/ 426679 h 426679"/>
              <a:gd name="connsiteX11" fmla="*/ 1306471 w 3408184"/>
              <a:gd name="connsiteY11" fmla="*/ 426679 h 426679"/>
              <a:gd name="connsiteX12" fmla="*/ 806604 w 3408184"/>
              <a:gd name="connsiteY12" fmla="*/ 426679 h 426679"/>
              <a:gd name="connsiteX13" fmla="*/ 0 w 3408184"/>
              <a:gd name="connsiteY13" fmla="*/ 426679 h 426679"/>
              <a:gd name="connsiteX14" fmla="*/ 0 w 3408184"/>
              <a:gd name="connsiteY14" fmla="*/ 0 h 426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408184" h="426679" fill="none" extrusionOk="0">
                <a:moveTo>
                  <a:pt x="0" y="0"/>
                </a:moveTo>
                <a:cubicBezTo>
                  <a:pt x="315398" y="-15562"/>
                  <a:pt x="318346" y="15979"/>
                  <a:pt x="636194" y="0"/>
                </a:cubicBezTo>
                <a:cubicBezTo>
                  <a:pt x="954042" y="-15979"/>
                  <a:pt x="1031676" y="63547"/>
                  <a:pt x="1238307" y="0"/>
                </a:cubicBezTo>
                <a:cubicBezTo>
                  <a:pt x="1444938" y="-63547"/>
                  <a:pt x="1680045" y="61306"/>
                  <a:pt x="1840419" y="0"/>
                </a:cubicBezTo>
                <a:cubicBezTo>
                  <a:pt x="2000793" y="-61306"/>
                  <a:pt x="2143471" y="55721"/>
                  <a:pt x="2306205" y="0"/>
                </a:cubicBezTo>
                <a:cubicBezTo>
                  <a:pt x="2468939" y="-55721"/>
                  <a:pt x="2601846" y="33659"/>
                  <a:pt x="2806071" y="0"/>
                </a:cubicBezTo>
                <a:cubicBezTo>
                  <a:pt x="3010296" y="-33659"/>
                  <a:pt x="3182108" y="3766"/>
                  <a:pt x="3408184" y="0"/>
                </a:cubicBezTo>
                <a:cubicBezTo>
                  <a:pt x="3446492" y="184384"/>
                  <a:pt x="3369045" y="318582"/>
                  <a:pt x="3408184" y="426679"/>
                </a:cubicBezTo>
                <a:cubicBezTo>
                  <a:pt x="3182971" y="484073"/>
                  <a:pt x="2971216" y="385244"/>
                  <a:pt x="2840153" y="426679"/>
                </a:cubicBezTo>
                <a:cubicBezTo>
                  <a:pt x="2709090" y="468114"/>
                  <a:pt x="2530324" y="399636"/>
                  <a:pt x="2374368" y="426679"/>
                </a:cubicBezTo>
                <a:cubicBezTo>
                  <a:pt x="2218412" y="453722"/>
                  <a:pt x="2010672" y="419513"/>
                  <a:pt x="1908583" y="426679"/>
                </a:cubicBezTo>
                <a:cubicBezTo>
                  <a:pt x="1806495" y="433845"/>
                  <a:pt x="1585260" y="417696"/>
                  <a:pt x="1306471" y="426679"/>
                </a:cubicBezTo>
                <a:cubicBezTo>
                  <a:pt x="1027682" y="435662"/>
                  <a:pt x="956026" y="398179"/>
                  <a:pt x="806604" y="426679"/>
                </a:cubicBezTo>
                <a:cubicBezTo>
                  <a:pt x="657182" y="455179"/>
                  <a:pt x="339597" y="426472"/>
                  <a:pt x="0" y="426679"/>
                </a:cubicBezTo>
                <a:cubicBezTo>
                  <a:pt x="-13868" y="247369"/>
                  <a:pt x="9218" y="97520"/>
                  <a:pt x="0" y="0"/>
                </a:cubicBezTo>
                <a:close/>
              </a:path>
              <a:path w="3408184" h="426679" stroke="0" extrusionOk="0">
                <a:moveTo>
                  <a:pt x="0" y="0"/>
                </a:moveTo>
                <a:cubicBezTo>
                  <a:pt x="169017" y="-20037"/>
                  <a:pt x="417045" y="54548"/>
                  <a:pt x="533949" y="0"/>
                </a:cubicBezTo>
                <a:cubicBezTo>
                  <a:pt x="650853" y="-54548"/>
                  <a:pt x="826116" y="13803"/>
                  <a:pt x="999734" y="0"/>
                </a:cubicBezTo>
                <a:cubicBezTo>
                  <a:pt x="1173353" y="-13803"/>
                  <a:pt x="1342447" y="51103"/>
                  <a:pt x="1635928" y="0"/>
                </a:cubicBezTo>
                <a:cubicBezTo>
                  <a:pt x="1929409" y="-51103"/>
                  <a:pt x="2001660" y="53549"/>
                  <a:pt x="2169877" y="0"/>
                </a:cubicBezTo>
                <a:cubicBezTo>
                  <a:pt x="2338094" y="-53549"/>
                  <a:pt x="2470348" y="57242"/>
                  <a:pt x="2703826" y="0"/>
                </a:cubicBezTo>
                <a:cubicBezTo>
                  <a:pt x="2937304" y="-57242"/>
                  <a:pt x="3116082" y="17948"/>
                  <a:pt x="3408184" y="0"/>
                </a:cubicBezTo>
                <a:cubicBezTo>
                  <a:pt x="3449342" y="149346"/>
                  <a:pt x="3392943" y="327566"/>
                  <a:pt x="3408184" y="426679"/>
                </a:cubicBezTo>
                <a:cubicBezTo>
                  <a:pt x="3248213" y="440930"/>
                  <a:pt x="3058115" y="374273"/>
                  <a:pt x="2840153" y="426679"/>
                </a:cubicBezTo>
                <a:cubicBezTo>
                  <a:pt x="2622191" y="479085"/>
                  <a:pt x="2530606" y="386701"/>
                  <a:pt x="2374368" y="426679"/>
                </a:cubicBezTo>
                <a:cubicBezTo>
                  <a:pt x="2218130" y="466657"/>
                  <a:pt x="2080064" y="358881"/>
                  <a:pt x="1806338" y="426679"/>
                </a:cubicBezTo>
                <a:cubicBezTo>
                  <a:pt x="1532612" y="494477"/>
                  <a:pt x="1388231" y="383957"/>
                  <a:pt x="1238307" y="426679"/>
                </a:cubicBezTo>
                <a:cubicBezTo>
                  <a:pt x="1088383" y="469401"/>
                  <a:pt x="825088" y="374215"/>
                  <a:pt x="704358" y="426679"/>
                </a:cubicBezTo>
                <a:cubicBezTo>
                  <a:pt x="583628" y="479143"/>
                  <a:pt x="200332" y="377383"/>
                  <a:pt x="0" y="426679"/>
                </a:cubicBezTo>
                <a:cubicBezTo>
                  <a:pt x="-21439" y="214669"/>
                  <a:pt x="12039" y="122048"/>
                  <a:pt x="0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add [80000520+rcx*4], </a:t>
            </a:r>
            <a:r>
              <a:rPr lang="en-US" sz="2000" dirty="0" err="1">
                <a:solidFill>
                  <a:schemeClr val="tx1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rdx</a:t>
            </a:r>
            <a:endParaRPr lang="en-US" sz="2000" dirty="0">
              <a:solidFill>
                <a:schemeClr val="tx1"/>
              </a:solidFill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546A8A0-0DEB-66F0-BCF0-E68BE0A539F9}"/>
              </a:ext>
            </a:extLst>
          </p:cNvPr>
          <p:cNvSpPr/>
          <p:nvPr/>
        </p:nvSpPr>
        <p:spPr>
          <a:xfrm>
            <a:off x="5815321" y="2744787"/>
            <a:ext cx="5460085" cy="2483767"/>
          </a:xfrm>
          <a:custGeom>
            <a:avLst/>
            <a:gdLst>
              <a:gd name="connsiteX0" fmla="*/ 0 w 5460085"/>
              <a:gd name="connsiteY0" fmla="*/ 0 h 2483767"/>
              <a:gd name="connsiteX1" fmla="*/ 382206 w 5460085"/>
              <a:gd name="connsiteY1" fmla="*/ 0 h 2483767"/>
              <a:gd name="connsiteX2" fmla="*/ 982815 w 5460085"/>
              <a:gd name="connsiteY2" fmla="*/ 0 h 2483767"/>
              <a:gd name="connsiteX3" fmla="*/ 1474223 w 5460085"/>
              <a:gd name="connsiteY3" fmla="*/ 0 h 2483767"/>
              <a:gd name="connsiteX4" fmla="*/ 2020231 w 5460085"/>
              <a:gd name="connsiteY4" fmla="*/ 0 h 2483767"/>
              <a:gd name="connsiteX5" fmla="*/ 2675442 w 5460085"/>
              <a:gd name="connsiteY5" fmla="*/ 0 h 2483767"/>
              <a:gd name="connsiteX6" fmla="*/ 3112248 w 5460085"/>
              <a:gd name="connsiteY6" fmla="*/ 0 h 2483767"/>
              <a:gd name="connsiteX7" fmla="*/ 3712858 w 5460085"/>
              <a:gd name="connsiteY7" fmla="*/ 0 h 2483767"/>
              <a:gd name="connsiteX8" fmla="*/ 4149665 w 5460085"/>
              <a:gd name="connsiteY8" fmla="*/ 0 h 2483767"/>
              <a:gd name="connsiteX9" fmla="*/ 4695673 w 5460085"/>
              <a:gd name="connsiteY9" fmla="*/ 0 h 2483767"/>
              <a:gd name="connsiteX10" fmla="*/ 5460085 w 5460085"/>
              <a:gd name="connsiteY10" fmla="*/ 0 h 2483767"/>
              <a:gd name="connsiteX11" fmla="*/ 5460085 w 5460085"/>
              <a:gd name="connsiteY11" fmla="*/ 422240 h 2483767"/>
              <a:gd name="connsiteX12" fmla="*/ 5460085 w 5460085"/>
              <a:gd name="connsiteY12" fmla="*/ 968669 h 2483767"/>
              <a:gd name="connsiteX13" fmla="*/ 5460085 w 5460085"/>
              <a:gd name="connsiteY13" fmla="*/ 1465423 h 2483767"/>
              <a:gd name="connsiteX14" fmla="*/ 5460085 w 5460085"/>
              <a:gd name="connsiteY14" fmla="*/ 2011851 h 2483767"/>
              <a:gd name="connsiteX15" fmla="*/ 5460085 w 5460085"/>
              <a:gd name="connsiteY15" fmla="*/ 2483767 h 2483767"/>
              <a:gd name="connsiteX16" fmla="*/ 4968677 w 5460085"/>
              <a:gd name="connsiteY16" fmla="*/ 2483767 h 2483767"/>
              <a:gd name="connsiteX17" fmla="*/ 4477270 w 5460085"/>
              <a:gd name="connsiteY17" fmla="*/ 2483767 h 2483767"/>
              <a:gd name="connsiteX18" fmla="*/ 3876660 w 5460085"/>
              <a:gd name="connsiteY18" fmla="*/ 2483767 h 2483767"/>
              <a:gd name="connsiteX19" fmla="*/ 3330652 w 5460085"/>
              <a:gd name="connsiteY19" fmla="*/ 2483767 h 2483767"/>
              <a:gd name="connsiteX20" fmla="*/ 2675442 w 5460085"/>
              <a:gd name="connsiteY20" fmla="*/ 2483767 h 2483767"/>
              <a:gd name="connsiteX21" fmla="*/ 2020231 w 5460085"/>
              <a:gd name="connsiteY21" fmla="*/ 2483767 h 2483767"/>
              <a:gd name="connsiteX22" fmla="*/ 1419622 w 5460085"/>
              <a:gd name="connsiteY22" fmla="*/ 2483767 h 2483767"/>
              <a:gd name="connsiteX23" fmla="*/ 819013 w 5460085"/>
              <a:gd name="connsiteY23" fmla="*/ 2483767 h 2483767"/>
              <a:gd name="connsiteX24" fmla="*/ 0 w 5460085"/>
              <a:gd name="connsiteY24" fmla="*/ 2483767 h 2483767"/>
              <a:gd name="connsiteX25" fmla="*/ 0 w 5460085"/>
              <a:gd name="connsiteY25" fmla="*/ 2036689 h 2483767"/>
              <a:gd name="connsiteX26" fmla="*/ 0 w 5460085"/>
              <a:gd name="connsiteY26" fmla="*/ 1539936 h 2483767"/>
              <a:gd name="connsiteX27" fmla="*/ 0 w 5460085"/>
              <a:gd name="connsiteY27" fmla="*/ 1043182 h 2483767"/>
              <a:gd name="connsiteX28" fmla="*/ 0 w 5460085"/>
              <a:gd name="connsiteY28" fmla="*/ 620942 h 2483767"/>
              <a:gd name="connsiteX29" fmla="*/ 0 w 5460085"/>
              <a:gd name="connsiteY29" fmla="*/ 0 h 2483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460085" h="2483767" fill="none" extrusionOk="0">
                <a:moveTo>
                  <a:pt x="0" y="0"/>
                </a:moveTo>
                <a:cubicBezTo>
                  <a:pt x="98418" y="-10375"/>
                  <a:pt x="286823" y="36917"/>
                  <a:pt x="382206" y="0"/>
                </a:cubicBezTo>
                <a:cubicBezTo>
                  <a:pt x="477589" y="-36917"/>
                  <a:pt x="745103" y="35281"/>
                  <a:pt x="982815" y="0"/>
                </a:cubicBezTo>
                <a:cubicBezTo>
                  <a:pt x="1220527" y="-35281"/>
                  <a:pt x="1326910" y="45721"/>
                  <a:pt x="1474223" y="0"/>
                </a:cubicBezTo>
                <a:cubicBezTo>
                  <a:pt x="1621536" y="-45721"/>
                  <a:pt x="1832771" y="59059"/>
                  <a:pt x="2020231" y="0"/>
                </a:cubicBezTo>
                <a:cubicBezTo>
                  <a:pt x="2207691" y="-59059"/>
                  <a:pt x="2469114" y="69315"/>
                  <a:pt x="2675442" y="0"/>
                </a:cubicBezTo>
                <a:cubicBezTo>
                  <a:pt x="2881770" y="-69315"/>
                  <a:pt x="2999872" y="35911"/>
                  <a:pt x="3112248" y="0"/>
                </a:cubicBezTo>
                <a:cubicBezTo>
                  <a:pt x="3224624" y="-35911"/>
                  <a:pt x="3434612" y="67402"/>
                  <a:pt x="3712858" y="0"/>
                </a:cubicBezTo>
                <a:cubicBezTo>
                  <a:pt x="3991104" y="-67402"/>
                  <a:pt x="4010799" y="36201"/>
                  <a:pt x="4149665" y="0"/>
                </a:cubicBezTo>
                <a:cubicBezTo>
                  <a:pt x="4288531" y="-36201"/>
                  <a:pt x="4584879" y="26444"/>
                  <a:pt x="4695673" y="0"/>
                </a:cubicBezTo>
                <a:cubicBezTo>
                  <a:pt x="4806467" y="-26444"/>
                  <a:pt x="5277848" y="29663"/>
                  <a:pt x="5460085" y="0"/>
                </a:cubicBezTo>
                <a:cubicBezTo>
                  <a:pt x="5503608" y="162682"/>
                  <a:pt x="5429280" y="252614"/>
                  <a:pt x="5460085" y="422240"/>
                </a:cubicBezTo>
                <a:cubicBezTo>
                  <a:pt x="5490890" y="591866"/>
                  <a:pt x="5444563" y="712122"/>
                  <a:pt x="5460085" y="968669"/>
                </a:cubicBezTo>
                <a:cubicBezTo>
                  <a:pt x="5475607" y="1225216"/>
                  <a:pt x="5426414" y="1287294"/>
                  <a:pt x="5460085" y="1465423"/>
                </a:cubicBezTo>
                <a:cubicBezTo>
                  <a:pt x="5493756" y="1643552"/>
                  <a:pt x="5409251" y="1825848"/>
                  <a:pt x="5460085" y="2011851"/>
                </a:cubicBezTo>
                <a:cubicBezTo>
                  <a:pt x="5510919" y="2197854"/>
                  <a:pt x="5437442" y="2351664"/>
                  <a:pt x="5460085" y="2483767"/>
                </a:cubicBezTo>
                <a:cubicBezTo>
                  <a:pt x="5340655" y="2508104"/>
                  <a:pt x="5180216" y="2440628"/>
                  <a:pt x="4968677" y="2483767"/>
                </a:cubicBezTo>
                <a:cubicBezTo>
                  <a:pt x="4757138" y="2526906"/>
                  <a:pt x="4634622" y="2434331"/>
                  <a:pt x="4477270" y="2483767"/>
                </a:cubicBezTo>
                <a:cubicBezTo>
                  <a:pt x="4319918" y="2533203"/>
                  <a:pt x="4001882" y="2440872"/>
                  <a:pt x="3876660" y="2483767"/>
                </a:cubicBezTo>
                <a:cubicBezTo>
                  <a:pt x="3751438" y="2526662"/>
                  <a:pt x="3531812" y="2428851"/>
                  <a:pt x="3330652" y="2483767"/>
                </a:cubicBezTo>
                <a:cubicBezTo>
                  <a:pt x="3129492" y="2538683"/>
                  <a:pt x="2843398" y="2427575"/>
                  <a:pt x="2675442" y="2483767"/>
                </a:cubicBezTo>
                <a:cubicBezTo>
                  <a:pt x="2507486" y="2539959"/>
                  <a:pt x="2234957" y="2461907"/>
                  <a:pt x="2020231" y="2483767"/>
                </a:cubicBezTo>
                <a:cubicBezTo>
                  <a:pt x="1805505" y="2505627"/>
                  <a:pt x="1621666" y="2418619"/>
                  <a:pt x="1419622" y="2483767"/>
                </a:cubicBezTo>
                <a:cubicBezTo>
                  <a:pt x="1217578" y="2548915"/>
                  <a:pt x="968863" y="2445532"/>
                  <a:pt x="819013" y="2483767"/>
                </a:cubicBezTo>
                <a:cubicBezTo>
                  <a:pt x="669163" y="2522002"/>
                  <a:pt x="313570" y="2409310"/>
                  <a:pt x="0" y="2483767"/>
                </a:cubicBezTo>
                <a:cubicBezTo>
                  <a:pt x="-49535" y="2321462"/>
                  <a:pt x="53431" y="2186612"/>
                  <a:pt x="0" y="2036689"/>
                </a:cubicBezTo>
                <a:cubicBezTo>
                  <a:pt x="-53431" y="1886766"/>
                  <a:pt x="33430" y="1657339"/>
                  <a:pt x="0" y="1539936"/>
                </a:cubicBezTo>
                <a:cubicBezTo>
                  <a:pt x="-33430" y="1422533"/>
                  <a:pt x="29240" y="1204857"/>
                  <a:pt x="0" y="1043182"/>
                </a:cubicBezTo>
                <a:cubicBezTo>
                  <a:pt x="-29240" y="881507"/>
                  <a:pt x="50326" y="708317"/>
                  <a:pt x="0" y="620942"/>
                </a:cubicBezTo>
                <a:cubicBezTo>
                  <a:pt x="-50326" y="533567"/>
                  <a:pt x="36875" y="159171"/>
                  <a:pt x="0" y="0"/>
                </a:cubicBezTo>
                <a:close/>
              </a:path>
              <a:path w="5460085" h="2483767" stroke="0" extrusionOk="0">
                <a:moveTo>
                  <a:pt x="0" y="0"/>
                </a:moveTo>
                <a:cubicBezTo>
                  <a:pt x="202692" y="-13361"/>
                  <a:pt x="325054" y="2291"/>
                  <a:pt x="491408" y="0"/>
                </a:cubicBezTo>
                <a:cubicBezTo>
                  <a:pt x="657762" y="-2291"/>
                  <a:pt x="733992" y="30525"/>
                  <a:pt x="873614" y="0"/>
                </a:cubicBezTo>
                <a:cubicBezTo>
                  <a:pt x="1013236" y="-30525"/>
                  <a:pt x="1272751" y="2910"/>
                  <a:pt x="1528824" y="0"/>
                </a:cubicBezTo>
                <a:cubicBezTo>
                  <a:pt x="1784897" y="-2910"/>
                  <a:pt x="1851381" y="16453"/>
                  <a:pt x="2020231" y="0"/>
                </a:cubicBezTo>
                <a:cubicBezTo>
                  <a:pt x="2189081" y="-16453"/>
                  <a:pt x="2294140" y="33993"/>
                  <a:pt x="2511639" y="0"/>
                </a:cubicBezTo>
                <a:cubicBezTo>
                  <a:pt x="2729138" y="-33993"/>
                  <a:pt x="2951880" y="24494"/>
                  <a:pt x="3166849" y="0"/>
                </a:cubicBezTo>
                <a:cubicBezTo>
                  <a:pt x="3381818" y="-24494"/>
                  <a:pt x="3467940" y="27477"/>
                  <a:pt x="3603656" y="0"/>
                </a:cubicBezTo>
                <a:cubicBezTo>
                  <a:pt x="3739372" y="-27477"/>
                  <a:pt x="4050514" y="9886"/>
                  <a:pt x="4258866" y="0"/>
                </a:cubicBezTo>
                <a:cubicBezTo>
                  <a:pt x="4467218" y="-9886"/>
                  <a:pt x="4723721" y="32487"/>
                  <a:pt x="4914077" y="0"/>
                </a:cubicBezTo>
                <a:cubicBezTo>
                  <a:pt x="5104433" y="-32487"/>
                  <a:pt x="5335754" y="58547"/>
                  <a:pt x="5460085" y="0"/>
                </a:cubicBezTo>
                <a:cubicBezTo>
                  <a:pt x="5472910" y="190479"/>
                  <a:pt x="5404861" y="296038"/>
                  <a:pt x="5460085" y="546429"/>
                </a:cubicBezTo>
                <a:cubicBezTo>
                  <a:pt x="5515309" y="796820"/>
                  <a:pt x="5430980" y="947150"/>
                  <a:pt x="5460085" y="1068020"/>
                </a:cubicBezTo>
                <a:cubicBezTo>
                  <a:pt x="5489190" y="1188890"/>
                  <a:pt x="5457644" y="1365141"/>
                  <a:pt x="5460085" y="1490260"/>
                </a:cubicBezTo>
                <a:cubicBezTo>
                  <a:pt x="5462526" y="1615379"/>
                  <a:pt x="5456917" y="1740014"/>
                  <a:pt x="5460085" y="1987014"/>
                </a:cubicBezTo>
                <a:cubicBezTo>
                  <a:pt x="5463253" y="2234014"/>
                  <a:pt x="5438710" y="2304871"/>
                  <a:pt x="5460085" y="2483767"/>
                </a:cubicBezTo>
                <a:cubicBezTo>
                  <a:pt x="5207608" y="2508079"/>
                  <a:pt x="5092222" y="2453473"/>
                  <a:pt x="4914077" y="2483767"/>
                </a:cubicBezTo>
                <a:cubicBezTo>
                  <a:pt x="4735932" y="2514061"/>
                  <a:pt x="4436213" y="2430648"/>
                  <a:pt x="4258866" y="2483767"/>
                </a:cubicBezTo>
                <a:cubicBezTo>
                  <a:pt x="4081519" y="2536886"/>
                  <a:pt x="3892071" y="2478433"/>
                  <a:pt x="3712858" y="2483767"/>
                </a:cubicBezTo>
                <a:cubicBezTo>
                  <a:pt x="3533645" y="2489101"/>
                  <a:pt x="3505889" y="2473673"/>
                  <a:pt x="3330652" y="2483767"/>
                </a:cubicBezTo>
                <a:cubicBezTo>
                  <a:pt x="3155415" y="2493861"/>
                  <a:pt x="3086054" y="2445291"/>
                  <a:pt x="2893845" y="2483767"/>
                </a:cubicBezTo>
                <a:cubicBezTo>
                  <a:pt x="2701636" y="2522243"/>
                  <a:pt x="2452842" y="2407608"/>
                  <a:pt x="2238635" y="2483767"/>
                </a:cubicBezTo>
                <a:cubicBezTo>
                  <a:pt x="2024428" y="2559926"/>
                  <a:pt x="1936479" y="2457373"/>
                  <a:pt x="1692626" y="2483767"/>
                </a:cubicBezTo>
                <a:cubicBezTo>
                  <a:pt x="1448773" y="2510161"/>
                  <a:pt x="1449265" y="2447921"/>
                  <a:pt x="1255820" y="2483767"/>
                </a:cubicBezTo>
                <a:cubicBezTo>
                  <a:pt x="1062375" y="2519613"/>
                  <a:pt x="850599" y="2483267"/>
                  <a:pt x="709811" y="2483767"/>
                </a:cubicBezTo>
                <a:cubicBezTo>
                  <a:pt x="569023" y="2484267"/>
                  <a:pt x="233289" y="2430957"/>
                  <a:pt x="0" y="2483767"/>
                </a:cubicBezTo>
                <a:cubicBezTo>
                  <a:pt x="-45500" y="2357281"/>
                  <a:pt x="16084" y="2168732"/>
                  <a:pt x="0" y="2061527"/>
                </a:cubicBezTo>
                <a:cubicBezTo>
                  <a:pt x="-16084" y="1954322"/>
                  <a:pt x="61484" y="1676412"/>
                  <a:pt x="0" y="1539936"/>
                </a:cubicBezTo>
                <a:cubicBezTo>
                  <a:pt x="-61484" y="1403460"/>
                  <a:pt x="42557" y="1229525"/>
                  <a:pt x="0" y="1092857"/>
                </a:cubicBezTo>
                <a:cubicBezTo>
                  <a:pt x="-42557" y="956189"/>
                  <a:pt x="59564" y="742206"/>
                  <a:pt x="0" y="546429"/>
                </a:cubicBezTo>
                <a:cubicBezTo>
                  <a:pt x="-59564" y="350652"/>
                  <a:pt x="46578" y="245583"/>
                  <a:pt x="0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lis</a:t>
            </a:r>
            <a:r>
              <a:rPr lang="en-US" sz="2000" dirty="0">
                <a:solidFill>
                  <a:schemeClr val="tx1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  $t0, 8000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addi</a:t>
            </a:r>
            <a:r>
              <a:rPr lang="en-US" sz="2000" dirty="0">
                <a:solidFill>
                  <a:schemeClr val="tx1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 $t0, 0520       ; t0   := 80000520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sll</a:t>
            </a:r>
            <a:r>
              <a:rPr lang="en-US" sz="2000" dirty="0">
                <a:solidFill>
                  <a:schemeClr val="tx1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  $t1, $t1, 2     ; t1   := t1 * 4</a:t>
            </a:r>
            <a:br>
              <a:rPr lang="en-US" sz="2000" dirty="0">
                <a:solidFill>
                  <a:schemeClr val="tx1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2000" dirty="0">
                <a:solidFill>
                  <a:schemeClr val="tx1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add  $t0, $t0, $t1   ; t0   := t0 + t1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lw</a:t>
            </a:r>
            <a:r>
              <a:rPr lang="en-US" sz="2000" dirty="0">
                <a:solidFill>
                  <a:schemeClr val="tx1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   $t3, $t0        ; t3   := [t0]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add  $t3, $t3, $t4   ; t3   := t3 + t4</a:t>
            </a:r>
            <a:br>
              <a:rPr lang="en-US" sz="2000" dirty="0">
                <a:solidFill>
                  <a:schemeClr val="tx1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2000" dirty="0" err="1">
                <a:solidFill>
                  <a:schemeClr val="tx1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sw</a:t>
            </a:r>
            <a:r>
              <a:rPr lang="en-US" sz="2000" dirty="0">
                <a:solidFill>
                  <a:schemeClr val="tx1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   $t3, $t0        ; [t0] := t3</a:t>
            </a:r>
          </a:p>
        </p:txBody>
      </p:sp>
    </p:spTree>
    <p:extLst>
      <p:ext uri="{BB962C8B-B14F-4D97-AF65-F5344CB8AC3E}">
        <p14:creationId xmlns:p14="http://schemas.microsoft.com/office/powerpoint/2010/main" val="3597261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Why RISC?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RISC generalizes well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Can apply RISC optimizations first, then apply additional optimizations specific to your ISA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45028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Solve: (A – B) + ((C + D) + (E * F))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Goals: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Minimize the number of registers needed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Get the correct result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554526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Step 1: Create an AST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9183479A-1DCC-4F22-E57F-590CA526AA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95285" y="2582350"/>
            <a:ext cx="5401429" cy="3324689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89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J. Prins, S. Ali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929D46-E147-2830-9DA1-558DDCA39B62}"/>
              </a:ext>
            </a:extLst>
          </p:cNvPr>
          <p:cNvSpPr/>
          <p:nvPr/>
        </p:nvSpPr>
        <p:spPr>
          <a:xfrm>
            <a:off x="4391907" y="1923179"/>
            <a:ext cx="3408184" cy="426679"/>
          </a:xfrm>
          <a:custGeom>
            <a:avLst/>
            <a:gdLst>
              <a:gd name="connsiteX0" fmla="*/ 0 w 3408184"/>
              <a:gd name="connsiteY0" fmla="*/ 0 h 426679"/>
              <a:gd name="connsiteX1" fmla="*/ 636194 w 3408184"/>
              <a:gd name="connsiteY1" fmla="*/ 0 h 426679"/>
              <a:gd name="connsiteX2" fmla="*/ 1238307 w 3408184"/>
              <a:gd name="connsiteY2" fmla="*/ 0 h 426679"/>
              <a:gd name="connsiteX3" fmla="*/ 1840419 w 3408184"/>
              <a:gd name="connsiteY3" fmla="*/ 0 h 426679"/>
              <a:gd name="connsiteX4" fmla="*/ 2306205 w 3408184"/>
              <a:gd name="connsiteY4" fmla="*/ 0 h 426679"/>
              <a:gd name="connsiteX5" fmla="*/ 2806071 w 3408184"/>
              <a:gd name="connsiteY5" fmla="*/ 0 h 426679"/>
              <a:gd name="connsiteX6" fmla="*/ 3408184 w 3408184"/>
              <a:gd name="connsiteY6" fmla="*/ 0 h 426679"/>
              <a:gd name="connsiteX7" fmla="*/ 3408184 w 3408184"/>
              <a:gd name="connsiteY7" fmla="*/ 426679 h 426679"/>
              <a:gd name="connsiteX8" fmla="*/ 2840153 w 3408184"/>
              <a:gd name="connsiteY8" fmla="*/ 426679 h 426679"/>
              <a:gd name="connsiteX9" fmla="*/ 2374368 w 3408184"/>
              <a:gd name="connsiteY9" fmla="*/ 426679 h 426679"/>
              <a:gd name="connsiteX10" fmla="*/ 1908583 w 3408184"/>
              <a:gd name="connsiteY10" fmla="*/ 426679 h 426679"/>
              <a:gd name="connsiteX11" fmla="*/ 1306471 w 3408184"/>
              <a:gd name="connsiteY11" fmla="*/ 426679 h 426679"/>
              <a:gd name="connsiteX12" fmla="*/ 806604 w 3408184"/>
              <a:gd name="connsiteY12" fmla="*/ 426679 h 426679"/>
              <a:gd name="connsiteX13" fmla="*/ 0 w 3408184"/>
              <a:gd name="connsiteY13" fmla="*/ 426679 h 426679"/>
              <a:gd name="connsiteX14" fmla="*/ 0 w 3408184"/>
              <a:gd name="connsiteY14" fmla="*/ 0 h 426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408184" h="426679" fill="none" extrusionOk="0">
                <a:moveTo>
                  <a:pt x="0" y="0"/>
                </a:moveTo>
                <a:cubicBezTo>
                  <a:pt x="315398" y="-15562"/>
                  <a:pt x="318346" y="15979"/>
                  <a:pt x="636194" y="0"/>
                </a:cubicBezTo>
                <a:cubicBezTo>
                  <a:pt x="954042" y="-15979"/>
                  <a:pt x="1031676" y="63547"/>
                  <a:pt x="1238307" y="0"/>
                </a:cubicBezTo>
                <a:cubicBezTo>
                  <a:pt x="1444938" y="-63547"/>
                  <a:pt x="1680045" y="61306"/>
                  <a:pt x="1840419" y="0"/>
                </a:cubicBezTo>
                <a:cubicBezTo>
                  <a:pt x="2000793" y="-61306"/>
                  <a:pt x="2143471" y="55721"/>
                  <a:pt x="2306205" y="0"/>
                </a:cubicBezTo>
                <a:cubicBezTo>
                  <a:pt x="2468939" y="-55721"/>
                  <a:pt x="2601846" y="33659"/>
                  <a:pt x="2806071" y="0"/>
                </a:cubicBezTo>
                <a:cubicBezTo>
                  <a:pt x="3010296" y="-33659"/>
                  <a:pt x="3182108" y="3766"/>
                  <a:pt x="3408184" y="0"/>
                </a:cubicBezTo>
                <a:cubicBezTo>
                  <a:pt x="3446492" y="184384"/>
                  <a:pt x="3369045" y="318582"/>
                  <a:pt x="3408184" y="426679"/>
                </a:cubicBezTo>
                <a:cubicBezTo>
                  <a:pt x="3182971" y="484073"/>
                  <a:pt x="2971216" y="385244"/>
                  <a:pt x="2840153" y="426679"/>
                </a:cubicBezTo>
                <a:cubicBezTo>
                  <a:pt x="2709090" y="468114"/>
                  <a:pt x="2530324" y="399636"/>
                  <a:pt x="2374368" y="426679"/>
                </a:cubicBezTo>
                <a:cubicBezTo>
                  <a:pt x="2218412" y="453722"/>
                  <a:pt x="2010672" y="419513"/>
                  <a:pt x="1908583" y="426679"/>
                </a:cubicBezTo>
                <a:cubicBezTo>
                  <a:pt x="1806495" y="433845"/>
                  <a:pt x="1585260" y="417696"/>
                  <a:pt x="1306471" y="426679"/>
                </a:cubicBezTo>
                <a:cubicBezTo>
                  <a:pt x="1027682" y="435662"/>
                  <a:pt x="956026" y="398179"/>
                  <a:pt x="806604" y="426679"/>
                </a:cubicBezTo>
                <a:cubicBezTo>
                  <a:pt x="657182" y="455179"/>
                  <a:pt x="339597" y="426472"/>
                  <a:pt x="0" y="426679"/>
                </a:cubicBezTo>
                <a:cubicBezTo>
                  <a:pt x="-13868" y="247369"/>
                  <a:pt x="9218" y="97520"/>
                  <a:pt x="0" y="0"/>
                </a:cubicBezTo>
                <a:close/>
              </a:path>
              <a:path w="3408184" h="426679" stroke="0" extrusionOk="0">
                <a:moveTo>
                  <a:pt x="0" y="0"/>
                </a:moveTo>
                <a:cubicBezTo>
                  <a:pt x="169017" y="-20037"/>
                  <a:pt x="417045" y="54548"/>
                  <a:pt x="533949" y="0"/>
                </a:cubicBezTo>
                <a:cubicBezTo>
                  <a:pt x="650853" y="-54548"/>
                  <a:pt x="826116" y="13803"/>
                  <a:pt x="999734" y="0"/>
                </a:cubicBezTo>
                <a:cubicBezTo>
                  <a:pt x="1173353" y="-13803"/>
                  <a:pt x="1342447" y="51103"/>
                  <a:pt x="1635928" y="0"/>
                </a:cubicBezTo>
                <a:cubicBezTo>
                  <a:pt x="1929409" y="-51103"/>
                  <a:pt x="2001660" y="53549"/>
                  <a:pt x="2169877" y="0"/>
                </a:cubicBezTo>
                <a:cubicBezTo>
                  <a:pt x="2338094" y="-53549"/>
                  <a:pt x="2470348" y="57242"/>
                  <a:pt x="2703826" y="0"/>
                </a:cubicBezTo>
                <a:cubicBezTo>
                  <a:pt x="2937304" y="-57242"/>
                  <a:pt x="3116082" y="17948"/>
                  <a:pt x="3408184" y="0"/>
                </a:cubicBezTo>
                <a:cubicBezTo>
                  <a:pt x="3449342" y="149346"/>
                  <a:pt x="3392943" y="327566"/>
                  <a:pt x="3408184" y="426679"/>
                </a:cubicBezTo>
                <a:cubicBezTo>
                  <a:pt x="3248213" y="440930"/>
                  <a:pt x="3058115" y="374273"/>
                  <a:pt x="2840153" y="426679"/>
                </a:cubicBezTo>
                <a:cubicBezTo>
                  <a:pt x="2622191" y="479085"/>
                  <a:pt x="2530606" y="386701"/>
                  <a:pt x="2374368" y="426679"/>
                </a:cubicBezTo>
                <a:cubicBezTo>
                  <a:pt x="2218130" y="466657"/>
                  <a:pt x="2080064" y="358881"/>
                  <a:pt x="1806338" y="426679"/>
                </a:cubicBezTo>
                <a:cubicBezTo>
                  <a:pt x="1532612" y="494477"/>
                  <a:pt x="1388231" y="383957"/>
                  <a:pt x="1238307" y="426679"/>
                </a:cubicBezTo>
                <a:cubicBezTo>
                  <a:pt x="1088383" y="469401"/>
                  <a:pt x="825088" y="374215"/>
                  <a:pt x="704358" y="426679"/>
                </a:cubicBezTo>
                <a:cubicBezTo>
                  <a:pt x="583628" y="479143"/>
                  <a:pt x="200332" y="377383"/>
                  <a:pt x="0" y="426679"/>
                </a:cubicBezTo>
                <a:cubicBezTo>
                  <a:pt x="-21439" y="214669"/>
                  <a:pt x="12039" y="122048"/>
                  <a:pt x="0" y="0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ea typeface="MS Mincho" panose="02020609040205080304" pitchFamily="49" charset="-128"/>
              </a:rPr>
              <a:t>(A – B) + ((C + D) + (E * F))</a:t>
            </a:r>
          </a:p>
        </p:txBody>
      </p:sp>
    </p:spTree>
    <p:extLst>
      <p:ext uri="{BB962C8B-B14F-4D97-AF65-F5344CB8AC3E}">
        <p14:creationId xmlns:p14="http://schemas.microsoft.com/office/powerpoint/2010/main" val="2068616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Step 2: Create Tuple Code (1)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30804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Idea: greedily assign all instructions a register</a:t>
            </a:r>
            <a:br>
              <a:rPr lang="en-US" sz="2000" dirty="0"/>
            </a:br>
            <a:r>
              <a:rPr lang="en-US" sz="2000" dirty="0"/>
              <a:t>Assume infinite registers.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t1 := A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t2 := B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t3 := t1 – t2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t4 := C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t5 := D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t6 := t4 + t5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t7 := E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t8 := F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t9 := t7 * t8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t10 := t6 + t9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t11 := t3 + t10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89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J. Prins, S. Ali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09E0AA9-21B5-1810-C3AD-436A6482759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838200" y="2513761"/>
            <a:ext cx="5181600" cy="3189379"/>
          </a:xfr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608BE3A-0D17-33F8-524A-5A6AD408F1E2}"/>
              </a:ext>
            </a:extLst>
          </p:cNvPr>
          <p:cNvSpPr/>
          <p:nvPr/>
        </p:nvSpPr>
        <p:spPr>
          <a:xfrm>
            <a:off x="1724908" y="1860069"/>
            <a:ext cx="3408184" cy="426679"/>
          </a:xfrm>
          <a:custGeom>
            <a:avLst/>
            <a:gdLst>
              <a:gd name="connsiteX0" fmla="*/ 0 w 3408184"/>
              <a:gd name="connsiteY0" fmla="*/ 0 h 426679"/>
              <a:gd name="connsiteX1" fmla="*/ 636194 w 3408184"/>
              <a:gd name="connsiteY1" fmla="*/ 0 h 426679"/>
              <a:gd name="connsiteX2" fmla="*/ 1238307 w 3408184"/>
              <a:gd name="connsiteY2" fmla="*/ 0 h 426679"/>
              <a:gd name="connsiteX3" fmla="*/ 1840419 w 3408184"/>
              <a:gd name="connsiteY3" fmla="*/ 0 h 426679"/>
              <a:gd name="connsiteX4" fmla="*/ 2306205 w 3408184"/>
              <a:gd name="connsiteY4" fmla="*/ 0 h 426679"/>
              <a:gd name="connsiteX5" fmla="*/ 2806071 w 3408184"/>
              <a:gd name="connsiteY5" fmla="*/ 0 h 426679"/>
              <a:gd name="connsiteX6" fmla="*/ 3408184 w 3408184"/>
              <a:gd name="connsiteY6" fmla="*/ 0 h 426679"/>
              <a:gd name="connsiteX7" fmla="*/ 3408184 w 3408184"/>
              <a:gd name="connsiteY7" fmla="*/ 426679 h 426679"/>
              <a:gd name="connsiteX8" fmla="*/ 2840153 w 3408184"/>
              <a:gd name="connsiteY8" fmla="*/ 426679 h 426679"/>
              <a:gd name="connsiteX9" fmla="*/ 2374368 w 3408184"/>
              <a:gd name="connsiteY9" fmla="*/ 426679 h 426679"/>
              <a:gd name="connsiteX10" fmla="*/ 1908583 w 3408184"/>
              <a:gd name="connsiteY10" fmla="*/ 426679 h 426679"/>
              <a:gd name="connsiteX11" fmla="*/ 1306471 w 3408184"/>
              <a:gd name="connsiteY11" fmla="*/ 426679 h 426679"/>
              <a:gd name="connsiteX12" fmla="*/ 806604 w 3408184"/>
              <a:gd name="connsiteY12" fmla="*/ 426679 h 426679"/>
              <a:gd name="connsiteX13" fmla="*/ 0 w 3408184"/>
              <a:gd name="connsiteY13" fmla="*/ 426679 h 426679"/>
              <a:gd name="connsiteX14" fmla="*/ 0 w 3408184"/>
              <a:gd name="connsiteY14" fmla="*/ 0 h 426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408184" h="426679" fill="none" extrusionOk="0">
                <a:moveTo>
                  <a:pt x="0" y="0"/>
                </a:moveTo>
                <a:cubicBezTo>
                  <a:pt x="315398" y="-15562"/>
                  <a:pt x="318346" y="15979"/>
                  <a:pt x="636194" y="0"/>
                </a:cubicBezTo>
                <a:cubicBezTo>
                  <a:pt x="954042" y="-15979"/>
                  <a:pt x="1031676" y="63547"/>
                  <a:pt x="1238307" y="0"/>
                </a:cubicBezTo>
                <a:cubicBezTo>
                  <a:pt x="1444938" y="-63547"/>
                  <a:pt x="1680045" y="61306"/>
                  <a:pt x="1840419" y="0"/>
                </a:cubicBezTo>
                <a:cubicBezTo>
                  <a:pt x="2000793" y="-61306"/>
                  <a:pt x="2143471" y="55721"/>
                  <a:pt x="2306205" y="0"/>
                </a:cubicBezTo>
                <a:cubicBezTo>
                  <a:pt x="2468939" y="-55721"/>
                  <a:pt x="2601846" y="33659"/>
                  <a:pt x="2806071" y="0"/>
                </a:cubicBezTo>
                <a:cubicBezTo>
                  <a:pt x="3010296" y="-33659"/>
                  <a:pt x="3182108" y="3766"/>
                  <a:pt x="3408184" y="0"/>
                </a:cubicBezTo>
                <a:cubicBezTo>
                  <a:pt x="3446492" y="184384"/>
                  <a:pt x="3369045" y="318582"/>
                  <a:pt x="3408184" y="426679"/>
                </a:cubicBezTo>
                <a:cubicBezTo>
                  <a:pt x="3182971" y="484073"/>
                  <a:pt x="2971216" y="385244"/>
                  <a:pt x="2840153" y="426679"/>
                </a:cubicBezTo>
                <a:cubicBezTo>
                  <a:pt x="2709090" y="468114"/>
                  <a:pt x="2530324" y="399636"/>
                  <a:pt x="2374368" y="426679"/>
                </a:cubicBezTo>
                <a:cubicBezTo>
                  <a:pt x="2218412" y="453722"/>
                  <a:pt x="2010672" y="419513"/>
                  <a:pt x="1908583" y="426679"/>
                </a:cubicBezTo>
                <a:cubicBezTo>
                  <a:pt x="1806495" y="433845"/>
                  <a:pt x="1585260" y="417696"/>
                  <a:pt x="1306471" y="426679"/>
                </a:cubicBezTo>
                <a:cubicBezTo>
                  <a:pt x="1027682" y="435662"/>
                  <a:pt x="956026" y="398179"/>
                  <a:pt x="806604" y="426679"/>
                </a:cubicBezTo>
                <a:cubicBezTo>
                  <a:pt x="657182" y="455179"/>
                  <a:pt x="339597" y="426472"/>
                  <a:pt x="0" y="426679"/>
                </a:cubicBezTo>
                <a:cubicBezTo>
                  <a:pt x="-13868" y="247369"/>
                  <a:pt x="9218" y="97520"/>
                  <a:pt x="0" y="0"/>
                </a:cubicBezTo>
                <a:close/>
              </a:path>
              <a:path w="3408184" h="426679" stroke="0" extrusionOk="0">
                <a:moveTo>
                  <a:pt x="0" y="0"/>
                </a:moveTo>
                <a:cubicBezTo>
                  <a:pt x="169017" y="-20037"/>
                  <a:pt x="417045" y="54548"/>
                  <a:pt x="533949" y="0"/>
                </a:cubicBezTo>
                <a:cubicBezTo>
                  <a:pt x="650853" y="-54548"/>
                  <a:pt x="826116" y="13803"/>
                  <a:pt x="999734" y="0"/>
                </a:cubicBezTo>
                <a:cubicBezTo>
                  <a:pt x="1173353" y="-13803"/>
                  <a:pt x="1342447" y="51103"/>
                  <a:pt x="1635928" y="0"/>
                </a:cubicBezTo>
                <a:cubicBezTo>
                  <a:pt x="1929409" y="-51103"/>
                  <a:pt x="2001660" y="53549"/>
                  <a:pt x="2169877" y="0"/>
                </a:cubicBezTo>
                <a:cubicBezTo>
                  <a:pt x="2338094" y="-53549"/>
                  <a:pt x="2470348" y="57242"/>
                  <a:pt x="2703826" y="0"/>
                </a:cubicBezTo>
                <a:cubicBezTo>
                  <a:pt x="2937304" y="-57242"/>
                  <a:pt x="3116082" y="17948"/>
                  <a:pt x="3408184" y="0"/>
                </a:cubicBezTo>
                <a:cubicBezTo>
                  <a:pt x="3449342" y="149346"/>
                  <a:pt x="3392943" y="327566"/>
                  <a:pt x="3408184" y="426679"/>
                </a:cubicBezTo>
                <a:cubicBezTo>
                  <a:pt x="3248213" y="440930"/>
                  <a:pt x="3058115" y="374273"/>
                  <a:pt x="2840153" y="426679"/>
                </a:cubicBezTo>
                <a:cubicBezTo>
                  <a:pt x="2622191" y="479085"/>
                  <a:pt x="2530606" y="386701"/>
                  <a:pt x="2374368" y="426679"/>
                </a:cubicBezTo>
                <a:cubicBezTo>
                  <a:pt x="2218130" y="466657"/>
                  <a:pt x="2080064" y="358881"/>
                  <a:pt x="1806338" y="426679"/>
                </a:cubicBezTo>
                <a:cubicBezTo>
                  <a:pt x="1532612" y="494477"/>
                  <a:pt x="1388231" y="383957"/>
                  <a:pt x="1238307" y="426679"/>
                </a:cubicBezTo>
                <a:cubicBezTo>
                  <a:pt x="1088383" y="469401"/>
                  <a:pt x="825088" y="374215"/>
                  <a:pt x="704358" y="426679"/>
                </a:cubicBezTo>
                <a:cubicBezTo>
                  <a:pt x="583628" y="479143"/>
                  <a:pt x="200332" y="377383"/>
                  <a:pt x="0" y="426679"/>
                </a:cubicBezTo>
                <a:cubicBezTo>
                  <a:pt x="-21439" y="214669"/>
                  <a:pt x="12039" y="122048"/>
                  <a:pt x="0" y="0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ea typeface="MS Mincho" panose="02020609040205080304" pitchFamily="49" charset="-128"/>
              </a:rPr>
              <a:t>(A – B) + ((C + D) + (E * F))</a:t>
            </a:r>
          </a:p>
        </p:txBody>
      </p:sp>
    </p:spTree>
    <p:extLst>
      <p:ext uri="{BB962C8B-B14F-4D97-AF65-F5344CB8AC3E}">
        <p14:creationId xmlns:p14="http://schemas.microsoft.com/office/powerpoint/2010/main" val="2969959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Step 2: Create Tuple Code (2)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30804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Idea: greedily assign all instructions a register</a:t>
            </a:r>
            <a:br>
              <a:rPr lang="en-US" sz="2000" dirty="0"/>
            </a:br>
            <a:r>
              <a:rPr lang="en-US" sz="2000" dirty="0"/>
              <a:t>Assume infinite registers.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t1 := A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t2 := B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t3 := t1 – t2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t4 := C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t5 := D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t6 := t4 + t5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t7 := E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t8 := F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t9 := t7 * t8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t10 := t6 + t9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t11 := t3 + t10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89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J. Prins, S. Ali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09E0AA9-21B5-1810-C3AD-436A6482759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838200" y="2513761"/>
            <a:ext cx="5181600" cy="3189379"/>
          </a:xfr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608BE3A-0D17-33F8-524A-5A6AD408F1E2}"/>
              </a:ext>
            </a:extLst>
          </p:cNvPr>
          <p:cNvSpPr/>
          <p:nvPr/>
        </p:nvSpPr>
        <p:spPr>
          <a:xfrm>
            <a:off x="1724908" y="1860069"/>
            <a:ext cx="3408184" cy="426679"/>
          </a:xfrm>
          <a:custGeom>
            <a:avLst/>
            <a:gdLst>
              <a:gd name="connsiteX0" fmla="*/ 0 w 3408184"/>
              <a:gd name="connsiteY0" fmla="*/ 0 h 426679"/>
              <a:gd name="connsiteX1" fmla="*/ 636194 w 3408184"/>
              <a:gd name="connsiteY1" fmla="*/ 0 h 426679"/>
              <a:gd name="connsiteX2" fmla="*/ 1238307 w 3408184"/>
              <a:gd name="connsiteY2" fmla="*/ 0 h 426679"/>
              <a:gd name="connsiteX3" fmla="*/ 1840419 w 3408184"/>
              <a:gd name="connsiteY3" fmla="*/ 0 h 426679"/>
              <a:gd name="connsiteX4" fmla="*/ 2306205 w 3408184"/>
              <a:gd name="connsiteY4" fmla="*/ 0 h 426679"/>
              <a:gd name="connsiteX5" fmla="*/ 2806071 w 3408184"/>
              <a:gd name="connsiteY5" fmla="*/ 0 h 426679"/>
              <a:gd name="connsiteX6" fmla="*/ 3408184 w 3408184"/>
              <a:gd name="connsiteY6" fmla="*/ 0 h 426679"/>
              <a:gd name="connsiteX7" fmla="*/ 3408184 w 3408184"/>
              <a:gd name="connsiteY7" fmla="*/ 426679 h 426679"/>
              <a:gd name="connsiteX8" fmla="*/ 2840153 w 3408184"/>
              <a:gd name="connsiteY8" fmla="*/ 426679 h 426679"/>
              <a:gd name="connsiteX9" fmla="*/ 2374368 w 3408184"/>
              <a:gd name="connsiteY9" fmla="*/ 426679 h 426679"/>
              <a:gd name="connsiteX10" fmla="*/ 1908583 w 3408184"/>
              <a:gd name="connsiteY10" fmla="*/ 426679 h 426679"/>
              <a:gd name="connsiteX11" fmla="*/ 1306471 w 3408184"/>
              <a:gd name="connsiteY11" fmla="*/ 426679 h 426679"/>
              <a:gd name="connsiteX12" fmla="*/ 806604 w 3408184"/>
              <a:gd name="connsiteY12" fmla="*/ 426679 h 426679"/>
              <a:gd name="connsiteX13" fmla="*/ 0 w 3408184"/>
              <a:gd name="connsiteY13" fmla="*/ 426679 h 426679"/>
              <a:gd name="connsiteX14" fmla="*/ 0 w 3408184"/>
              <a:gd name="connsiteY14" fmla="*/ 0 h 426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408184" h="426679" fill="none" extrusionOk="0">
                <a:moveTo>
                  <a:pt x="0" y="0"/>
                </a:moveTo>
                <a:cubicBezTo>
                  <a:pt x="315398" y="-15562"/>
                  <a:pt x="318346" y="15979"/>
                  <a:pt x="636194" y="0"/>
                </a:cubicBezTo>
                <a:cubicBezTo>
                  <a:pt x="954042" y="-15979"/>
                  <a:pt x="1031676" y="63547"/>
                  <a:pt x="1238307" y="0"/>
                </a:cubicBezTo>
                <a:cubicBezTo>
                  <a:pt x="1444938" y="-63547"/>
                  <a:pt x="1680045" y="61306"/>
                  <a:pt x="1840419" y="0"/>
                </a:cubicBezTo>
                <a:cubicBezTo>
                  <a:pt x="2000793" y="-61306"/>
                  <a:pt x="2143471" y="55721"/>
                  <a:pt x="2306205" y="0"/>
                </a:cubicBezTo>
                <a:cubicBezTo>
                  <a:pt x="2468939" y="-55721"/>
                  <a:pt x="2601846" y="33659"/>
                  <a:pt x="2806071" y="0"/>
                </a:cubicBezTo>
                <a:cubicBezTo>
                  <a:pt x="3010296" y="-33659"/>
                  <a:pt x="3182108" y="3766"/>
                  <a:pt x="3408184" y="0"/>
                </a:cubicBezTo>
                <a:cubicBezTo>
                  <a:pt x="3446492" y="184384"/>
                  <a:pt x="3369045" y="318582"/>
                  <a:pt x="3408184" y="426679"/>
                </a:cubicBezTo>
                <a:cubicBezTo>
                  <a:pt x="3182971" y="484073"/>
                  <a:pt x="2971216" y="385244"/>
                  <a:pt x="2840153" y="426679"/>
                </a:cubicBezTo>
                <a:cubicBezTo>
                  <a:pt x="2709090" y="468114"/>
                  <a:pt x="2530324" y="399636"/>
                  <a:pt x="2374368" y="426679"/>
                </a:cubicBezTo>
                <a:cubicBezTo>
                  <a:pt x="2218412" y="453722"/>
                  <a:pt x="2010672" y="419513"/>
                  <a:pt x="1908583" y="426679"/>
                </a:cubicBezTo>
                <a:cubicBezTo>
                  <a:pt x="1806495" y="433845"/>
                  <a:pt x="1585260" y="417696"/>
                  <a:pt x="1306471" y="426679"/>
                </a:cubicBezTo>
                <a:cubicBezTo>
                  <a:pt x="1027682" y="435662"/>
                  <a:pt x="956026" y="398179"/>
                  <a:pt x="806604" y="426679"/>
                </a:cubicBezTo>
                <a:cubicBezTo>
                  <a:pt x="657182" y="455179"/>
                  <a:pt x="339597" y="426472"/>
                  <a:pt x="0" y="426679"/>
                </a:cubicBezTo>
                <a:cubicBezTo>
                  <a:pt x="-13868" y="247369"/>
                  <a:pt x="9218" y="97520"/>
                  <a:pt x="0" y="0"/>
                </a:cubicBezTo>
                <a:close/>
              </a:path>
              <a:path w="3408184" h="426679" stroke="0" extrusionOk="0">
                <a:moveTo>
                  <a:pt x="0" y="0"/>
                </a:moveTo>
                <a:cubicBezTo>
                  <a:pt x="169017" y="-20037"/>
                  <a:pt x="417045" y="54548"/>
                  <a:pt x="533949" y="0"/>
                </a:cubicBezTo>
                <a:cubicBezTo>
                  <a:pt x="650853" y="-54548"/>
                  <a:pt x="826116" y="13803"/>
                  <a:pt x="999734" y="0"/>
                </a:cubicBezTo>
                <a:cubicBezTo>
                  <a:pt x="1173353" y="-13803"/>
                  <a:pt x="1342447" y="51103"/>
                  <a:pt x="1635928" y="0"/>
                </a:cubicBezTo>
                <a:cubicBezTo>
                  <a:pt x="1929409" y="-51103"/>
                  <a:pt x="2001660" y="53549"/>
                  <a:pt x="2169877" y="0"/>
                </a:cubicBezTo>
                <a:cubicBezTo>
                  <a:pt x="2338094" y="-53549"/>
                  <a:pt x="2470348" y="57242"/>
                  <a:pt x="2703826" y="0"/>
                </a:cubicBezTo>
                <a:cubicBezTo>
                  <a:pt x="2937304" y="-57242"/>
                  <a:pt x="3116082" y="17948"/>
                  <a:pt x="3408184" y="0"/>
                </a:cubicBezTo>
                <a:cubicBezTo>
                  <a:pt x="3449342" y="149346"/>
                  <a:pt x="3392943" y="327566"/>
                  <a:pt x="3408184" y="426679"/>
                </a:cubicBezTo>
                <a:cubicBezTo>
                  <a:pt x="3248213" y="440930"/>
                  <a:pt x="3058115" y="374273"/>
                  <a:pt x="2840153" y="426679"/>
                </a:cubicBezTo>
                <a:cubicBezTo>
                  <a:pt x="2622191" y="479085"/>
                  <a:pt x="2530606" y="386701"/>
                  <a:pt x="2374368" y="426679"/>
                </a:cubicBezTo>
                <a:cubicBezTo>
                  <a:pt x="2218130" y="466657"/>
                  <a:pt x="2080064" y="358881"/>
                  <a:pt x="1806338" y="426679"/>
                </a:cubicBezTo>
                <a:cubicBezTo>
                  <a:pt x="1532612" y="494477"/>
                  <a:pt x="1388231" y="383957"/>
                  <a:pt x="1238307" y="426679"/>
                </a:cubicBezTo>
                <a:cubicBezTo>
                  <a:pt x="1088383" y="469401"/>
                  <a:pt x="825088" y="374215"/>
                  <a:pt x="704358" y="426679"/>
                </a:cubicBezTo>
                <a:cubicBezTo>
                  <a:pt x="583628" y="479143"/>
                  <a:pt x="200332" y="377383"/>
                  <a:pt x="0" y="426679"/>
                </a:cubicBezTo>
                <a:cubicBezTo>
                  <a:pt x="-21439" y="214669"/>
                  <a:pt x="12039" y="122048"/>
                  <a:pt x="0" y="0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ea typeface="MS Mincho" panose="02020609040205080304" pitchFamily="49" charset="-128"/>
              </a:rPr>
              <a:t>(A – B) + ((C + D) + (E * F))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A792F04-35D0-5827-67A3-C6EA3771B9D9}"/>
              </a:ext>
            </a:extLst>
          </p:cNvPr>
          <p:cNvCxnSpPr>
            <a:cxnSpLocks/>
          </p:cNvCxnSpPr>
          <p:nvPr/>
        </p:nvCxnSpPr>
        <p:spPr>
          <a:xfrm flipH="1">
            <a:off x="1309105" y="2618210"/>
            <a:ext cx="4918463" cy="1866078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EA7449A-BFA5-2DBE-28DB-E54607527EF5}"/>
              </a:ext>
            </a:extLst>
          </p:cNvPr>
          <p:cNvCxnSpPr>
            <a:cxnSpLocks/>
          </p:cNvCxnSpPr>
          <p:nvPr/>
        </p:nvCxnSpPr>
        <p:spPr>
          <a:xfrm flipH="1">
            <a:off x="2466906" y="2921179"/>
            <a:ext cx="3760662" cy="1537526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4F2DD9D-BBBE-8AE5-BCC2-87DCA3D7CA83}"/>
              </a:ext>
            </a:extLst>
          </p:cNvPr>
          <p:cNvCxnSpPr>
            <a:cxnSpLocks/>
          </p:cNvCxnSpPr>
          <p:nvPr/>
        </p:nvCxnSpPr>
        <p:spPr>
          <a:xfrm flipH="1">
            <a:off x="1920898" y="3244792"/>
            <a:ext cx="4306670" cy="531852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BD20696-4A34-C434-015D-A1C0E6CE3E18}"/>
              </a:ext>
            </a:extLst>
          </p:cNvPr>
          <p:cNvCxnSpPr>
            <a:cxnSpLocks/>
          </p:cNvCxnSpPr>
          <p:nvPr/>
        </p:nvCxnSpPr>
        <p:spPr>
          <a:xfrm flipH="1">
            <a:off x="3368150" y="3568405"/>
            <a:ext cx="2859418" cy="1738956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F43FD53-91A3-7532-350D-2FD52D1589B1}"/>
              </a:ext>
            </a:extLst>
          </p:cNvPr>
          <p:cNvCxnSpPr>
            <a:cxnSpLocks/>
          </p:cNvCxnSpPr>
          <p:nvPr/>
        </p:nvCxnSpPr>
        <p:spPr>
          <a:xfrm flipH="1">
            <a:off x="4157560" y="3892018"/>
            <a:ext cx="2070008" cy="1353181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99A5FC0-AFC9-4427-4E1D-628ACE76F0B2}"/>
              </a:ext>
            </a:extLst>
          </p:cNvPr>
          <p:cNvCxnSpPr>
            <a:cxnSpLocks/>
          </p:cNvCxnSpPr>
          <p:nvPr/>
        </p:nvCxnSpPr>
        <p:spPr>
          <a:xfrm flipH="1">
            <a:off x="3828639" y="4202580"/>
            <a:ext cx="2398929" cy="366028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316ADF0-5B5A-990C-6562-ACF2FE2732C5}"/>
              </a:ext>
            </a:extLst>
          </p:cNvPr>
          <p:cNvCxnSpPr>
            <a:cxnSpLocks/>
          </p:cNvCxnSpPr>
          <p:nvPr/>
        </p:nvCxnSpPr>
        <p:spPr>
          <a:xfrm flipH="1">
            <a:off x="4960127" y="4546753"/>
            <a:ext cx="1265248" cy="730120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6455EF0-8227-7B4A-FDC6-B19241E26F77}"/>
              </a:ext>
            </a:extLst>
          </p:cNvPr>
          <p:cNvCxnSpPr>
            <a:cxnSpLocks/>
          </p:cNvCxnSpPr>
          <p:nvPr/>
        </p:nvCxnSpPr>
        <p:spPr>
          <a:xfrm flipH="1">
            <a:off x="5756115" y="4853375"/>
            <a:ext cx="467067" cy="453986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D4BDEC7-5EBF-2527-68C9-9CA1FB281E5F}"/>
              </a:ext>
            </a:extLst>
          </p:cNvPr>
          <p:cNvCxnSpPr>
            <a:cxnSpLocks/>
          </p:cNvCxnSpPr>
          <p:nvPr/>
        </p:nvCxnSpPr>
        <p:spPr>
          <a:xfrm flipH="1" flipV="1">
            <a:off x="5358121" y="4572742"/>
            <a:ext cx="860675" cy="591195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8A37522-F341-9F1B-82CC-692C283C0E2E}"/>
              </a:ext>
            </a:extLst>
          </p:cNvPr>
          <p:cNvCxnSpPr>
            <a:cxnSpLocks/>
          </p:cNvCxnSpPr>
          <p:nvPr/>
        </p:nvCxnSpPr>
        <p:spPr>
          <a:xfrm flipH="1" flipV="1">
            <a:off x="4408230" y="3892018"/>
            <a:ext cx="1818241" cy="1567516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273E340-D18E-C89A-6F91-7F2B2795BA26}"/>
              </a:ext>
            </a:extLst>
          </p:cNvPr>
          <p:cNvCxnSpPr>
            <a:cxnSpLocks/>
          </p:cNvCxnSpPr>
          <p:nvPr/>
        </p:nvCxnSpPr>
        <p:spPr>
          <a:xfrm flipH="1" flipV="1">
            <a:off x="3334649" y="2960025"/>
            <a:ext cx="2891964" cy="2837805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134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Step 2: Create Tuple Code (3)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30804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Idea: greedily assign all instructions a register</a:t>
            </a:r>
            <a:br>
              <a:rPr lang="en-US" sz="2000" dirty="0"/>
            </a:br>
            <a:r>
              <a:rPr lang="en-US" sz="2000" dirty="0"/>
              <a:t>Assume infinite registers.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t1 := A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t2 := B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t3 := t1 – t2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t4 := C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t5 := D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t6 := t4 + t5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t7 := E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t8 := F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t9 := t7 * t8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t10 := t6 + t9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t11 := t3 + t10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89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J. Prins, S. Ali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09E0AA9-21B5-1810-C3AD-436A6482759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838200" y="2513761"/>
            <a:ext cx="5181600" cy="3189379"/>
          </a:xfr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608BE3A-0D17-33F8-524A-5A6AD408F1E2}"/>
              </a:ext>
            </a:extLst>
          </p:cNvPr>
          <p:cNvSpPr/>
          <p:nvPr/>
        </p:nvSpPr>
        <p:spPr>
          <a:xfrm>
            <a:off x="1724908" y="1860069"/>
            <a:ext cx="3408184" cy="426679"/>
          </a:xfrm>
          <a:custGeom>
            <a:avLst/>
            <a:gdLst>
              <a:gd name="connsiteX0" fmla="*/ 0 w 3408184"/>
              <a:gd name="connsiteY0" fmla="*/ 0 h 426679"/>
              <a:gd name="connsiteX1" fmla="*/ 636194 w 3408184"/>
              <a:gd name="connsiteY1" fmla="*/ 0 h 426679"/>
              <a:gd name="connsiteX2" fmla="*/ 1238307 w 3408184"/>
              <a:gd name="connsiteY2" fmla="*/ 0 h 426679"/>
              <a:gd name="connsiteX3" fmla="*/ 1840419 w 3408184"/>
              <a:gd name="connsiteY3" fmla="*/ 0 h 426679"/>
              <a:gd name="connsiteX4" fmla="*/ 2306205 w 3408184"/>
              <a:gd name="connsiteY4" fmla="*/ 0 h 426679"/>
              <a:gd name="connsiteX5" fmla="*/ 2806071 w 3408184"/>
              <a:gd name="connsiteY5" fmla="*/ 0 h 426679"/>
              <a:gd name="connsiteX6" fmla="*/ 3408184 w 3408184"/>
              <a:gd name="connsiteY6" fmla="*/ 0 h 426679"/>
              <a:gd name="connsiteX7" fmla="*/ 3408184 w 3408184"/>
              <a:gd name="connsiteY7" fmla="*/ 426679 h 426679"/>
              <a:gd name="connsiteX8" fmla="*/ 2840153 w 3408184"/>
              <a:gd name="connsiteY8" fmla="*/ 426679 h 426679"/>
              <a:gd name="connsiteX9" fmla="*/ 2374368 w 3408184"/>
              <a:gd name="connsiteY9" fmla="*/ 426679 h 426679"/>
              <a:gd name="connsiteX10" fmla="*/ 1908583 w 3408184"/>
              <a:gd name="connsiteY10" fmla="*/ 426679 h 426679"/>
              <a:gd name="connsiteX11" fmla="*/ 1306471 w 3408184"/>
              <a:gd name="connsiteY11" fmla="*/ 426679 h 426679"/>
              <a:gd name="connsiteX12" fmla="*/ 806604 w 3408184"/>
              <a:gd name="connsiteY12" fmla="*/ 426679 h 426679"/>
              <a:gd name="connsiteX13" fmla="*/ 0 w 3408184"/>
              <a:gd name="connsiteY13" fmla="*/ 426679 h 426679"/>
              <a:gd name="connsiteX14" fmla="*/ 0 w 3408184"/>
              <a:gd name="connsiteY14" fmla="*/ 0 h 426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408184" h="426679" fill="none" extrusionOk="0">
                <a:moveTo>
                  <a:pt x="0" y="0"/>
                </a:moveTo>
                <a:cubicBezTo>
                  <a:pt x="315398" y="-15562"/>
                  <a:pt x="318346" y="15979"/>
                  <a:pt x="636194" y="0"/>
                </a:cubicBezTo>
                <a:cubicBezTo>
                  <a:pt x="954042" y="-15979"/>
                  <a:pt x="1031676" y="63547"/>
                  <a:pt x="1238307" y="0"/>
                </a:cubicBezTo>
                <a:cubicBezTo>
                  <a:pt x="1444938" y="-63547"/>
                  <a:pt x="1680045" y="61306"/>
                  <a:pt x="1840419" y="0"/>
                </a:cubicBezTo>
                <a:cubicBezTo>
                  <a:pt x="2000793" y="-61306"/>
                  <a:pt x="2143471" y="55721"/>
                  <a:pt x="2306205" y="0"/>
                </a:cubicBezTo>
                <a:cubicBezTo>
                  <a:pt x="2468939" y="-55721"/>
                  <a:pt x="2601846" y="33659"/>
                  <a:pt x="2806071" y="0"/>
                </a:cubicBezTo>
                <a:cubicBezTo>
                  <a:pt x="3010296" y="-33659"/>
                  <a:pt x="3182108" y="3766"/>
                  <a:pt x="3408184" y="0"/>
                </a:cubicBezTo>
                <a:cubicBezTo>
                  <a:pt x="3446492" y="184384"/>
                  <a:pt x="3369045" y="318582"/>
                  <a:pt x="3408184" y="426679"/>
                </a:cubicBezTo>
                <a:cubicBezTo>
                  <a:pt x="3182971" y="484073"/>
                  <a:pt x="2971216" y="385244"/>
                  <a:pt x="2840153" y="426679"/>
                </a:cubicBezTo>
                <a:cubicBezTo>
                  <a:pt x="2709090" y="468114"/>
                  <a:pt x="2530324" y="399636"/>
                  <a:pt x="2374368" y="426679"/>
                </a:cubicBezTo>
                <a:cubicBezTo>
                  <a:pt x="2218412" y="453722"/>
                  <a:pt x="2010672" y="419513"/>
                  <a:pt x="1908583" y="426679"/>
                </a:cubicBezTo>
                <a:cubicBezTo>
                  <a:pt x="1806495" y="433845"/>
                  <a:pt x="1585260" y="417696"/>
                  <a:pt x="1306471" y="426679"/>
                </a:cubicBezTo>
                <a:cubicBezTo>
                  <a:pt x="1027682" y="435662"/>
                  <a:pt x="956026" y="398179"/>
                  <a:pt x="806604" y="426679"/>
                </a:cubicBezTo>
                <a:cubicBezTo>
                  <a:pt x="657182" y="455179"/>
                  <a:pt x="339597" y="426472"/>
                  <a:pt x="0" y="426679"/>
                </a:cubicBezTo>
                <a:cubicBezTo>
                  <a:pt x="-13868" y="247369"/>
                  <a:pt x="9218" y="97520"/>
                  <a:pt x="0" y="0"/>
                </a:cubicBezTo>
                <a:close/>
              </a:path>
              <a:path w="3408184" h="426679" stroke="0" extrusionOk="0">
                <a:moveTo>
                  <a:pt x="0" y="0"/>
                </a:moveTo>
                <a:cubicBezTo>
                  <a:pt x="169017" y="-20037"/>
                  <a:pt x="417045" y="54548"/>
                  <a:pt x="533949" y="0"/>
                </a:cubicBezTo>
                <a:cubicBezTo>
                  <a:pt x="650853" y="-54548"/>
                  <a:pt x="826116" y="13803"/>
                  <a:pt x="999734" y="0"/>
                </a:cubicBezTo>
                <a:cubicBezTo>
                  <a:pt x="1173353" y="-13803"/>
                  <a:pt x="1342447" y="51103"/>
                  <a:pt x="1635928" y="0"/>
                </a:cubicBezTo>
                <a:cubicBezTo>
                  <a:pt x="1929409" y="-51103"/>
                  <a:pt x="2001660" y="53549"/>
                  <a:pt x="2169877" y="0"/>
                </a:cubicBezTo>
                <a:cubicBezTo>
                  <a:pt x="2338094" y="-53549"/>
                  <a:pt x="2470348" y="57242"/>
                  <a:pt x="2703826" y="0"/>
                </a:cubicBezTo>
                <a:cubicBezTo>
                  <a:pt x="2937304" y="-57242"/>
                  <a:pt x="3116082" y="17948"/>
                  <a:pt x="3408184" y="0"/>
                </a:cubicBezTo>
                <a:cubicBezTo>
                  <a:pt x="3449342" y="149346"/>
                  <a:pt x="3392943" y="327566"/>
                  <a:pt x="3408184" y="426679"/>
                </a:cubicBezTo>
                <a:cubicBezTo>
                  <a:pt x="3248213" y="440930"/>
                  <a:pt x="3058115" y="374273"/>
                  <a:pt x="2840153" y="426679"/>
                </a:cubicBezTo>
                <a:cubicBezTo>
                  <a:pt x="2622191" y="479085"/>
                  <a:pt x="2530606" y="386701"/>
                  <a:pt x="2374368" y="426679"/>
                </a:cubicBezTo>
                <a:cubicBezTo>
                  <a:pt x="2218130" y="466657"/>
                  <a:pt x="2080064" y="358881"/>
                  <a:pt x="1806338" y="426679"/>
                </a:cubicBezTo>
                <a:cubicBezTo>
                  <a:pt x="1532612" y="494477"/>
                  <a:pt x="1388231" y="383957"/>
                  <a:pt x="1238307" y="426679"/>
                </a:cubicBezTo>
                <a:cubicBezTo>
                  <a:pt x="1088383" y="469401"/>
                  <a:pt x="825088" y="374215"/>
                  <a:pt x="704358" y="426679"/>
                </a:cubicBezTo>
                <a:cubicBezTo>
                  <a:pt x="583628" y="479143"/>
                  <a:pt x="200332" y="377383"/>
                  <a:pt x="0" y="426679"/>
                </a:cubicBezTo>
                <a:cubicBezTo>
                  <a:pt x="-21439" y="214669"/>
                  <a:pt x="12039" y="122048"/>
                  <a:pt x="0" y="0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ea typeface="MS Mincho" panose="02020609040205080304" pitchFamily="49" charset="-128"/>
              </a:rPr>
              <a:t>(A – B) + ((C + D) + (E * F))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A792F04-35D0-5827-67A3-C6EA3771B9D9}"/>
              </a:ext>
            </a:extLst>
          </p:cNvPr>
          <p:cNvCxnSpPr>
            <a:cxnSpLocks/>
          </p:cNvCxnSpPr>
          <p:nvPr/>
        </p:nvCxnSpPr>
        <p:spPr>
          <a:xfrm flipH="1">
            <a:off x="1309105" y="2618210"/>
            <a:ext cx="4918463" cy="1866078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EA7449A-BFA5-2DBE-28DB-E54607527EF5}"/>
              </a:ext>
            </a:extLst>
          </p:cNvPr>
          <p:cNvCxnSpPr>
            <a:cxnSpLocks/>
          </p:cNvCxnSpPr>
          <p:nvPr/>
        </p:nvCxnSpPr>
        <p:spPr>
          <a:xfrm flipH="1">
            <a:off x="2466906" y="2921179"/>
            <a:ext cx="3760662" cy="1537526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4F2DD9D-BBBE-8AE5-BCC2-87DCA3D7CA83}"/>
              </a:ext>
            </a:extLst>
          </p:cNvPr>
          <p:cNvCxnSpPr>
            <a:cxnSpLocks/>
          </p:cNvCxnSpPr>
          <p:nvPr/>
        </p:nvCxnSpPr>
        <p:spPr>
          <a:xfrm flipH="1">
            <a:off x="1920898" y="3244792"/>
            <a:ext cx="4306670" cy="531852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BD20696-4A34-C434-015D-A1C0E6CE3E18}"/>
              </a:ext>
            </a:extLst>
          </p:cNvPr>
          <p:cNvCxnSpPr>
            <a:cxnSpLocks/>
          </p:cNvCxnSpPr>
          <p:nvPr/>
        </p:nvCxnSpPr>
        <p:spPr>
          <a:xfrm flipH="1">
            <a:off x="3368150" y="3568405"/>
            <a:ext cx="2859418" cy="1738956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F43FD53-91A3-7532-350D-2FD52D1589B1}"/>
              </a:ext>
            </a:extLst>
          </p:cNvPr>
          <p:cNvCxnSpPr>
            <a:cxnSpLocks/>
          </p:cNvCxnSpPr>
          <p:nvPr/>
        </p:nvCxnSpPr>
        <p:spPr>
          <a:xfrm flipH="1">
            <a:off x="4157560" y="3892018"/>
            <a:ext cx="2070008" cy="1353181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99A5FC0-AFC9-4427-4E1D-628ACE76F0B2}"/>
              </a:ext>
            </a:extLst>
          </p:cNvPr>
          <p:cNvCxnSpPr>
            <a:cxnSpLocks/>
          </p:cNvCxnSpPr>
          <p:nvPr/>
        </p:nvCxnSpPr>
        <p:spPr>
          <a:xfrm flipH="1">
            <a:off x="3828639" y="4202580"/>
            <a:ext cx="2398929" cy="366028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316ADF0-5B5A-990C-6562-ACF2FE2732C5}"/>
              </a:ext>
            </a:extLst>
          </p:cNvPr>
          <p:cNvCxnSpPr>
            <a:cxnSpLocks/>
          </p:cNvCxnSpPr>
          <p:nvPr/>
        </p:nvCxnSpPr>
        <p:spPr>
          <a:xfrm flipH="1">
            <a:off x="4960127" y="4546753"/>
            <a:ext cx="1265248" cy="730120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6455EF0-8227-7B4A-FDC6-B19241E26F77}"/>
              </a:ext>
            </a:extLst>
          </p:cNvPr>
          <p:cNvCxnSpPr>
            <a:cxnSpLocks/>
          </p:cNvCxnSpPr>
          <p:nvPr/>
        </p:nvCxnSpPr>
        <p:spPr>
          <a:xfrm flipH="1">
            <a:off x="5756115" y="4853375"/>
            <a:ext cx="467067" cy="453986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D4BDEC7-5EBF-2527-68C9-9CA1FB281E5F}"/>
              </a:ext>
            </a:extLst>
          </p:cNvPr>
          <p:cNvCxnSpPr>
            <a:cxnSpLocks/>
          </p:cNvCxnSpPr>
          <p:nvPr/>
        </p:nvCxnSpPr>
        <p:spPr>
          <a:xfrm flipH="1" flipV="1">
            <a:off x="5358121" y="4572742"/>
            <a:ext cx="860675" cy="591195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8A37522-F341-9F1B-82CC-692C283C0E2E}"/>
              </a:ext>
            </a:extLst>
          </p:cNvPr>
          <p:cNvCxnSpPr>
            <a:cxnSpLocks/>
          </p:cNvCxnSpPr>
          <p:nvPr/>
        </p:nvCxnSpPr>
        <p:spPr>
          <a:xfrm flipH="1" flipV="1">
            <a:off x="4408230" y="3892018"/>
            <a:ext cx="1818241" cy="1567516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273E340-D18E-C89A-6F91-7F2B2795BA26}"/>
              </a:ext>
            </a:extLst>
          </p:cNvPr>
          <p:cNvCxnSpPr>
            <a:cxnSpLocks/>
          </p:cNvCxnSpPr>
          <p:nvPr/>
        </p:nvCxnSpPr>
        <p:spPr>
          <a:xfrm flipH="1" flipV="1">
            <a:off x="3334649" y="2960025"/>
            <a:ext cx="2891964" cy="2837805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22821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Step 2: Create Tuple Code (4)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30804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Idea: greedily assign all instructions a register</a:t>
            </a:r>
            <a:br>
              <a:rPr lang="en-US" sz="2000" dirty="0"/>
            </a:br>
            <a:r>
              <a:rPr lang="en-US" sz="2000" dirty="0"/>
              <a:t>Assume infinite registers.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t1 := A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t2 := B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t3 := t1 – t2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t4 := C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t5 := D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t6 := t4 + t5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t7 := E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t8 := F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t9 := t7 * t8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t10 := t6 + t9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t11 := t3 + t10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89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J. Prins, S. Ali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09E0AA9-21B5-1810-C3AD-436A6482759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838200" y="2513761"/>
            <a:ext cx="5181600" cy="3189379"/>
          </a:xfr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608BE3A-0D17-33F8-524A-5A6AD408F1E2}"/>
              </a:ext>
            </a:extLst>
          </p:cNvPr>
          <p:cNvSpPr/>
          <p:nvPr/>
        </p:nvSpPr>
        <p:spPr>
          <a:xfrm>
            <a:off x="1724908" y="1860069"/>
            <a:ext cx="3408184" cy="426679"/>
          </a:xfrm>
          <a:custGeom>
            <a:avLst/>
            <a:gdLst>
              <a:gd name="connsiteX0" fmla="*/ 0 w 3408184"/>
              <a:gd name="connsiteY0" fmla="*/ 0 h 426679"/>
              <a:gd name="connsiteX1" fmla="*/ 636194 w 3408184"/>
              <a:gd name="connsiteY1" fmla="*/ 0 h 426679"/>
              <a:gd name="connsiteX2" fmla="*/ 1238307 w 3408184"/>
              <a:gd name="connsiteY2" fmla="*/ 0 h 426679"/>
              <a:gd name="connsiteX3" fmla="*/ 1840419 w 3408184"/>
              <a:gd name="connsiteY3" fmla="*/ 0 h 426679"/>
              <a:gd name="connsiteX4" fmla="*/ 2306205 w 3408184"/>
              <a:gd name="connsiteY4" fmla="*/ 0 h 426679"/>
              <a:gd name="connsiteX5" fmla="*/ 2806071 w 3408184"/>
              <a:gd name="connsiteY5" fmla="*/ 0 h 426679"/>
              <a:gd name="connsiteX6" fmla="*/ 3408184 w 3408184"/>
              <a:gd name="connsiteY6" fmla="*/ 0 h 426679"/>
              <a:gd name="connsiteX7" fmla="*/ 3408184 w 3408184"/>
              <a:gd name="connsiteY7" fmla="*/ 426679 h 426679"/>
              <a:gd name="connsiteX8" fmla="*/ 2840153 w 3408184"/>
              <a:gd name="connsiteY8" fmla="*/ 426679 h 426679"/>
              <a:gd name="connsiteX9" fmla="*/ 2374368 w 3408184"/>
              <a:gd name="connsiteY9" fmla="*/ 426679 h 426679"/>
              <a:gd name="connsiteX10" fmla="*/ 1908583 w 3408184"/>
              <a:gd name="connsiteY10" fmla="*/ 426679 h 426679"/>
              <a:gd name="connsiteX11" fmla="*/ 1306471 w 3408184"/>
              <a:gd name="connsiteY11" fmla="*/ 426679 h 426679"/>
              <a:gd name="connsiteX12" fmla="*/ 806604 w 3408184"/>
              <a:gd name="connsiteY12" fmla="*/ 426679 h 426679"/>
              <a:gd name="connsiteX13" fmla="*/ 0 w 3408184"/>
              <a:gd name="connsiteY13" fmla="*/ 426679 h 426679"/>
              <a:gd name="connsiteX14" fmla="*/ 0 w 3408184"/>
              <a:gd name="connsiteY14" fmla="*/ 0 h 426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408184" h="426679" fill="none" extrusionOk="0">
                <a:moveTo>
                  <a:pt x="0" y="0"/>
                </a:moveTo>
                <a:cubicBezTo>
                  <a:pt x="315398" y="-15562"/>
                  <a:pt x="318346" y="15979"/>
                  <a:pt x="636194" y="0"/>
                </a:cubicBezTo>
                <a:cubicBezTo>
                  <a:pt x="954042" y="-15979"/>
                  <a:pt x="1031676" y="63547"/>
                  <a:pt x="1238307" y="0"/>
                </a:cubicBezTo>
                <a:cubicBezTo>
                  <a:pt x="1444938" y="-63547"/>
                  <a:pt x="1680045" y="61306"/>
                  <a:pt x="1840419" y="0"/>
                </a:cubicBezTo>
                <a:cubicBezTo>
                  <a:pt x="2000793" y="-61306"/>
                  <a:pt x="2143471" y="55721"/>
                  <a:pt x="2306205" y="0"/>
                </a:cubicBezTo>
                <a:cubicBezTo>
                  <a:pt x="2468939" y="-55721"/>
                  <a:pt x="2601846" y="33659"/>
                  <a:pt x="2806071" y="0"/>
                </a:cubicBezTo>
                <a:cubicBezTo>
                  <a:pt x="3010296" y="-33659"/>
                  <a:pt x="3182108" y="3766"/>
                  <a:pt x="3408184" y="0"/>
                </a:cubicBezTo>
                <a:cubicBezTo>
                  <a:pt x="3446492" y="184384"/>
                  <a:pt x="3369045" y="318582"/>
                  <a:pt x="3408184" y="426679"/>
                </a:cubicBezTo>
                <a:cubicBezTo>
                  <a:pt x="3182971" y="484073"/>
                  <a:pt x="2971216" y="385244"/>
                  <a:pt x="2840153" y="426679"/>
                </a:cubicBezTo>
                <a:cubicBezTo>
                  <a:pt x="2709090" y="468114"/>
                  <a:pt x="2530324" y="399636"/>
                  <a:pt x="2374368" y="426679"/>
                </a:cubicBezTo>
                <a:cubicBezTo>
                  <a:pt x="2218412" y="453722"/>
                  <a:pt x="2010672" y="419513"/>
                  <a:pt x="1908583" y="426679"/>
                </a:cubicBezTo>
                <a:cubicBezTo>
                  <a:pt x="1806495" y="433845"/>
                  <a:pt x="1585260" y="417696"/>
                  <a:pt x="1306471" y="426679"/>
                </a:cubicBezTo>
                <a:cubicBezTo>
                  <a:pt x="1027682" y="435662"/>
                  <a:pt x="956026" y="398179"/>
                  <a:pt x="806604" y="426679"/>
                </a:cubicBezTo>
                <a:cubicBezTo>
                  <a:pt x="657182" y="455179"/>
                  <a:pt x="339597" y="426472"/>
                  <a:pt x="0" y="426679"/>
                </a:cubicBezTo>
                <a:cubicBezTo>
                  <a:pt x="-13868" y="247369"/>
                  <a:pt x="9218" y="97520"/>
                  <a:pt x="0" y="0"/>
                </a:cubicBezTo>
                <a:close/>
              </a:path>
              <a:path w="3408184" h="426679" stroke="0" extrusionOk="0">
                <a:moveTo>
                  <a:pt x="0" y="0"/>
                </a:moveTo>
                <a:cubicBezTo>
                  <a:pt x="169017" y="-20037"/>
                  <a:pt x="417045" y="54548"/>
                  <a:pt x="533949" y="0"/>
                </a:cubicBezTo>
                <a:cubicBezTo>
                  <a:pt x="650853" y="-54548"/>
                  <a:pt x="826116" y="13803"/>
                  <a:pt x="999734" y="0"/>
                </a:cubicBezTo>
                <a:cubicBezTo>
                  <a:pt x="1173353" y="-13803"/>
                  <a:pt x="1342447" y="51103"/>
                  <a:pt x="1635928" y="0"/>
                </a:cubicBezTo>
                <a:cubicBezTo>
                  <a:pt x="1929409" y="-51103"/>
                  <a:pt x="2001660" y="53549"/>
                  <a:pt x="2169877" y="0"/>
                </a:cubicBezTo>
                <a:cubicBezTo>
                  <a:pt x="2338094" y="-53549"/>
                  <a:pt x="2470348" y="57242"/>
                  <a:pt x="2703826" y="0"/>
                </a:cubicBezTo>
                <a:cubicBezTo>
                  <a:pt x="2937304" y="-57242"/>
                  <a:pt x="3116082" y="17948"/>
                  <a:pt x="3408184" y="0"/>
                </a:cubicBezTo>
                <a:cubicBezTo>
                  <a:pt x="3449342" y="149346"/>
                  <a:pt x="3392943" y="327566"/>
                  <a:pt x="3408184" y="426679"/>
                </a:cubicBezTo>
                <a:cubicBezTo>
                  <a:pt x="3248213" y="440930"/>
                  <a:pt x="3058115" y="374273"/>
                  <a:pt x="2840153" y="426679"/>
                </a:cubicBezTo>
                <a:cubicBezTo>
                  <a:pt x="2622191" y="479085"/>
                  <a:pt x="2530606" y="386701"/>
                  <a:pt x="2374368" y="426679"/>
                </a:cubicBezTo>
                <a:cubicBezTo>
                  <a:pt x="2218130" y="466657"/>
                  <a:pt x="2080064" y="358881"/>
                  <a:pt x="1806338" y="426679"/>
                </a:cubicBezTo>
                <a:cubicBezTo>
                  <a:pt x="1532612" y="494477"/>
                  <a:pt x="1388231" y="383957"/>
                  <a:pt x="1238307" y="426679"/>
                </a:cubicBezTo>
                <a:cubicBezTo>
                  <a:pt x="1088383" y="469401"/>
                  <a:pt x="825088" y="374215"/>
                  <a:pt x="704358" y="426679"/>
                </a:cubicBezTo>
                <a:cubicBezTo>
                  <a:pt x="583628" y="479143"/>
                  <a:pt x="200332" y="377383"/>
                  <a:pt x="0" y="426679"/>
                </a:cubicBezTo>
                <a:cubicBezTo>
                  <a:pt x="-21439" y="214669"/>
                  <a:pt x="12039" y="122048"/>
                  <a:pt x="0" y="0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ea typeface="MS Mincho" panose="02020609040205080304" pitchFamily="49" charset="-128"/>
              </a:rPr>
              <a:t>(A – B) + ((C + D) + (E * F))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A792F04-35D0-5827-67A3-C6EA3771B9D9}"/>
              </a:ext>
            </a:extLst>
          </p:cNvPr>
          <p:cNvCxnSpPr>
            <a:cxnSpLocks/>
          </p:cNvCxnSpPr>
          <p:nvPr/>
        </p:nvCxnSpPr>
        <p:spPr>
          <a:xfrm flipH="1">
            <a:off x="1309105" y="2618210"/>
            <a:ext cx="4918463" cy="1866078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EA7449A-BFA5-2DBE-28DB-E54607527EF5}"/>
              </a:ext>
            </a:extLst>
          </p:cNvPr>
          <p:cNvCxnSpPr>
            <a:cxnSpLocks/>
          </p:cNvCxnSpPr>
          <p:nvPr/>
        </p:nvCxnSpPr>
        <p:spPr>
          <a:xfrm flipH="1">
            <a:off x="2466906" y="2921179"/>
            <a:ext cx="3760662" cy="1537526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4F2DD9D-BBBE-8AE5-BCC2-87DCA3D7CA83}"/>
              </a:ext>
            </a:extLst>
          </p:cNvPr>
          <p:cNvCxnSpPr>
            <a:cxnSpLocks/>
          </p:cNvCxnSpPr>
          <p:nvPr/>
        </p:nvCxnSpPr>
        <p:spPr>
          <a:xfrm flipH="1">
            <a:off x="1920898" y="3244792"/>
            <a:ext cx="4306670" cy="531852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BD20696-4A34-C434-015D-A1C0E6CE3E18}"/>
              </a:ext>
            </a:extLst>
          </p:cNvPr>
          <p:cNvCxnSpPr>
            <a:cxnSpLocks/>
          </p:cNvCxnSpPr>
          <p:nvPr/>
        </p:nvCxnSpPr>
        <p:spPr>
          <a:xfrm flipH="1">
            <a:off x="3368150" y="3568405"/>
            <a:ext cx="2859418" cy="1738956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F43FD53-91A3-7532-350D-2FD52D1589B1}"/>
              </a:ext>
            </a:extLst>
          </p:cNvPr>
          <p:cNvCxnSpPr>
            <a:cxnSpLocks/>
          </p:cNvCxnSpPr>
          <p:nvPr/>
        </p:nvCxnSpPr>
        <p:spPr>
          <a:xfrm flipH="1">
            <a:off x="4157560" y="3892018"/>
            <a:ext cx="2070008" cy="1353181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99A5FC0-AFC9-4427-4E1D-628ACE76F0B2}"/>
              </a:ext>
            </a:extLst>
          </p:cNvPr>
          <p:cNvCxnSpPr>
            <a:cxnSpLocks/>
          </p:cNvCxnSpPr>
          <p:nvPr/>
        </p:nvCxnSpPr>
        <p:spPr>
          <a:xfrm flipH="1">
            <a:off x="3828639" y="4202580"/>
            <a:ext cx="2398929" cy="366028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316ADF0-5B5A-990C-6562-ACF2FE2732C5}"/>
              </a:ext>
            </a:extLst>
          </p:cNvPr>
          <p:cNvCxnSpPr>
            <a:cxnSpLocks/>
          </p:cNvCxnSpPr>
          <p:nvPr/>
        </p:nvCxnSpPr>
        <p:spPr>
          <a:xfrm flipH="1">
            <a:off x="4960127" y="4546753"/>
            <a:ext cx="1265248" cy="73012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6455EF0-8227-7B4A-FDC6-B19241E26F77}"/>
              </a:ext>
            </a:extLst>
          </p:cNvPr>
          <p:cNvCxnSpPr>
            <a:cxnSpLocks/>
          </p:cNvCxnSpPr>
          <p:nvPr/>
        </p:nvCxnSpPr>
        <p:spPr>
          <a:xfrm flipH="1">
            <a:off x="5756115" y="4853375"/>
            <a:ext cx="467067" cy="453986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D4BDEC7-5EBF-2527-68C9-9CA1FB281E5F}"/>
              </a:ext>
            </a:extLst>
          </p:cNvPr>
          <p:cNvCxnSpPr>
            <a:cxnSpLocks/>
          </p:cNvCxnSpPr>
          <p:nvPr/>
        </p:nvCxnSpPr>
        <p:spPr>
          <a:xfrm flipH="1" flipV="1">
            <a:off x="5358121" y="4572742"/>
            <a:ext cx="860675" cy="591195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8A37522-F341-9F1B-82CC-692C283C0E2E}"/>
              </a:ext>
            </a:extLst>
          </p:cNvPr>
          <p:cNvCxnSpPr>
            <a:cxnSpLocks/>
          </p:cNvCxnSpPr>
          <p:nvPr/>
        </p:nvCxnSpPr>
        <p:spPr>
          <a:xfrm flipH="1" flipV="1">
            <a:off x="4408230" y="3892018"/>
            <a:ext cx="1818241" cy="1567516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273E340-D18E-C89A-6F91-7F2B2795BA26}"/>
              </a:ext>
            </a:extLst>
          </p:cNvPr>
          <p:cNvCxnSpPr>
            <a:cxnSpLocks/>
          </p:cNvCxnSpPr>
          <p:nvPr/>
        </p:nvCxnSpPr>
        <p:spPr>
          <a:xfrm flipH="1" flipV="1">
            <a:off x="3334649" y="2960025"/>
            <a:ext cx="2891964" cy="2837805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4859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Step 2: Create Tuple Code (5)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30804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Idea: greedily assign all instructions a register</a:t>
            </a:r>
            <a:br>
              <a:rPr lang="en-US" sz="2000" dirty="0"/>
            </a:br>
            <a:r>
              <a:rPr lang="en-US" sz="2000" dirty="0"/>
              <a:t>Assume infinite registers.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t1 := A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t2 := B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t3 := t1 – t2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t4 := C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t5 := D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t6 := t4 + t5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t7 := E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t8 := F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t9 := t7 * t8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t10 := t6 + t9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t11 := t3 + t10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89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J. Prins, S. Ali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09E0AA9-21B5-1810-C3AD-436A6482759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838200" y="2513761"/>
            <a:ext cx="5181600" cy="3189379"/>
          </a:xfr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608BE3A-0D17-33F8-524A-5A6AD408F1E2}"/>
              </a:ext>
            </a:extLst>
          </p:cNvPr>
          <p:cNvSpPr/>
          <p:nvPr/>
        </p:nvSpPr>
        <p:spPr>
          <a:xfrm>
            <a:off x="1724908" y="1860069"/>
            <a:ext cx="3408184" cy="426679"/>
          </a:xfrm>
          <a:custGeom>
            <a:avLst/>
            <a:gdLst>
              <a:gd name="connsiteX0" fmla="*/ 0 w 3408184"/>
              <a:gd name="connsiteY0" fmla="*/ 0 h 426679"/>
              <a:gd name="connsiteX1" fmla="*/ 636194 w 3408184"/>
              <a:gd name="connsiteY1" fmla="*/ 0 h 426679"/>
              <a:gd name="connsiteX2" fmla="*/ 1238307 w 3408184"/>
              <a:gd name="connsiteY2" fmla="*/ 0 h 426679"/>
              <a:gd name="connsiteX3" fmla="*/ 1840419 w 3408184"/>
              <a:gd name="connsiteY3" fmla="*/ 0 h 426679"/>
              <a:gd name="connsiteX4" fmla="*/ 2306205 w 3408184"/>
              <a:gd name="connsiteY4" fmla="*/ 0 h 426679"/>
              <a:gd name="connsiteX5" fmla="*/ 2806071 w 3408184"/>
              <a:gd name="connsiteY5" fmla="*/ 0 h 426679"/>
              <a:gd name="connsiteX6" fmla="*/ 3408184 w 3408184"/>
              <a:gd name="connsiteY6" fmla="*/ 0 h 426679"/>
              <a:gd name="connsiteX7" fmla="*/ 3408184 w 3408184"/>
              <a:gd name="connsiteY7" fmla="*/ 426679 h 426679"/>
              <a:gd name="connsiteX8" fmla="*/ 2840153 w 3408184"/>
              <a:gd name="connsiteY8" fmla="*/ 426679 h 426679"/>
              <a:gd name="connsiteX9" fmla="*/ 2374368 w 3408184"/>
              <a:gd name="connsiteY9" fmla="*/ 426679 h 426679"/>
              <a:gd name="connsiteX10" fmla="*/ 1908583 w 3408184"/>
              <a:gd name="connsiteY10" fmla="*/ 426679 h 426679"/>
              <a:gd name="connsiteX11" fmla="*/ 1306471 w 3408184"/>
              <a:gd name="connsiteY11" fmla="*/ 426679 h 426679"/>
              <a:gd name="connsiteX12" fmla="*/ 806604 w 3408184"/>
              <a:gd name="connsiteY12" fmla="*/ 426679 h 426679"/>
              <a:gd name="connsiteX13" fmla="*/ 0 w 3408184"/>
              <a:gd name="connsiteY13" fmla="*/ 426679 h 426679"/>
              <a:gd name="connsiteX14" fmla="*/ 0 w 3408184"/>
              <a:gd name="connsiteY14" fmla="*/ 0 h 426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408184" h="426679" fill="none" extrusionOk="0">
                <a:moveTo>
                  <a:pt x="0" y="0"/>
                </a:moveTo>
                <a:cubicBezTo>
                  <a:pt x="315398" y="-15562"/>
                  <a:pt x="318346" y="15979"/>
                  <a:pt x="636194" y="0"/>
                </a:cubicBezTo>
                <a:cubicBezTo>
                  <a:pt x="954042" y="-15979"/>
                  <a:pt x="1031676" y="63547"/>
                  <a:pt x="1238307" y="0"/>
                </a:cubicBezTo>
                <a:cubicBezTo>
                  <a:pt x="1444938" y="-63547"/>
                  <a:pt x="1680045" y="61306"/>
                  <a:pt x="1840419" y="0"/>
                </a:cubicBezTo>
                <a:cubicBezTo>
                  <a:pt x="2000793" y="-61306"/>
                  <a:pt x="2143471" y="55721"/>
                  <a:pt x="2306205" y="0"/>
                </a:cubicBezTo>
                <a:cubicBezTo>
                  <a:pt x="2468939" y="-55721"/>
                  <a:pt x="2601846" y="33659"/>
                  <a:pt x="2806071" y="0"/>
                </a:cubicBezTo>
                <a:cubicBezTo>
                  <a:pt x="3010296" y="-33659"/>
                  <a:pt x="3182108" y="3766"/>
                  <a:pt x="3408184" y="0"/>
                </a:cubicBezTo>
                <a:cubicBezTo>
                  <a:pt x="3446492" y="184384"/>
                  <a:pt x="3369045" y="318582"/>
                  <a:pt x="3408184" y="426679"/>
                </a:cubicBezTo>
                <a:cubicBezTo>
                  <a:pt x="3182971" y="484073"/>
                  <a:pt x="2971216" y="385244"/>
                  <a:pt x="2840153" y="426679"/>
                </a:cubicBezTo>
                <a:cubicBezTo>
                  <a:pt x="2709090" y="468114"/>
                  <a:pt x="2530324" y="399636"/>
                  <a:pt x="2374368" y="426679"/>
                </a:cubicBezTo>
                <a:cubicBezTo>
                  <a:pt x="2218412" y="453722"/>
                  <a:pt x="2010672" y="419513"/>
                  <a:pt x="1908583" y="426679"/>
                </a:cubicBezTo>
                <a:cubicBezTo>
                  <a:pt x="1806495" y="433845"/>
                  <a:pt x="1585260" y="417696"/>
                  <a:pt x="1306471" y="426679"/>
                </a:cubicBezTo>
                <a:cubicBezTo>
                  <a:pt x="1027682" y="435662"/>
                  <a:pt x="956026" y="398179"/>
                  <a:pt x="806604" y="426679"/>
                </a:cubicBezTo>
                <a:cubicBezTo>
                  <a:pt x="657182" y="455179"/>
                  <a:pt x="339597" y="426472"/>
                  <a:pt x="0" y="426679"/>
                </a:cubicBezTo>
                <a:cubicBezTo>
                  <a:pt x="-13868" y="247369"/>
                  <a:pt x="9218" y="97520"/>
                  <a:pt x="0" y="0"/>
                </a:cubicBezTo>
                <a:close/>
              </a:path>
              <a:path w="3408184" h="426679" stroke="0" extrusionOk="0">
                <a:moveTo>
                  <a:pt x="0" y="0"/>
                </a:moveTo>
                <a:cubicBezTo>
                  <a:pt x="169017" y="-20037"/>
                  <a:pt x="417045" y="54548"/>
                  <a:pt x="533949" y="0"/>
                </a:cubicBezTo>
                <a:cubicBezTo>
                  <a:pt x="650853" y="-54548"/>
                  <a:pt x="826116" y="13803"/>
                  <a:pt x="999734" y="0"/>
                </a:cubicBezTo>
                <a:cubicBezTo>
                  <a:pt x="1173353" y="-13803"/>
                  <a:pt x="1342447" y="51103"/>
                  <a:pt x="1635928" y="0"/>
                </a:cubicBezTo>
                <a:cubicBezTo>
                  <a:pt x="1929409" y="-51103"/>
                  <a:pt x="2001660" y="53549"/>
                  <a:pt x="2169877" y="0"/>
                </a:cubicBezTo>
                <a:cubicBezTo>
                  <a:pt x="2338094" y="-53549"/>
                  <a:pt x="2470348" y="57242"/>
                  <a:pt x="2703826" y="0"/>
                </a:cubicBezTo>
                <a:cubicBezTo>
                  <a:pt x="2937304" y="-57242"/>
                  <a:pt x="3116082" y="17948"/>
                  <a:pt x="3408184" y="0"/>
                </a:cubicBezTo>
                <a:cubicBezTo>
                  <a:pt x="3449342" y="149346"/>
                  <a:pt x="3392943" y="327566"/>
                  <a:pt x="3408184" y="426679"/>
                </a:cubicBezTo>
                <a:cubicBezTo>
                  <a:pt x="3248213" y="440930"/>
                  <a:pt x="3058115" y="374273"/>
                  <a:pt x="2840153" y="426679"/>
                </a:cubicBezTo>
                <a:cubicBezTo>
                  <a:pt x="2622191" y="479085"/>
                  <a:pt x="2530606" y="386701"/>
                  <a:pt x="2374368" y="426679"/>
                </a:cubicBezTo>
                <a:cubicBezTo>
                  <a:pt x="2218130" y="466657"/>
                  <a:pt x="2080064" y="358881"/>
                  <a:pt x="1806338" y="426679"/>
                </a:cubicBezTo>
                <a:cubicBezTo>
                  <a:pt x="1532612" y="494477"/>
                  <a:pt x="1388231" y="383957"/>
                  <a:pt x="1238307" y="426679"/>
                </a:cubicBezTo>
                <a:cubicBezTo>
                  <a:pt x="1088383" y="469401"/>
                  <a:pt x="825088" y="374215"/>
                  <a:pt x="704358" y="426679"/>
                </a:cubicBezTo>
                <a:cubicBezTo>
                  <a:pt x="583628" y="479143"/>
                  <a:pt x="200332" y="377383"/>
                  <a:pt x="0" y="426679"/>
                </a:cubicBezTo>
                <a:cubicBezTo>
                  <a:pt x="-21439" y="214669"/>
                  <a:pt x="12039" y="122048"/>
                  <a:pt x="0" y="0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ea typeface="MS Mincho" panose="02020609040205080304" pitchFamily="49" charset="-128"/>
              </a:rPr>
              <a:t>(A – B) + ((C + D) + (E * F))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A792F04-35D0-5827-67A3-C6EA3771B9D9}"/>
              </a:ext>
            </a:extLst>
          </p:cNvPr>
          <p:cNvCxnSpPr>
            <a:cxnSpLocks/>
          </p:cNvCxnSpPr>
          <p:nvPr/>
        </p:nvCxnSpPr>
        <p:spPr>
          <a:xfrm flipH="1">
            <a:off x="1309105" y="2618210"/>
            <a:ext cx="4918463" cy="1866078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EA7449A-BFA5-2DBE-28DB-E54607527EF5}"/>
              </a:ext>
            </a:extLst>
          </p:cNvPr>
          <p:cNvCxnSpPr>
            <a:cxnSpLocks/>
          </p:cNvCxnSpPr>
          <p:nvPr/>
        </p:nvCxnSpPr>
        <p:spPr>
          <a:xfrm flipH="1">
            <a:off x="2466906" y="2921179"/>
            <a:ext cx="3760662" cy="1537526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4F2DD9D-BBBE-8AE5-BCC2-87DCA3D7CA83}"/>
              </a:ext>
            </a:extLst>
          </p:cNvPr>
          <p:cNvCxnSpPr>
            <a:cxnSpLocks/>
          </p:cNvCxnSpPr>
          <p:nvPr/>
        </p:nvCxnSpPr>
        <p:spPr>
          <a:xfrm flipH="1">
            <a:off x="1920898" y="3244792"/>
            <a:ext cx="4306670" cy="531852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BD20696-4A34-C434-015D-A1C0E6CE3E18}"/>
              </a:ext>
            </a:extLst>
          </p:cNvPr>
          <p:cNvCxnSpPr>
            <a:cxnSpLocks/>
          </p:cNvCxnSpPr>
          <p:nvPr/>
        </p:nvCxnSpPr>
        <p:spPr>
          <a:xfrm flipH="1">
            <a:off x="3368150" y="3568405"/>
            <a:ext cx="2859418" cy="1738956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F43FD53-91A3-7532-350D-2FD52D1589B1}"/>
              </a:ext>
            </a:extLst>
          </p:cNvPr>
          <p:cNvCxnSpPr>
            <a:cxnSpLocks/>
          </p:cNvCxnSpPr>
          <p:nvPr/>
        </p:nvCxnSpPr>
        <p:spPr>
          <a:xfrm flipH="1">
            <a:off x="4157560" y="3892018"/>
            <a:ext cx="2070008" cy="1353181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99A5FC0-AFC9-4427-4E1D-628ACE76F0B2}"/>
              </a:ext>
            </a:extLst>
          </p:cNvPr>
          <p:cNvCxnSpPr>
            <a:cxnSpLocks/>
          </p:cNvCxnSpPr>
          <p:nvPr/>
        </p:nvCxnSpPr>
        <p:spPr>
          <a:xfrm flipH="1">
            <a:off x="3828639" y="4202580"/>
            <a:ext cx="2398929" cy="366028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316ADF0-5B5A-990C-6562-ACF2FE2732C5}"/>
              </a:ext>
            </a:extLst>
          </p:cNvPr>
          <p:cNvCxnSpPr>
            <a:cxnSpLocks/>
          </p:cNvCxnSpPr>
          <p:nvPr/>
        </p:nvCxnSpPr>
        <p:spPr>
          <a:xfrm flipH="1">
            <a:off x="4960127" y="4546753"/>
            <a:ext cx="1265248" cy="730120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6455EF0-8227-7B4A-FDC6-B19241E26F77}"/>
              </a:ext>
            </a:extLst>
          </p:cNvPr>
          <p:cNvCxnSpPr>
            <a:cxnSpLocks/>
          </p:cNvCxnSpPr>
          <p:nvPr/>
        </p:nvCxnSpPr>
        <p:spPr>
          <a:xfrm flipH="1">
            <a:off x="5756115" y="4853375"/>
            <a:ext cx="467067" cy="453986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D4BDEC7-5EBF-2527-68C9-9CA1FB281E5F}"/>
              </a:ext>
            </a:extLst>
          </p:cNvPr>
          <p:cNvCxnSpPr>
            <a:cxnSpLocks/>
          </p:cNvCxnSpPr>
          <p:nvPr/>
        </p:nvCxnSpPr>
        <p:spPr>
          <a:xfrm flipH="1" flipV="1">
            <a:off x="5358121" y="4572742"/>
            <a:ext cx="860675" cy="591195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8A37522-F341-9F1B-82CC-692C283C0E2E}"/>
              </a:ext>
            </a:extLst>
          </p:cNvPr>
          <p:cNvCxnSpPr>
            <a:cxnSpLocks/>
          </p:cNvCxnSpPr>
          <p:nvPr/>
        </p:nvCxnSpPr>
        <p:spPr>
          <a:xfrm flipH="1" flipV="1">
            <a:off x="4408230" y="3892018"/>
            <a:ext cx="1818241" cy="1567516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273E340-D18E-C89A-6F91-7F2B2795BA26}"/>
              </a:ext>
            </a:extLst>
          </p:cNvPr>
          <p:cNvCxnSpPr>
            <a:cxnSpLocks/>
          </p:cNvCxnSpPr>
          <p:nvPr/>
        </p:nvCxnSpPr>
        <p:spPr>
          <a:xfrm flipH="1" flipV="1">
            <a:off x="3334649" y="2960025"/>
            <a:ext cx="2891964" cy="2837805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4389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PA4 </a:t>
            </a:r>
            <a:r>
              <a:rPr lang="en-US" sz="5400" dirty="0" err="1"/>
              <a:t>Annoucements</a:t>
            </a:r>
            <a:r>
              <a:rPr lang="en-US" sz="5400" dirty="0"/>
              <a:t>: IDIV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Won’t be asked to do a divide operation that results in an exception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Note: it is enough to zero RDX for the </a:t>
            </a:r>
            <a:r>
              <a:rPr lang="en-US" sz="3600" dirty="0" err="1">
                <a:ea typeface="MS Mincho" panose="02020609040205080304" pitchFamily="49" charset="-128"/>
              </a:rPr>
              <a:t>autograder</a:t>
            </a:r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It is better to implement an instruction called CQO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278297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Can use Data/Expression Liveness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>
              <a:ea typeface="MS Mincho" panose="02020609040205080304" pitchFamily="49" charset="-128"/>
            </a:endParaRP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This example is not as interesting.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We have already seen data liveness.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80BD74-7DD8-1031-55D8-0CAA0912D56D}"/>
              </a:ext>
            </a:extLst>
          </p:cNvPr>
          <p:cNvSpPr/>
          <p:nvPr/>
        </p:nvSpPr>
        <p:spPr>
          <a:xfrm>
            <a:off x="3883318" y="1906117"/>
            <a:ext cx="4425364" cy="791034"/>
          </a:xfrm>
          <a:custGeom>
            <a:avLst/>
            <a:gdLst>
              <a:gd name="connsiteX0" fmla="*/ 0 w 4425364"/>
              <a:gd name="connsiteY0" fmla="*/ 0 h 791034"/>
              <a:gd name="connsiteX1" fmla="*/ 464663 w 4425364"/>
              <a:gd name="connsiteY1" fmla="*/ 0 h 791034"/>
              <a:gd name="connsiteX2" fmla="*/ 973580 w 4425364"/>
              <a:gd name="connsiteY2" fmla="*/ 0 h 791034"/>
              <a:gd name="connsiteX3" fmla="*/ 1438243 w 4425364"/>
              <a:gd name="connsiteY3" fmla="*/ 0 h 791034"/>
              <a:gd name="connsiteX4" fmla="*/ 2035667 w 4425364"/>
              <a:gd name="connsiteY4" fmla="*/ 0 h 791034"/>
              <a:gd name="connsiteX5" fmla="*/ 2588838 w 4425364"/>
              <a:gd name="connsiteY5" fmla="*/ 0 h 791034"/>
              <a:gd name="connsiteX6" fmla="*/ 3142008 w 4425364"/>
              <a:gd name="connsiteY6" fmla="*/ 0 h 791034"/>
              <a:gd name="connsiteX7" fmla="*/ 3783686 w 4425364"/>
              <a:gd name="connsiteY7" fmla="*/ 0 h 791034"/>
              <a:gd name="connsiteX8" fmla="*/ 4425364 w 4425364"/>
              <a:gd name="connsiteY8" fmla="*/ 0 h 791034"/>
              <a:gd name="connsiteX9" fmla="*/ 4425364 w 4425364"/>
              <a:gd name="connsiteY9" fmla="*/ 371786 h 791034"/>
              <a:gd name="connsiteX10" fmla="*/ 4425364 w 4425364"/>
              <a:gd name="connsiteY10" fmla="*/ 791034 h 791034"/>
              <a:gd name="connsiteX11" fmla="*/ 4004954 w 4425364"/>
              <a:gd name="connsiteY11" fmla="*/ 791034 h 791034"/>
              <a:gd name="connsiteX12" fmla="*/ 3540291 w 4425364"/>
              <a:gd name="connsiteY12" fmla="*/ 791034 h 791034"/>
              <a:gd name="connsiteX13" fmla="*/ 2942867 w 4425364"/>
              <a:gd name="connsiteY13" fmla="*/ 791034 h 791034"/>
              <a:gd name="connsiteX14" fmla="*/ 2301189 w 4425364"/>
              <a:gd name="connsiteY14" fmla="*/ 791034 h 791034"/>
              <a:gd name="connsiteX15" fmla="*/ 1792272 w 4425364"/>
              <a:gd name="connsiteY15" fmla="*/ 791034 h 791034"/>
              <a:gd name="connsiteX16" fmla="*/ 1150595 w 4425364"/>
              <a:gd name="connsiteY16" fmla="*/ 791034 h 791034"/>
              <a:gd name="connsiteX17" fmla="*/ 685931 w 4425364"/>
              <a:gd name="connsiteY17" fmla="*/ 791034 h 791034"/>
              <a:gd name="connsiteX18" fmla="*/ 0 w 4425364"/>
              <a:gd name="connsiteY18" fmla="*/ 791034 h 791034"/>
              <a:gd name="connsiteX19" fmla="*/ 0 w 4425364"/>
              <a:gd name="connsiteY19" fmla="*/ 419248 h 791034"/>
              <a:gd name="connsiteX20" fmla="*/ 0 w 4425364"/>
              <a:gd name="connsiteY20" fmla="*/ 0 h 791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425364" h="791034" fill="none" extrusionOk="0">
                <a:moveTo>
                  <a:pt x="0" y="0"/>
                </a:moveTo>
                <a:cubicBezTo>
                  <a:pt x="183274" y="-44621"/>
                  <a:pt x="319454" y="8807"/>
                  <a:pt x="464663" y="0"/>
                </a:cubicBezTo>
                <a:cubicBezTo>
                  <a:pt x="609872" y="-8807"/>
                  <a:pt x="781777" y="45442"/>
                  <a:pt x="973580" y="0"/>
                </a:cubicBezTo>
                <a:cubicBezTo>
                  <a:pt x="1165383" y="-45442"/>
                  <a:pt x="1215876" y="2507"/>
                  <a:pt x="1438243" y="0"/>
                </a:cubicBezTo>
                <a:cubicBezTo>
                  <a:pt x="1660610" y="-2507"/>
                  <a:pt x="1847135" y="1099"/>
                  <a:pt x="2035667" y="0"/>
                </a:cubicBezTo>
                <a:cubicBezTo>
                  <a:pt x="2224199" y="-1099"/>
                  <a:pt x="2386081" y="42420"/>
                  <a:pt x="2588838" y="0"/>
                </a:cubicBezTo>
                <a:cubicBezTo>
                  <a:pt x="2791595" y="-42420"/>
                  <a:pt x="2978809" y="7007"/>
                  <a:pt x="3142008" y="0"/>
                </a:cubicBezTo>
                <a:cubicBezTo>
                  <a:pt x="3305207" y="-7007"/>
                  <a:pt x="3580254" y="50661"/>
                  <a:pt x="3783686" y="0"/>
                </a:cubicBezTo>
                <a:cubicBezTo>
                  <a:pt x="3987118" y="-50661"/>
                  <a:pt x="4283824" y="21516"/>
                  <a:pt x="4425364" y="0"/>
                </a:cubicBezTo>
                <a:cubicBezTo>
                  <a:pt x="4455235" y="77800"/>
                  <a:pt x="4389154" y="261572"/>
                  <a:pt x="4425364" y="371786"/>
                </a:cubicBezTo>
                <a:cubicBezTo>
                  <a:pt x="4461574" y="482000"/>
                  <a:pt x="4409797" y="644481"/>
                  <a:pt x="4425364" y="791034"/>
                </a:cubicBezTo>
                <a:cubicBezTo>
                  <a:pt x="4239341" y="819660"/>
                  <a:pt x="4092371" y="741634"/>
                  <a:pt x="4004954" y="791034"/>
                </a:cubicBezTo>
                <a:cubicBezTo>
                  <a:pt x="3917537" y="840434"/>
                  <a:pt x="3670150" y="757383"/>
                  <a:pt x="3540291" y="791034"/>
                </a:cubicBezTo>
                <a:cubicBezTo>
                  <a:pt x="3410432" y="824685"/>
                  <a:pt x="3174562" y="722921"/>
                  <a:pt x="2942867" y="791034"/>
                </a:cubicBezTo>
                <a:cubicBezTo>
                  <a:pt x="2711172" y="859147"/>
                  <a:pt x="2490799" y="733568"/>
                  <a:pt x="2301189" y="791034"/>
                </a:cubicBezTo>
                <a:cubicBezTo>
                  <a:pt x="2111579" y="848500"/>
                  <a:pt x="1976486" y="758787"/>
                  <a:pt x="1792272" y="791034"/>
                </a:cubicBezTo>
                <a:cubicBezTo>
                  <a:pt x="1608058" y="823281"/>
                  <a:pt x="1432800" y="742702"/>
                  <a:pt x="1150595" y="791034"/>
                </a:cubicBezTo>
                <a:cubicBezTo>
                  <a:pt x="868390" y="839366"/>
                  <a:pt x="870151" y="778257"/>
                  <a:pt x="685931" y="791034"/>
                </a:cubicBezTo>
                <a:cubicBezTo>
                  <a:pt x="501711" y="803811"/>
                  <a:pt x="275696" y="765420"/>
                  <a:pt x="0" y="791034"/>
                </a:cubicBezTo>
                <a:cubicBezTo>
                  <a:pt x="-4528" y="649101"/>
                  <a:pt x="15522" y="528239"/>
                  <a:pt x="0" y="419248"/>
                </a:cubicBezTo>
                <a:cubicBezTo>
                  <a:pt x="-15522" y="310257"/>
                  <a:pt x="47289" y="114351"/>
                  <a:pt x="0" y="0"/>
                </a:cubicBezTo>
                <a:close/>
              </a:path>
              <a:path w="4425364" h="791034" stroke="0" extrusionOk="0">
                <a:moveTo>
                  <a:pt x="0" y="0"/>
                </a:moveTo>
                <a:cubicBezTo>
                  <a:pt x="181339" y="-2902"/>
                  <a:pt x="386487" y="5930"/>
                  <a:pt x="508917" y="0"/>
                </a:cubicBezTo>
                <a:cubicBezTo>
                  <a:pt x="631347" y="-5930"/>
                  <a:pt x="815406" y="46694"/>
                  <a:pt x="929326" y="0"/>
                </a:cubicBezTo>
                <a:cubicBezTo>
                  <a:pt x="1043246" y="-46694"/>
                  <a:pt x="1363081" y="47460"/>
                  <a:pt x="1571004" y="0"/>
                </a:cubicBezTo>
                <a:cubicBezTo>
                  <a:pt x="1778927" y="-47460"/>
                  <a:pt x="1895095" y="2556"/>
                  <a:pt x="2079921" y="0"/>
                </a:cubicBezTo>
                <a:cubicBezTo>
                  <a:pt x="2264747" y="-2556"/>
                  <a:pt x="2461467" y="21537"/>
                  <a:pt x="2588838" y="0"/>
                </a:cubicBezTo>
                <a:cubicBezTo>
                  <a:pt x="2716209" y="-21537"/>
                  <a:pt x="3059094" y="40485"/>
                  <a:pt x="3230516" y="0"/>
                </a:cubicBezTo>
                <a:cubicBezTo>
                  <a:pt x="3401938" y="-40485"/>
                  <a:pt x="3546349" y="4134"/>
                  <a:pt x="3695179" y="0"/>
                </a:cubicBezTo>
                <a:cubicBezTo>
                  <a:pt x="3844009" y="-4134"/>
                  <a:pt x="4063787" y="38796"/>
                  <a:pt x="4425364" y="0"/>
                </a:cubicBezTo>
                <a:cubicBezTo>
                  <a:pt x="4441292" y="158229"/>
                  <a:pt x="4385022" y="267374"/>
                  <a:pt x="4425364" y="411338"/>
                </a:cubicBezTo>
                <a:cubicBezTo>
                  <a:pt x="4465706" y="555302"/>
                  <a:pt x="4382056" y="692237"/>
                  <a:pt x="4425364" y="791034"/>
                </a:cubicBezTo>
                <a:cubicBezTo>
                  <a:pt x="4287004" y="794386"/>
                  <a:pt x="4040817" y="782607"/>
                  <a:pt x="3872194" y="791034"/>
                </a:cubicBezTo>
                <a:cubicBezTo>
                  <a:pt x="3703571" y="799461"/>
                  <a:pt x="3491731" y="766792"/>
                  <a:pt x="3363277" y="791034"/>
                </a:cubicBezTo>
                <a:cubicBezTo>
                  <a:pt x="3234823" y="815276"/>
                  <a:pt x="2873242" y="735789"/>
                  <a:pt x="2721599" y="791034"/>
                </a:cubicBezTo>
                <a:cubicBezTo>
                  <a:pt x="2569956" y="846279"/>
                  <a:pt x="2370105" y="750152"/>
                  <a:pt x="2079921" y="791034"/>
                </a:cubicBezTo>
                <a:cubicBezTo>
                  <a:pt x="1789737" y="831916"/>
                  <a:pt x="1708578" y="763508"/>
                  <a:pt x="1615258" y="791034"/>
                </a:cubicBezTo>
                <a:cubicBezTo>
                  <a:pt x="1521938" y="818560"/>
                  <a:pt x="1223610" y="746003"/>
                  <a:pt x="1062087" y="791034"/>
                </a:cubicBezTo>
                <a:cubicBezTo>
                  <a:pt x="900564" y="836065"/>
                  <a:pt x="409825" y="750272"/>
                  <a:pt x="0" y="791034"/>
                </a:cubicBezTo>
                <a:cubicBezTo>
                  <a:pt x="-6274" y="637933"/>
                  <a:pt x="41271" y="575873"/>
                  <a:pt x="0" y="395517"/>
                </a:cubicBezTo>
                <a:cubicBezTo>
                  <a:pt x="-41271" y="215161"/>
                  <a:pt x="9292" y="144878"/>
                  <a:pt x="0" y="0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ea typeface="MS Mincho" panose="02020609040205080304" pitchFamily="49" charset="-128"/>
              </a:rPr>
              <a:t>(A – B) + ((C + D) + (E * F))</a:t>
            </a:r>
          </a:p>
        </p:txBody>
      </p:sp>
    </p:spTree>
    <p:extLst>
      <p:ext uri="{BB962C8B-B14F-4D97-AF65-F5344CB8AC3E}">
        <p14:creationId xmlns:p14="http://schemas.microsoft.com/office/powerpoint/2010/main" val="25600715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Let’s look at a more interesting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Reused variables and expressions.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892917E-A19B-2A53-05A2-62957486BAF4}"/>
              </a:ext>
            </a:extLst>
          </p:cNvPr>
          <p:cNvSpPr/>
          <p:nvPr/>
        </p:nvSpPr>
        <p:spPr>
          <a:xfrm>
            <a:off x="3883318" y="1906117"/>
            <a:ext cx="4425364" cy="791034"/>
          </a:xfrm>
          <a:custGeom>
            <a:avLst/>
            <a:gdLst>
              <a:gd name="connsiteX0" fmla="*/ 0 w 4425364"/>
              <a:gd name="connsiteY0" fmla="*/ 0 h 791034"/>
              <a:gd name="connsiteX1" fmla="*/ 464663 w 4425364"/>
              <a:gd name="connsiteY1" fmla="*/ 0 h 791034"/>
              <a:gd name="connsiteX2" fmla="*/ 973580 w 4425364"/>
              <a:gd name="connsiteY2" fmla="*/ 0 h 791034"/>
              <a:gd name="connsiteX3" fmla="*/ 1438243 w 4425364"/>
              <a:gd name="connsiteY3" fmla="*/ 0 h 791034"/>
              <a:gd name="connsiteX4" fmla="*/ 2035667 w 4425364"/>
              <a:gd name="connsiteY4" fmla="*/ 0 h 791034"/>
              <a:gd name="connsiteX5" fmla="*/ 2588838 w 4425364"/>
              <a:gd name="connsiteY5" fmla="*/ 0 h 791034"/>
              <a:gd name="connsiteX6" fmla="*/ 3142008 w 4425364"/>
              <a:gd name="connsiteY6" fmla="*/ 0 h 791034"/>
              <a:gd name="connsiteX7" fmla="*/ 3783686 w 4425364"/>
              <a:gd name="connsiteY7" fmla="*/ 0 h 791034"/>
              <a:gd name="connsiteX8" fmla="*/ 4425364 w 4425364"/>
              <a:gd name="connsiteY8" fmla="*/ 0 h 791034"/>
              <a:gd name="connsiteX9" fmla="*/ 4425364 w 4425364"/>
              <a:gd name="connsiteY9" fmla="*/ 371786 h 791034"/>
              <a:gd name="connsiteX10" fmla="*/ 4425364 w 4425364"/>
              <a:gd name="connsiteY10" fmla="*/ 791034 h 791034"/>
              <a:gd name="connsiteX11" fmla="*/ 4004954 w 4425364"/>
              <a:gd name="connsiteY11" fmla="*/ 791034 h 791034"/>
              <a:gd name="connsiteX12" fmla="*/ 3540291 w 4425364"/>
              <a:gd name="connsiteY12" fmla="*/ 791034 h 791034"/>
              <a:gd name="connsiteX13" fmla="*/ 2942867 w 4425364"/>
              <a:gd name="connsiteY13" fmla="*/ 791034 h 791034"/>
              <a:gd name="connsiteX14" fmla="*/ 2301189 w 4425364"/>
              <a:gd name="connsiteY14" fmla="*/ 791034 h 791034"/>
              <a:gd name="connsiteX15" fmla="*/ 1792272 w 4425364"/>
              <a:gd name="connsiteY15" fmla="*/ 791034 h 791034"/>
              <a:gd name="connsiteX16" fmla="*/ 1150595 w 4425364"/>
              <a:gd name="connsiteY16" fmla="*/ 791034 h 791034"/>
              <a:gd name="connsiteX17" fmla="*/ 685931 w 4425364"/>
              <a:gd name="connsiteY17" fmla="*/ 791034 h 791034"/>
              <a:gd name="connsiteX18" fmla="*/ 0 w 4425364"/>
              <a:gd name="connsiteY18" fmla="*/ 791034 h 791034"/>
              <a:gd name="connsiteX19" fmla="*/ 0 w 4425364"/>
              <a:gd name="connsiteY19" fmla="*/ 419248 h 791034"/>
              <a:gd name="connsiteX20" fmla="*/ 0 w 4425364"/>
              <a:gd name="connsiteY20" fmla="*/ 0 h 791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425364" h="791034" fill="none" extrusionOk="0">
                <a:moveTo>
                  <a:pt x="0" y="0"/>
                </a:moveTo>
                <a:cubicBezTo>
                  <a:pt x="183274" y="-44621"/>
                  <a:pt x="319454" y="8807"/>
                  <a:pt x="464663" y="0"/>
                </a:cubicBezTo>
                <a:cubicBezTo>
                  <a:pt x="609872" y="-8807"/>
                  <a:pt x="781777" y="45442"/>
                  <a:pt x="973580" y="0"/>
                </a:cubicBezTo>
                <a:cubicBezTo>
                  <a:pt x="1165383" y="-45442"/>
                  <a:pt x="1215876" y="2507"/>
                  <a:pt x="1438243" y="0"/>
                </a:cubicBezTo>
                <a:cubicBezTo>
                  <a:pt x="1660610" y="-2507"/>
                  <a:pt x="1847135" y="1099"/>
                  <a:pt x="2035667" y="0"/>
                </a:cubicBezTo>
                <a:cubicBezTo>
                  <a:pt x="2224199" y="-1099"/>
                  <a:pt x="2386081" y="42420"/>
                  <a:pt x="2588838" y="0"/>
                </a:cubicBezTo>
                <a:cubicBezTo>
                  <a:pt x="2791595" y="-42420"/>
                  <a:pt x="2978809" y="7007"/>
                  <a:pt x="3142008" y="0"/>
                </a:cubicBezTo>
                <a:cubicBezTo>
                  <a:pt x="3305207" y="-7007"/>
                  <a:pt x="3580254" y="50661"/>
                  <a:pt x="3783686" y="0"/>
                </a:cubicBezTo>
                <a:cubicBezTo>
                  <a:pt x="3987118" y="-50661"/>
                  <a:pt x="4283824" y="21516"/>
                  <a:pt x="4425364" y="0"/>
                </a:cubicBezTo>
                <a:cubicBezTo>
                  <a:pt x="4455235" y="77800"/>
                  <a:pt x="4389154" y="261572"/>
                  <a:pt x="4425364" y="371786"/>
                </a:cubicBezTo>
                <a:cubicBezTo>
                  <a:pt x="4461574" y="482000"/>
                  <a:pt x="4409797" y="644481"/>
                  <a:pt x="4425364" y="791034"/>
                </a:cubicBezTo>
                <a:cubicBezTo>
                  <a:pt x="4239341" y="819660"/>
                  <a:pt x="4092371" y="741634"/>
                  <a:pt x="4004954" y="791034"/>
                </a:cubicBezTo>
                <a:cubicBezTo>
                  <a:pt x="3917537" y="840434"/>
                  <a:pt x="3670150" y="757383"/>
                  <a:pt x="3540291" y="791034"/>
                </a:cubicBezTo>
                <a:cubicBezTo>
                  <a:pt x="3410432" y="824685"/>
                  <a:pt x="3174562" y="722921"/>
                  <a:pt x="2942867" y="791034"/>
                </a:cubicBezTo>
                <a:cubicBezTo>
                  <a:pt x="2711172" y="859147"/>
                  <a:pt x="2490799" y="733568"/>
                  <a:pt x="2301189" y="791034"/>
                </a:cubicBezTo>
                <a:cubicBezTo>
                  <a:pt x="2111579" y="848500"/>
                  <a:pt x="1976486" y="758787"/>
                  <a:pt x="1792272" y="791034"/>
                </a:cubicBezTo>
                <a:cubicBezTo>
                  <a:pt x="1608058" y="823281"/>
                  <a:pt x="1432800" y="742702"/>
                  <a:pt x="1150595" y="791034"/>
                </a:cubicBezTo>
                <a:cubicBezTo>
                  <a:pt x="868390" y="839366"/>
                  <a:pt x="870151" y="778257"/>
                  <a:pt x="685931" y="791034"/>
                </a:cubicBezTo>
                <a:cubicBezTo>
                  <a:pt x="501711" y="803811"/>
                  <a:pt x="275696" y="765420"/>
                  <a:pt x="0" y="791034"/>
                </a:cubicBezTo>
                <a:cubicBezTo>
                  <a:pt x="-4528" y="649101"/>
                  <a:pt x="15522" y="528239"/>
                  <a:pt x="0" y="419248"/>
                </a:cubicBezTo>
                <a:cubicBezTo>
                  <a:pt x="-15522" y="310257"/>
                  <a:pt x="47289" y="114351"/>
                  <a:pt x="0" y="0"/>
                </a:cubicBezTo>
                <a:close/>
              </a:path>
              <a:path w="4425364" h="791034" stroke="0" extrusionOk="0">
                <a:moveTo>
                  <a:pt x="0" y="0"/>
                </a:moveTo>
                <a:cubicBezTo>
                  <a:pt x="181339" y="-2902"/>
                  <a:pt x="386487" y="5930"/>
                  <a:pt x="508917" y="0"/>
                </a:cubicBezTo>
                <a:cubicBezTo>
                  <a:pt x="631347" y="-5930"/>
                  <a:pt x="815406" y="46694"/>
                  <a:pt x="929326" y="0"/>
                </a:cubicBezTo>
                <a:cubicBezTo>
                  <a:pt x="1043246" y="-46694"/>
                  <a:pt x="1363081" y="47460"/>
                  <a:pt x="1571004" y="0"/>
                </a:cubicBezTo>
                <a:cubicBezTo>
                  <a:pt x="1778927" y="-47460"/>
                  <a:pt x="1895095" y="2556"/>
                  <a:pt x="2079921" y="0"/>
                </a:cubicBezTo>
                <a:cubicBezTo>
                  <a:pt x="2264747" y="-2556"/>
                  <a:pt x="2461467" y="21537"/>
                  <a:pt x="2588838" y="0"/>
                </a:cubicBezTo>
                <a:cubicBezTo>
                  <a:pt x="2716209" y="-21537"/>
                  <a:pt x="3059094" y="40485"/>
                  <a:pt x="3230516" y="0"/>
                </a:cubicBezTo>
                <a:cubicBezTo>
                  <a:pt x="3401938" y="-40485"/>
                  <a:pt x="3546349" y="4134"/>
                  <a:pt x="3695179" y="0"/>
                </a:cubicBezTo>
                <a:cubicBezTo>
                  <a:pt x="3844009" y="-4134"/>
                  <a:pt x="4063787" y="38796"/>
                  <a:pt x="4425364" y="0"/>
                </a:cubicBezTo>
                <a:cubicBezTo>
                  <a:pt x="4441292" y="158229"/>
                  <a:pt x="4385022" y="267374"/>
                  <a:pt x="4425364" y="411338"/>
                </a:cubicBezTo>
                <a:cubicBezTo>
                  <a:pt x="4465706" y="555302"/>
                  <a:pt x="4382056" y="692237"/>
                  <a:pt x="4425364" y="791034"/>
                </a:cubicBezTo>
                <a:cubicBezTo>
                  <a:pt x="4287004" y="794386"/>
                  <a:pt x="4040817" y="782607"/>
                  <a:pt x="3872194" y="791034"/>
                </a:cubicBezTo>
                <a:cubicBezTo>
                  <a:pt x="3703571" y="799461"/>
                  <a:pt x="3491731" y="766792"/>
                  <a:pt x="3363277" y="791034"/>
                </a:cubicBezTo>
                <a:cubicBezTo>
                  <a:pt x="3234823" y="815276"/>
                  <a:pt x="2873242" y="735789"/>
                  <a:pt x="2721599" y="791034"/>
                </a:cubicBezTo>
                <a:cubicBezTo>
                  <a:pt x="2569956" y="846279"/>
                  <a:pt x="2370105" y="750152"/>
                  <a:pt x="2079921" y="791034"/>
                </a:cubicBezTo>
                <a:cubicBezTo>
                  <a:pt x="1789737" y="831916"/>
                  <a:pt x="1708578" y="763508"/>
                  <a:pt x="1615258" y="791034"/>
                </a:cubicBezTo>
                <a:cubicBezTo>
                  <a:pt x="1521938" y="818560"/>
                  <a:pt x="1223610" y="746003"/>
                  <a:pt x="1062087" y="791034"/>
                </a:cubicBezTo>
                <a:cubicBezTo>
                  <a:pt x="900564" y="836065"/>
                  <a:pt x="409825" y="750272"/>
                  <a:pt x="0" y="791034"/>
                </a:cubicBezTo>
                <a:cubicBezTo>
                  <a:pt x="-6274" y="637933"/>
                  <a:pt x="41271" y="575873"/>
                  <a:pt x="0" y="395517"/>
                </a:cubicBezTo>
                <a:cubicBezTo>
                  <a:pt x="-41271" y="215161"/>
                  <a:pt x="9292" y="144878"/>
                  <a:pt x="0" y="0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ea typeface="MS Mincho" panose="02020609040205080304" pitchFamily="49" charset="-128"/>
              </a:rPr>
              <a:t>(A – B) + ((C + D) + (E * F))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E942C9-FFE4-D887-0C50-81B865ABD380}"/>
              </a:ext>
            </a:extLst>
          </p:cNvPr>
          <p:cNvSpPr/>
          <p:nvPr/>
        </p:nvSpPr>
        <p:spPr>
          <a:xfrm>
            <a:off x="3883318" y="4001294"/>
            <a:ext cx="4425364" cy="791034"/>
          </a:xfrm>
          <a:custGeom>
            <a:avLst/>
            <a:gdLst>
              <a:gd name="connsiteX0" fmla="*/ 0 w 4425364"/>
              <a:gd name="connsiteY0" fmla="*/ 0 h 791034"/>
              <a:gd name="connsiteX1" fmla="*/ 464663 w 4425364"/>
              <a:gd name="connsiteY1" fmla="*/ 0 h 791034"/>
              <a:gd name="connsiteX2" fmla="*/ 973580 w 4425364"/>
              <a:gd name="connsiteY2" fmla="*/ 0 h 791034"/>
              <a:gd name="connsiteX3" fmla="*/ 1438243 w 4425364"/>
              <a:gd name="connsiteY3" fmla="*/ 0 h 791034"/>
              <a:gd name="connsiteX4" fmla="*/ 2035667 w 4425364"/>
              <a:gd name="connsiteY4" fmla="*/ 0 h 791034"/>
              <a:gd name="connsiteX5" fmla="*/ 2588838 w 4425364"/>
              <a:gd name="connsiteY5" fmla="*/ 0 h 791034"/>
              <a:gd name="connsiteX6" fmla="*/ 3142008 w 4425364"/>
              <a:gd name="connsiteY6" fmla="*/ 0 h 791034"/>
              <a:gd name="connsiteX7" fmla="*/ 3783686 w 4425364"/>
              <a:gd name="connsiteY7" fmla="*/ 0 h 791034"/>
              <a:gd name="connsiteX8" fmla="*/ 4425364 w 4425364"/>
              <a:gd name="connsiteY8" fmla="*/ 0 h 791034"/>
              <a:gd name="connsiteX9" fmla="*/ 4425364 w 4425364"/>
              <a:gd name="connsiteY9" fmla="*/ 371786 h 791034"/>
              <a:gd name="connsiteX10" fmla="*/ 4425364 w 4425364"/>
              <a:gd name="connsiteY10" fmla="*/ 791034 h 791034"/>
              <a:gd name="connsiteX11" fmla="*/ 4004954 w 4425364"/>
              <a:gd name="connsiteY11" fmla="*/ 791034 h 791034"/>
              <a:gd name="connsiteX12" fmla="*/ 3540291 w 4425364"/>
              <a:gd name="connsiteY12" fmla="*/ 791034 h 791034"/>
              <a:gd name="connsiteX13" fmla="*/ 2942867 w 4425364"/>
              <a:gd name="connsiteY13" fmla="*/ 791034 h 791034"/>
              <a:gd name="connsiteX14" fmla="*/ 2301189 w 4425364"/>
              <a:gd name="connsiteY14" fmla="*/ 791034 h 791034"/>
              <a:gd name="connsiteX15" fmla="*/ 1792272 w 4425364"/>
              <a:gd name="connsiteY15" fmla="*/ 791034 h 791034"/>
              <a:gd name="connsiteX16" fmla="*/ 1150595 w 4425364"/>
              <a:gd name="connsiteY16" fmla="*/ 791034 h 791034"/>
              <a:gd name="connsiteX17" fmla="*/ 685931 w 4425364"/>
              <a:gd name="connsiteY17" fmla="*/ 791034 h 791034"/>
              <a:gd name="connsiteX18" fmla="*/ 0 w 4425364"/>
              <a:gd name="connsiteY18" fmla="*/ 791034 h 791034"/>
              <a:gd name="connsiteX19" fmla="*/ 0 w 4425364"/>
              <a:gd name="connsiteY19" fmla="*/ 419248 h 791034"/>
              <a:gd name="connsiteX20" fmla="*/ 0 w 4425364"/>
              <a:gd name="connsiteY20" fmla="*/ 0 h 791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425364" h="791034" fill="none" extrusionOk="0">
                <a:moveTo>
                  <a:pt x="0" y="0"/>
                </a:moveTo>
                <a:cubicBezTo>
                  <a:pt x="183274" y="-44621"/>
                  <a:pt x="319454" y="8807"/>
                  <a:pt x="464663" y="0"/>
                </a:cubicBezTo>
                <a:cubicBezTo>
                  <a:pt x="609872" y="-8807"/>
                  <a:pt x="781777" y="45442"/>
                  <a:pt x="973580" y="0"/>
                </a:cubicBezTo>
                <a:cubicBezTo>
                  <a:pt x="1165383" y="-45442"/>
                  <a:pt x="1215876" y="2507"/>
                  <a:pt x="1438243" y="0"/>
                </a:cubicBezTo>
                <a:cubicBezTo>
                  <a:pt x="1660610" y="-2507"/>
                  <a:pt x="1847135" y="1099"/>
                  <a:pt x="2035667" y="0"/>
                </a:cubicBezTo>
                <a:cubicBezTo>
                  <a:pt x="2224199" y="-1099"/>
                  <a:pt x="2386081" y="42420"/>
                  <a:pt x="2588838" y="0"/>
                </a:cubicBezTo>
                <a:cubicBezTo>
                  <a:pt x="2791595" y="-42420"/>
                  <a:pt x="2978809" y="7007"/>
                  <a:pt x="3142008" y="0"/>
                </a:cubicBezTo>
                <a:cubicBezTo>
                  <a:pt x="3305207" y="-7007"/>
                  <a:pt x="3580254" y="50661"/>
                  <a:pt x="3783686" y="0"/>
                </a:cubicBezTo>
                <a:cubicBezTo>
                  <a:pt x="3987118" y="-50661"/>
                  <a:pt x="4283824" y="21516"/>
                  <a:pt x="4425364" y="0"/>
                </a:cubicBezTo>
                <a:cubicBezTo>
                  <a:pt x="4455235" y="77800"/>
                  <a:pt x="4389154" y="261572"/>
                  <a:pt x="4425364" y="371786"/>
                </a:cubicBezTo>
                <a:cubicBezTo>
                  <a:pt x="4461574" y="482000"/>
                  <a:pt x="4409797" y="644481"/>
                  <a:pt x="4425364" y="791034"/>
                </a:cubicBezTo>
                <a:cubicBezTo>
                  <a:pt x="4239341" y="819660"/>
                  <a:pt x="4092371" y="741634"/>
                  <a:pt x="4004954" y="791034"/>
                </a:cubicBezTo>
                <a:cubicBezTo>
                  <a:pt x="3917537" y="840434"/>
                  <a:pt x="3670150" y="757383"/>
                  <a:pt x="3540291" y="791034"/>
                </a:cubicBezTo>
                <a:cubicBezTo>
                  <a:pt x="3410432" y="824685"/>
                  <a:pt x="3174562" y="722921"/>
                  <a:pt x="2942867" y="791034"/>
                </a:cubicBezTo>
                <a:cubicBezTo>
                  <a:pt x="2711172" y="859147"/>
                  <a:pt x="2490799" y="733568"/>
                  <a:pt x="2301189" y="791034"/>
                </a:cubicBezTo>
                <a:cubicBezTo>
                  <a:pt x="2111579" y="848500"/>
                  <a:pt x="1976486" y="758787"/>
                  <a:pt x="1792272" y="791034"/>
                </a:cubicBezTo>
                <a:cubicBezTo>
                  <a:pt x="1608058" y="823281"/>
                  <a:pt x="1432800" y="742702"/>
                  <a:pt x="1150595" y="791034"/>
                </a:cubicBezTo>
                <a:cubicBezTo>
                  <a:pt x="868390" y="839366"/>
                  <a:pt x="870151" y="778257"/>
                  <a:pt x="685931" y="791034"/>
                </a:cubicBezTo>
                <a:cubicBezTo>
                  <a:pt x="501711" y="803811"/>
                  <a:pt x="275696" y="765420"/>
                  <a:pt x="0" y="791034"/>
                </a:cubicBezTo>
                <a:cubicBezTo>
                  <a:pt x="-4528" y="649101"/>
                  <a:pt x="15522" y="528239"/>
                  <a:pt x="0" y="419248"/>
                </a:cubicBezTo>
                <a:cubicBezTo>
                  <a:pt x="-15522" y="310257"/>
                  <a:pt x="47289" y="114351"/>
                  <a:pt x="0" y="0"/>
                </a:cubicBezTo>
                <a:close/>
              </a:path>
              <a:path w="4425364" h="791034" stroke="0" extrusionOk="0">
                <a:moveTo>
                  <a:pt x="0" y="0"/>
                </a:moveTo>
                <a:cubicBezTo>
                  <a:pt x="181339" y="-2902"/>
                  <a:pt x="386487" y="5930"/>
                  <a:pt x="508917" y="0"/>
                </a:cubicBezTo>
                <a:cubicBezTo>
                  <a:pt x="631347" y="-5930"/>
                  <a:pt x="815406" y="46694"/>
                  <a:pt x="929326" y="0"/>
                </a:cubicBezTo>
                <a:cubicBezTo>
                  <a:pt x="1043246" y="-46694"/>
                  <a:pt x="1363081" y="47460"/>
                  <a:pt x="1571004" y="0"/>
                </a:cubicBezTo>
                <a:cubicBezTo>
                  <a:pt x="1778927" y="-47460"/>
                  <a:pt x="1895095" y="2556"/>
                  <a:pt x="2079921" y="0"/>
                </a:cubicBezTo>
                <a:cubicBezTo>
                  <a:pt x="2264747" y="-2556"/>
                  <a:pt x="2461467" y="21537"/>
                  <a:pt x="2588838" y="0"/>
                </a:cubicBezTo>
                <a:cubicBezTo>
                  <a:pt x="2716209" y="-21537"/>
                  <a:pt x="3059094" y="40485"/>
                  <a:pt x="3230516" y="0"/>
                </a:cubicBezTo>
                <a:cubicBezTo>
                  <a:pt x="3401938" y="-40485"/>
                  <a:pt x="3546349" y="4134"/>
                  <a:pt x="3695179" y="0"/>
                </a:cubicBezTo>
                <a:cubicBezTo>
                  <a:pt x="3844009" y="-4134"/>
                  <a:pt x="4063787" y="38796"/>
                  <a:pt x="4425364" y="0"/>
                </a:cubicBezTo>
                <a:cubicBezTo>
                  <a:pt x="4441292" y="158229"/>
                  <a:pt x="4385022" y="267374"/>
                  <a:pt x="4425364" y="411338"/>
                </a:cubicBezTo>
                <a:cubicBezTo>
                  <a:pt x="4465706" y="555302"/>
                  <a:pt x="4382056" y="692237"/>
                  <a:pt x="4425364" y="791034"/>
                </a:cubicBezTo>
                <a:cubicBezTo>
                  <a:pt x="4287004" y="794386"/>
                  <a:pt x="4040817" y="782607"/>
                  <a:pt x="3872194" y="791034"/>
                </a:cubicBezTo>
                <a:cubicBezTo>
                  <a:pt x="3703571" y="799461"/>
                  <a:pt x="3491731" y="766792"/>
                  <a:pt x="3363277" y="791034"/>
                </a:cubicBezTo>
                <a:cubicBezTo>
                  <a:pt x="3234823" y="815276"/>
                  <a:pt x="2873242" y="735789"/>
                  <a:pt x="2721599" y="791034"/>
                </a:cubicBezTo>
                <a:cubicBezTo>
                  <a:pt x="2569956" y="846279"/>
                  <a:pt x="2370105" y="750152"/>
                  <a:pt x="2079921" y="791034"/>
                </a:cubicBezTo>
                <a:cubicBezTo>
                  <a:pt x="1789737" y="831916"/>
                  <a:pt x="1708578" y="763508"/>
                  <a:pt x="1615258" y="791034"/>
                </a:cubicBezTo>
                <a:cubicBezTo>
                  <a:pt x="1521938" y="818560"/>
                  <a:pt x="1223610" y="746003"/>
                  <a:pt x="1062087" y="791034"/>
                </a:cubicBezTo>
                <a:cubicBezTo>
                  <a:pt x="900564" y="836065"/>
                  <a:pt x="409825" y="750272"/>
                  <a:pt x="0" y="791034"/>
                </a:cubicBezTo>
                <a:cubicBezTo>
                  <a:pt x="-6274" y="637933"/>
                  <a:pt x="41271" y="575873"/>
                  <a:pt x="0" y="395517"/>
                </a:cubicBezTo>
                <a:cubicBezTo>
                  <a:pt x="-41271" y="215161"/>
                  <a:pt x="9292" y="144878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ea typeface="MS Mincho" panose="02020609040205080304" pitchFamily="49" charset="-128"/>
              </a:rPr>
              <a:t>(A – B) + ((A + D) + (A – B))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C85D35F1-93C8-1570-C3D9-27181777CCCE}"/>
              </a:ext>
            </a:extLst>
          </p:cNvPr>
          <p:cNvSpPr/>
          <p:nvPr/>
        </p:nvSpPr>
        <p:spPr>
          <a:xfrm>
            <a:off x="5724319" y="2777643"/>
            <a:ext cx="743362" cy="1075572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129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Step 2: Generate Tuple Code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C4C63854-C053-2647-1685-08065112DBA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955841"/>
            <a:ext cx="5181600" cy="3188677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 := A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t2 := B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t3 := t1 - t2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t4 := A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t5 := D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t6 := t4 + t5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t7 := A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t8 := B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t9 := t7 - t8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t10 := t6 + t9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t11 := t3 + t10</a:t>
            </a:r>
            <a:endParaRPr lang="en-US" dirty="0"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89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J. Prins, S. Ali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2555A6-ADE2-DE87-85B8-72B85922375A}"/>
              </a:ext>
            </a:extLst>
          </p:cNvPr>
          <p:cNvSpPr/>
          <p:nvPr/>
        </p:nvSpPr>
        <p:spPr>
          <a:xfrm>
            <a:off x="1284843" y="2060661"/>
            <a:ext cx="4425364" cy="791034"/>
          </a:xfrm>
          <a:custGeom>
            <a:avLst/>
            <a:gdLst>
              <a:gd name="connsiteX0" fmla="*/ 0 w 4425364"/>
              <a:gd name="connsiteY0" fmla="*/ 0 h 791034"/>
              <a:gd name="connsiteX1" fmla="*/ 464663 w 4425364"/>
              <a:gd name="connsiteY1" fmla="*/ 0 h 791034"/>
              <a:gd name="connsiteX2" fmla="*/ 973580 w 4425364"/>
              <a:gd name="connsiteY2" fmla="*/ 0 h 791034"/>
              <a:gd name="connsiteX3" fmla="*/ 1438243 w 4425364"/>
              <a:gd name="connsiteY3" fmla="*/ 0 h 791034"/>
              <a:gd name="connsiteX4" fmla="*/ 2035667 w 4425364"/>
              <a:gd name="connsiteY4" fmla="*/ 0 h 791034"/>
              <a:gd name="connsiteX5" fmla="*/ 2588838 w 4425364"/>
              <a:gd name="connsiteY5" fmla="*/ 0 h 791034"/>
              <a:gd name="connsiteX6" fmla="*/ 3142008 w 4425364"/>
              <a:gd name="connsiteY6" fmla="*/ 0 h 791034"/>
              <a:gd name="connsiteX7" fmla="*/ 3783686 w 4425364"/>
              <a:gd name="connsiteY7" fmla="*/ 0 h 791034"/>
              <a:gd name="connsiteX8" fmla="*/ 4425364 w 4425364"/>
              <a:gd name="connsiteY8" fmla="*/ 0 h 791034"/>
              <a:gd name="connsiteX9" fmla="*/ 4425364 w 4425364"/>
              <a:gd name="connsiteY9" fmla="*/ 371786 h 791034"/>
              <a:gd name="connsiteX10" fmla="*/ 4425364 w 4425364"/>
              <a:gd name="connsiteY10" fmla="*/ 791034 h 791034"/>
              <a:gd name="connsiteX11" fmla="*/ 4004954 w 4425364"/>
              <a:gd name="connsiteY11" fmla="*/ 791034 h 791034"/>
              <a:gd name="connsiteX12" fmla="*/ 3540291 w 4425364"/>
              <a:gd name="connsiteY12" fmla="*/ 791034 h 791034"/>
              <a:gd name="connsiteX13" fmla="*/ 2942867 w 4425364"/>
              <a:gd name="connsiteY13" fmla="*/ 791034 h 791034"/>
              <a:gd name="connsiteX14" fmla="*/ 2301189 w 4425364"/>
              <a:gd name="connsiteY14" fmla="*/ 791034 h 791034"/>
              <a:gd name="connsiteX15" fmla="*/ 1792272 w 4425364"/>
              <a:gd name="connsiteY15" fmla="*/ 791034 h 791034"/>
              <a:gd name="connsiteX16" fmla="*/ 1150595 w 4425364"/>
              <a:gd name="connsiteY16" fmla="*/ 791034 h 791034"/>
              <a:gd name="connsiteX17" fmla="*/ 685931 w 4425364"/>
              <a:gd name="connsiteY17" fmla="*/ 791034 h 791034"/>
              <a:gd name="connsiteX18" fmla="*/ 0 w 4425364"/>
              <a:gd name="connsiteY18" fmla="*/ 791034 h 791034"/>
              <a:gd name="connsiteX19" fmla="*/ 0 w 4425364"/>
              <a:gd name="connsiteY19" fmla="*/ 419248 h 791034"/>
              <a:gd name="connsiteX20" fmla="*/ 0 w 4425364"/>
              <a:gd name="connsiteY20" fmla="*/ 0 h 791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425364" h="791034" fill="none" extrusionOk="0">
                <a:moveTo>
                  <a:pt x="0" y="0"/>
                </a:moveTo>
                <a:cubicBezTo>
                  <a:pt x="183274" y="-44621"/>
                  <a:pt x="319454" y="8807"/>
                  <a:pt x="464663" y="0"/>
                </a:cubicBezTo>
                <a:cubicBezTo>
                  <a:pt x="609872" y="-8807"/>
                  <a:pt x="781777" y="45442"/>
                  <a:pt x="973580" y="0"/>
                </a:cubicBezTo>
                <a:cubicBezTo>
                  <a:pt x="1165383" y="-45442"/>
                  <a:pt x="1215876" y="2507"/>
                  <a:pt x="1438243" y="0"/>
                </a:cubicBezTo>
                <a:cubicBezTo>
                  <a:pt x="1660610" y="-2507"/>
                  <a:pt x="1847135" y="1099"/>
                  <a:pt x="2035667" y="0"/>
                </a:cubicBezTo>
                <a:cubicBezTo>
                  <a:pt x="2224199" y="-1099"/>
                  <a:pt x="2386081" y="42420"/>
                  <a:pt x="2588838" y="0"/>
                </a:cubicBezTo>
                <a:cubicBezTo>
                  <a:pt x="2791595" y="-42420"/>
                  <a:pt x="2978809" y="7007"/>
                  <a:pt x="3142008" y="0"/>
                </a:cubicBezTo>
                <a:cubicBezTo>
                  <a:pt x="3305207" y="-7007"/>
                  <a:pt x="3580254" y="50661"/>
                  <a:pt x="3783686" y="0"/>
                </a:cubicBezTo>
                <a:cubicBezTo>
                  <a:pt x="3987118" y="-50661"/>
                  <a:pt x="4283824" y="21516"/>
                  <a:pt x="4425364" y="0"/>
                </a:cubicBezTo>
                <a:cubicBezTo>
                  <a:pt x="4455235" y="77800"/>
                  <a:pt x="4389154" y="261572"/>
                  <a:pt x="4425364" y="371786"/>
                </a:cubicBezTo>
                <a:cubicBezTo>
                  <a:pt x="4461574" y="482000"/>
                  <a:pt x="4409797" y="644481"/>
                  <a:pt x="4425364" y="791034"/>
                </a:cubicBezTo>
                <a:cubicBezTo>
                  <a:pt x="4239341" y="819660"/>
                  <a:pt x="4092371" y="741634"/>
                  <a:pt x="4004954" y="791034"/>
                </a:cubicBezTo>
                <a:cubicBezTo>
                  <a:pt x="3917537" y="840434"/>
                  <a:pt x="3670150" y="757383"/>
                  <a:pt x="3540291" y="791034"/>
                </a:cubicBezTo>
                <a:cubicBezTo>
                  <a:pt x="3410432" y="824685"/>
                  <a:pt x="3174562" y="722921"/>
                  <a:pt x="2942867" y="791034"/>
                </a:cubicBezTo>
                <a:cubicBezTo>
                  <a:pt x="2711172" y="859147"/>
                  <a:pt x="2490799" y="733568"/>
                  <a:pt x="2301189" y="791034"/>
                </a:cubicBezTo>
                <a:cubicBezTo>
                  <a:pt x="2111579" y="848500"/>
                  <a:pt x="1976486" y="758787"/>
                  <a:pt x="1792272" y="791034"/>
                </a:cubicBezTo>
                <a:cubicBezTo>
                  <a:pt x="1608058" y="823281"/>
                  <a:pt x="1432800" y="742702"/>
                  <a:pt x="1150595" y="791034"/>
                </a:cubicBezTo>
                <a:cubicBezTo>
                  <a:pt x="868390" y="839366"/>
                  <a:pt x="870151" y="778257"/>
                  <a:pt x="685931" y="791034"/>
                </a:cubicBezTo>
                <a:cubicBezTo>
                  <a:pt x="501711" y="803811"/>
                  <a:pt x="275696" y="765420"/>
                  <a:pt x="0" y="791034"/>
                </a:cubicBezTo>
                <a:cubicBezTo>
                  <a:pt x="-4528" y="649101"/>
                  <a:pt x="15522" y="528239"/>
                  <a:pt x="0" y="419248"/>
                </a:cubicBezTo>
                <a:cubicBezTo>
                  <a:pt x="-15522" y="310257"/>
                  <a:pt x="47289" y="114351"/>
                  <a:pt x="0" y="0"/>
                </a:cubicBezTo>
                <a:close/>
              </a:path>
              <a:path w="4425364" h="791034" stroke="0" extrusionOk="0">
                <a:moveTo>
                  <a:pt x="0" y="0"/>
                </a:moveTo>
                <a:cubicBezTo>
                  <a:pt x="181339" y="-2902"/>
                  <a:pt x="386487" y="5930"/>
                  <a:pt x="508917" y="0"/>
                </a:cubicBezTo>
                <a:cubicBezTo>
                  <a:pt x="631347" y="-5930"/>
                  <a:pt x="815406" y="46694"/>
                  <a:pt x="929326" y="0"/>
                </a:cubicBezTo>
                <a:cubicBezTo>
                  <a:pt x="1043246" y="-46694"/>
                  <a:pt x="1363081" y="47460"/>
                  <a:pt x="1571004" y="0"/>
                </a:cubicBezTo>
                <a:cubicBezTo>
                  <a:pt x="1778927" y="-47460"/>
                  <a:pt x="1895095" y="2556"/>
                  <a:pt x="2079921" y="0"/>
                </a:cubicBezTo>
                <a:cubicBezTo>
                  <a:pt x="2264747" y="-2556"/>
                  <a:pt x="2461467" y="21537"/>
                  <a:pt x="2588838" y="0"/>
                </a:cubicBezTo>
                <a:cubicBezTo>
                  <a:pt x="2716209" y="-21537"/>
                  <a:pt x="3059094" y="40485"/>
                  <a:pt x="3230516" y="0"/>
                </a:cubicBezTo>
                <a:cubicBezTo>
                  <a:pt x="3401938" y="-40485"/>
                  <a:pt x="3546349" y="4134"/>
                  <a:pt x="3695179" y="0"/>
                </a:cubicBezTo>
                <a:cubicBezTo>
                  <a:pt x="3844009" y="-4134"/>
                  <a:pt x="4063787" y="38796"/>
                  <a:pt x="4425364" y="0"/>
                </a:cubicBezTo>
                <a:cubicBezTo>
                  <a:pt x="4441292" y="158229"/>
                  <a:pt x="4385022" y="267374"/>
                  <a:pt x="4425364" y="411338"/>
                </a:cubicBezTo>
                <a:cubicBezTo>
                  <a:pt x="4465706" y="555302"/>
                  <a:pt x="4382056" y="692237"/>
                  <a:pt x="4425364" y="791034"/>
                </a:cubicBezTo>
                <a:cubicBezTo>
                  <a:pt x="4287004" y="794386"/>
                  <a:pt x="4040817" y="782607"/>
                  <a:pt x="3872194" y="791034"/>
                </a:cubicBezTo>
                <a:cubicBezTo>
                  <a:pt x="3703571" y="799461"/>
                  <a:pt x="3491731" y="766792"/>
                  <a:pt x="3363277" y="791034"/>
                </a:cubicBezTo>
                <a:cubicBezTo>
                  <a:pt x="3234823" y="815276"/>
                  <a:pt x="2873242" y="735789"/>
                  <a:pt x="2721599" y="791034"/>
                </a:cubicBezTo>
                <a:cubicBezTo>
                  <a:pt x="2569956" y="846279"/>
                  <a:pt x="2370105" y="750152"/>
                  <a:pt x="2079921" y="791034"/>
                </a:cubicBezTo>
                <a:cubicBezTo>
                  <a:pt x="1789737" y="831916"/>
                  <a:pt x="1708578" y="763508"/>
                  <a:pt x="1615258" y="791034"/>
                </a:cubicBezTo>
                <a:cubicBezTo>
                  <a:pt x="1521938" y="818560"/>
                  <a:pt x="1223610" y="746003"/>
                  <a:pt x="1062087" y="791034"/>
                </a:cubicBezTo>
                <a:cubicBezTo>
                  <a:pt x="900564" y="836065"/>
                  <a:pt x="409825" y="750272"/>
                  <a:pt x="0" y="791034"/>
                </a:cubicBezTo>
                <a:cubicBezTo>
                  <a:pt x="-6274" y="637933"/>
                  <a:pt x="41271" y="575873"/>
                  <a:pt x="0" y="395517"/>
                </a:cubicBezTo>
                <a:cubicBezTo>
                  <a:pt x="-41271" y="215161"/>
                  <a:pt x="9292" y="144878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ea typeface="MS Mincho" panose="02020609040205080304" pitchFamily="49" charset="-128"/>
              </a:rPr>
              <a:t>(A – B) + ((A + D) + (A – B))</a:t>
            </a:r>
          </a:p>
        </p:txBody>
      </p:sp>
    </p:spTree>
    <p:extLst>
      <p:ext uri="{BB962C8B-B14F-4D97-AF65-F5344CB8AC3E}">
        <p14:creationId xmlns:p14="http://schemas.microsoft.com/office/powerpoint/2010/main" val="40654372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Repeat 3: Replace Redundant Loads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 := A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t2 := B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t3 := t1 - t2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t4 := A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t5 := D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t6 := t4 + t5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t7 := A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t8 := B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t9 := t7 - t8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t10 := t6 + t9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t11 := t3 + t10</a:t>
            </a:r>
            <a:endParaRPr lang="en-US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 := A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t2 := B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t3 := t1 - t2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t4 := t1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t5 := D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t6 := t4 + t5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t7 := t1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t8 := t2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t9 := t7 - t8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t10 := t6 + t9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t11 := t3 + t10</a:t>
            </a:r>
            <a:endParaRPr lang="en-US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89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J. Prins, S. Ali</a:t>
            </a:r>
          </a:p>
        </p:txBody>
      </p:sp>
    </p:spTree>
    <p:extLst>
      <p:ext uri="{BB962C8B-B14F-4D97-AF65-F5344CB8AC3E}">
        <p14:creationId xmlns:p14="http://schemas.microsoft.com/office/powerpoint/2010/main" val="14086126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E3BC6D9-8726-27E9-D20D-93B931B3F843}"/>
              </a:ext>
            </a:extLst>
          </p:cNvPr>
          <p:cNvSpPr/>
          <p:nvPr/>
        </p:nvSpPr>
        <p:spPr>
          <a:xfrm>
            <a:off x="7078377" y="4829655"/>
            <a:ext cx="1289370" cy="407862"/>
          </a:xfrm>
          <a:custGeom>
            <a:avLst/>
            <a:gdLst>
              <a:gd name="connsiteX0" fmla="*/ 0 w 1289370"/>
              <a:gd name="connsiteY0" fmla="*/ 0 h 407862"/>
              <a:gd name="connsiteX1" fmla="*/ 455577 w 1289370"/>
              <a:gd name="connsiteY1" fmla="*/ 0 h 407862"/>
              <a:gd name="connsiteX2" fmla="*/ 898261 w 1289370"/>
              <a:gd name="connsiteY2" fmla="*/ 0 h 407862"/>
              <a:gd name="connsiteX3" fmla="*/ 1289370 w 1289370"/>
              <a:gd name="connsiteY3" fmla="*/ 0 h 407862"/>
              <a:gd name="connsiteX4" fmla="*/ 1289370 w 1289370"/>
              <a:gd name="connsiteY4" fmla="*/ 407862 h 407862"/>
              <a:gd name="connsiteX5" fmla="*/ 885367 w 1289370"/>
              <a:gd name="connsiteY5" fmla="*/ 407862 h 407862"/>
              <a:gd name="connsiteX6" fmla="*/ 455577 w 1289370"/>
              <a:gd name="connsiteY6" fmla="*/ 407862 h 407862"/>
              <a:gd name="connsiteX7" fmla="*/ 0 w 1289370"/>
              <a:gd name="connsiteY7" fmla="*/ 407862 h 407862"/>
              <a:gd name="connsiteX8" fmla="*/ 0 w 1289370"/>
              <a:gd name="connsiteY8" fmla="*/ 0 h 407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89370" h="407862" fill="none" extrusionOk="0">
                <a:moveTo>
                  <a:pt x="0" y="0"/>
                </a:moveTo>
                <a:cubicBezTo>
                  <a:pt x="215905" y="-9130"/>
                  <a:pt x="351362" y="18265"/>
                  <a:pt x="455577" y="0"/>
                </a:cubicBezTo>
                <a:cubicBezTo>
                  <a:pt x="559792" y="-18265"/>
                  <a:pt x="729843" y="50269"/>
                  <a:pt x="898261" y="0"/>
                </a:cubicBezTo>
                <a:cubicBezTo>
                  <a:pt x="1066679" y="-50269"/>
                  <a:pt x="1135644" y="20040"/>
                  <a:pt x="1289370" y="0"/>
                </a:cubicBezTo>
                <a:cubicBezTo>
                  <a:pt x="1333868" y="194799"/>
                  <a:pt x="1289239" y="296112"/>
                  <a:pt x="1289370" y="407862"/>
                </a:cubicBezTo>
                <a:cubicBezTo>
                  <a:pt x="1143669" y="450300"/>
                  <a:pt x="1086196" y="373774"/>
                  <a:pt x="885367" y="407862"/>
                </a:cubicBezTo>
                <a:cubicBezTo>
                  <a:pt x="684538" y="441950"/>
                  <a:pt x="581475" y="403015"/>
                  <a:pt x="455577" y="407862"/>
                </a:cubicBezTo>
                <a:cubicBezTo>
                  <a:pt x="329679" y="412709"/>
                  <a:pt x="156512" y="372213"/>
                  <a:pt x="0" y="407862"/>
                </a:cubicBezTo>
                <a:cubicBezTo>
                  <a:pt x="-1498" y="297434"/>
                  <a:pt x="20991" y="172085"/>
                  <a:pt x="0" y="0"/>
                </a:cubicBezTo>
                <a:close/>
              </a:path>
              <a:path w="1289370" h="407862" stroke="0" extrusionOk="0">
                <a:moveTo>
                  <a:pt x="0" y="0"/>
                </a:moveTo>
                <a:cubicBezTo>
                  <a:pt x="135699" y="-44359"/>
                  <a:pt x="276318" y="6471"/>
                  <a:pt x="416896" y="0"/>
                </a:cubicBezTo>
                <a:cubicBezTo>
                  <a:pt x="557474" y="-6471"/>
                  <a:pt x="612658" y="15668"/>
                  <a:pt x="808005" y="0"/>
                </a:cubicBezTo>
                <a:cubicBezTo>
                  <a:pt x="1003352" y="-15668"/>
                  <a:pt x="1157198" y="8604"/>
                  <a:pt x="1289370" y="0"/>
                </a:cubicBezTo>
                <a:cubicBezTo>
                  <a:pt x="1318170" y="119387"/>
                  <a:pt x="1263556" y="248315"/>
                  <a:pt x="1289370" y="407862"/>
                </a:cubicBezTo>
                <a:cubicBezTo>
                  <a:pt x="1101692" y="436999"/>
                  <a:pt x="1042870" y="385742"/>
                  <a:pt x="885367" y="407862"/>
                </a:cubicBezTo>
                <a:cubicBezTo>
                  <a:pt x="727864" y="429982"/>
                  <a:pt x="609444" y="364220"/>
                  <a:pt x="429790" y="407862"/>
                </a:cubicBezTo>
                <a:cubicBezTo>
                  <a:pt x="250136" y="451504"/>
                  <a:pt x="199746" y="358195"/>
                  <a:pt x="0" y="407862"/>
                </a:cubicBezTo>
                <a:cubicBezTo>
                  <a:pt x="-11523" y="243465"/>
                  <a:pt x="19587" y="194397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6AFE2C-1963-4F5B-A2C4-5C939DC0CD1A}"/>
              </a:ext>
            </a:extLst>
          </p:cNvPr>
          <p:cNvSpPr/>
          <p:nvPr/>
        </p:nvSpPr>
        <p:spPr>
          <a:xfrm>
            <a:off x="7078377" y="3690492"/>
            <a:ext cx="532852" cy="407862"/>
          </a:xfrm>
          <a:custGeom>
            <a:avLst/>
            <a:gdLst>
              <a:gd name="connsiteX0" fmla="*/ 0 w 532852"/>
              <a:gd name="connsiteY0" fmla="*/ 0 h 407862"/>
              <a:gd name="connsiteX1" fmla="*/ 532852 w 532852"/>
              <a:gd name="connsiteY1" fmla="*/ 0 h 407862"/>
              <a:gd name="connsiteX2" fmla="*/ 532852 w 532852"/>
              <a:gd name="connsiteY2" fmla="*/ 407862 h 407862"/>
              <a:gd name="connsiteX3" fmla="*/ 0 w 532852"/>
              <a:gd name="connsiteY3" fmla="*/ 407862 h 407862"/>
              <a:gd name="connsiteX4" fmla="*/ 0 w 532852"/>
              <a:gd name="connsiteY4" fmla="*/ 0 h 407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2852" h="407862" fill="none" extrusionOk="0">
                <a:moveTo>
                  <a:pt x="0" y="0"/>
                </a:moveTo>
                <a:cubicBezTo>
                  <a:pt x="214471" y="-58606"/>
                  <a:pt x="418707" y="7897"/>
                  <a:pt x="532852" y="0"/>
                </a:cubicBezTo>
                <a:cubicBezTo>
                  <a:pt x="538031" y="88614"/>
                  <a:pt x="495431" y="286755"/>
                  <a:pt x="532852" y="407862"/>
                </a:cubicBezTo>
                <a:cubicBezTo>
                  <a:pt x="286838" y="411308"/>
                  <a:pt x="154759" y="371592"/>
                  <a:pt x="0" y="407862"/>
                </a:cubicBezTo>
                <a:cubicBezTo>
                  <a:pt x="-644" y="281824"/>
                  <a:pt x="17378" y="175849"/>
                  <a:pt x="0" y="0"/>
                </a:cubicBezTo>
                <a:close/>
              </a:path>
              <a:path w="532852" h="407862" stroke="0" extrusionOk="0">
                <a:moveTo>
                  <a:pt x="0" y="0"/>
                </a:moveTo>
                <a:cubicBezTo>
                  <a:pt x="174452" y="-50882"/>
                  <a:pt x="384076" y="34503"/>
                  <a:pt x="532852" y="0"/>
                </a:cubicBezTo>
                <a:cubicBezTo>
                  <a:pt x="533496" y="140339"/>
                  <a:pt x="523538" y="260319"/>
                  <a:pt x="532852" y="407862"/>
                </a:cubicBezTo>
                <a:cubicBezTo>
                  <a:pt x="290149" y="419976"/>
                  <a:pt x="127149" y="390551"/>
                  <a:pt x="0" y="407862"/>
                </a:cubicBezTo>
                <a:cubicBezTo>
                  <a:pt x="-6250" y="295873"/>
                  <a:pt x="3327" y="169900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Repeat 3: Replace Aliases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 := A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t2 := B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t3 := t1 - t2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t4 := t1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t5 := D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t6 := t4 + t5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t7 := t1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t8 := t2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t9 := t7 - t8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t10 := t6 + t9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t11 := t3 + t10</a:t>
            </a:r>
            <a:endParaRPr lang="en-US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 := A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t2 := B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t3 := t1 - t2</a:t>
            </a:r>
          </a:p>
          <a:p>
            <a:pPr marL="0" indent="0">
              <a:buNone/>
            </a:pPr>
            <a:r>
              <a:rPr lang="fr-FR" strike="sngStrike" dirty="0">
                <a:latin typeface="MS Mincho" panose="02020609040205080304" pitchFamily="49" charset="-128"/>
                <a:ea typeface="MS Mincho" panose="02020609040205080304" pitchFamily="49" charset="-128"/>
              </a:rPr>
              <a:t>t4 := t1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t5 := D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t6 := t1 + t5</a:t>
            </a:r>
          </a:p>
          <a:p>
            <a:pPr marL="0" indent="0">
              <a:buNone/>
            </a:pPr>
            <a:r>
              <a:rPr lang="fr-FR" strike="sngStrike" dirty="0">
                <a:latin typeface="MS Mincho" panose="02020609040205080304" pitchFamily="49" charset="-128"/>
                <a:ea typeface="MS Mincho" panose="02020609040205080304" pitchFamily="49" charset="-128"/>
              </a:rPr>
              <a:t>t7 := t1</a:t>
            </a:r>
          </a:p>
          <a:p>
            <a:pPr marL="0" indent="0">
              <a:buNone/>
            </a:pPr>
            <a:r>
              <a:rPr lang="fr-FR" strike="sngStrike" dirty="0">
                <a:latin typeface="MS Mincho" panose="02020609040205080304" pitchFamily="49" charset="-128"/>
                <a:ea typeface="MS Mincho" panose="02020609040205080304" pitchFamily="49" charset="-128"/>
              </a:rPr>
              <a:t>t8 := t2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t9 := t1 – t2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t10 := t6 + t9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t11 := t3 + t10</a:t>
            </a:r>
            <a:endParaRPr lang="en-US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89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J. Prins, S. Ali</a:t>
            </a:r>
          </a:p>
        </p:txBody>
      </p:sp>
    </p:spTree>
    <p:extLst>
      <p:ext uri="{BB962C8B-B14F-4D97-AF65-F5344CB8AC3E}">
        <p14:creationId xmlns:p14="http://schemas.microsoft.com/office/powerpoint/2010/main" val="37623015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E3BC6D9-8726-27E9-D20D-93B931B3F843}"/>
              </a:ext>
            </a:extLst>
          </p:cNvPr>
          <p:cNvSpPr/>
          <p:nvPr/>
        </p:nvSpPr>
        <p:spPr>
          <a:xfrm>
            <a:off x="6202900" y="4809918"/>
            <a:ext cx="1408329" cy="407862"/>
          </a:xfrm>
          <a:custGeom>
            <a:avLst/>
            <a:gdLst>
              <a:gd name="connsiteX0" fmla="*/ 0 w 1408329"/>
              <a:gd name="connsiteY0" fmla="*/ 0 h 407862"/>
              <a:gd name="connsiteX1" fmla="*/ 497610 w 1408329"/>
              <a:gd name="connsiteY1" fmla="*/ 0 h 407862"/>
              <a:gd name="connsiteX2" fmla="*/ 981136 w 1408329"/>
              <a:gd name="connsiteY2" fmla="*/ 0 h 407862"/>
              <a:gd name="connsiteX3" fmla="*/ 1408329 w 1408329"/>
              <a:gd name="connsiteY3" fmla="*/ 0 h 407862"/>
              <a:gd name="connsiteX4" fmla="*/ 1408329 w 1408329"/>
              <a:gd name="connsiteY4" fmla="*/ 407862 h 407862"/>
              <a:gd name="connsiteX5" fmla="*/ 967053 w 1408329"/>
              <a:gd name="connsiteY5" fmla="*/ 407862 h 407862"/>
              <a:gd name="connsiteX6" fmla="*/ 497610 w 1408329"/>
              <a:gd name="connsiteY6" fmla="*/ 407862 h 407862"/>
              <a:gd name="connsiteX7" fmla="*/ 0 w 1408329"/>
              <a:gd name="connsiteY7" fmla="*/ 407862 h 407862"/>
              <a:gd name="connsiteX8" fmla="*/ 0 w 1408329"/>
              <a:gd name="connsiteY8" fmla="*/ 0 h 407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08329" h="407862" fill="none" extrusionOk="0">
                <a:moveTo>
                  <a:pt x="0" y="0"/>
                </a:moveTo>
                <a:cubicBezTo>
                  <a:pt x="185389" y="-7906"/>
                  <a:pt x="259195" y="14911"/>
                  <a:pt x="497610" y="0"/>
                </a:cubicBezTo>
                <a:cubicBezTo>
                  <a:pt x="736025" y="-14911"/>
                  <a:pt x="833387" y="34703"/>
                  <a:pt x="981136" y="0"/>
                </a:cubicBezTo>
                <a:cubicBezTo>
                  <a:pt x="1128885" y="-34703"/>
                  <a:pt x="1202359" y="41669"/>
                  <a:pt x="1408329" y="0"/>
                </a:cubicBezTo>
                <a:cubicBezTo>
                  <a:pt x="1452827" y="194799"/>
                  <a:pt x="1408198" y="296112"/>
                  <a:pt x="1408329" y="407862"/>
                </a:cubicBezTo>
                <a:cubicBezTo>
                  <a:pt x="1192340" y="433300"/>
                  <a:pt x="1156855" y="378649"/>
                  <a:pt x="967053" y="407862"/>
                </a:cubicBezTo>
                <a:cubicBezTo>
                  <a:pt x="777251" y="437075"/>
                  <a:pt x="672888" y="398258"/>
                  <a:pt x="497610" y="407862"/>
                </a:cubicBezTo>
                <a:cubicBezTo>
                  <a:pt x="322332" y="417466"/>
                  <a:pt x="175832" y="405478"/>
                  <a:pt x="0" y="407862"/>
                </a:cubicBezTo>
                <a:cubicBezTo>
                  <a:pt x="-1498" y="297434"/>
                  <a:pt x="20991" y="172085"/>
                  <a:pt x="0" y="0"/>
                </a:cubicBezTo>
                <a:close/>
              </a:path>
              <a:path w="1408329" h="407862" stroke="0" extrusionOk="0">
                <a:moveTo>
                  <a:pt x="0" y="0"/>
                </a:moveTo>
                <a:cubicBezTo>
                  <a:pt x="189720" y="-49021"/>
                  <a:pt x="303478" y="12131"/>
                  <a:pt x="455360" y="0"/>
                </a:cubicBezTo>
                <a:cubicBezTo>
                  <a:pt x="607242" y="-12131"/>
                  <a:pt x="763972" y="7772"/>
                  <a:pt x="882553" y="0"/>
                </a:cubicBezTo>
                <a:cubicBezTo>
                  <a:pt x="1001134" y="-7772"/>
                  <a:pt x="1212046" y="45820"/>
                  <a:pt x="1408329" y="0"/>
                </a:cubicBezTo>
                <a:cubicBezTo>
                  <a:pt x="1437129" y="119387"/>
                  <a:pt x="1382515" y="248315"/>
                  <a:pt x="1408329" y="407862"/>
                </a:cubicBezTo>
                <a:cubicBezTo>
                  <a:pt x="1234622" y="408649"/>
                  <a:pt x="1167853" y="370555"/>
                  <a:pt x="967053" y="407862"/>
                </a:cubicBezTo>
                <a:cubicBezTo>
                  <a:pt x="766253" y="445169"/>
                  <a:pt x="690333" y="358334"/>
                  <a:pt x="469443" y="407862"/>
                </a:cubicBezTo>
                <a:cubicBezTo>
                  <a:pt x="248553" y="457390"/>
                  <a:pt x="136640" y="381922"/>
                  <a:pt x="0" y="407862"/>
                </a:cubicBezTo>
                <a:cubicBezTo>
                  <a:pt x="-11523" y="243465"/>
                  <a:pt x="19587" y="194397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6AFE2C-1963-4F5B-A2C4-5C939DC0CD1A}"/>
              </a:ext>
            </a:extLst>
          </p:cNvPr>
          <p:cNvSpPr/>
          <p:nvPr/>
        </p:nvSpPr>
        <p:spPr>
          <a:xfrm>
            <a:off x="756106" y="2534625"/>
            <a:ext cx="2370384" cy="407862"/>
          </a:xfrm>
          <a:custGeom>
            <a:avLst/>
            <a:gdLst>
              <a:gd name="connsiteX0" fmla="*/ 0 w 2370384"/>
              <a:gd name="connsiteY0" fmla="*/ 0 h 407862"/>
              <a:gd name="connsiteX1" fmla="*/ 568892 w 2370384"/>
              <a:gd name="connsiteY1" fmla="*/ 0 h 407862"/>
              <a:gd name="connsiteX2" fmla="*/ 1161488 w 2370384"/>
              <a:gd name="connsiteY2" fmla="*/ 0 h 407862"/>
              <a:gd name="connsiteX3" fmla="*/ 1754084 w 2370384"/>
              <a:gd name="connsiteY3" fmla="*/ 0 h 407862"/>
              <a:gd name="connsiteX4" fmla="*/ 2370384 w 2370384"/>
              <a:gd name="connsiteY4" fmla="*/ 0 h 407862"/>
              <a:gd name="connsiteX5" fmla="*/ 2370384 w 2370384"/>
              <a:gd name="connsiteY5" fmla="*/ 407862 h 407862"/>
              <a:gd name="connsiteX6" fmla="*/ 1777788 w 2370384"/>
              <a:gd name="connsiteY6" fmla="*/ 407862 h 407862"/>
              <a:gd name="connsiteX7" fmla="*/ 1232600 w 2370384"/>
              <a:gd name="connsiteY7" fmla="*/ 407862 h 407862"/>
              <a:gd name="connsiteX8" fmla="*/ 687411 w 2370384"/>
              <a:gd name="connsiteY8" fmla="*/ 407862 h 407862"/>
              <a:gd name="connsiteX9" fmla="*/ 0 w 2370384"/>
              <a:gd name="connsiteY9" fmla="*/ 407862 h 407862"/>
              <a:gd name="connsiteX10" fmla="*/ 0 w 2370384"/>
              <a:gd name="connsiteY10" fmla="*/ 0 h 407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70384" h="407862" fill="none" extrusionOk="0">
                <a:moveTo>
                  <a:pt x="0" y="0"/>
                </a:moveTo>
                <a:cubicBezTo>
                  <a:pt x="144271" y="-23664"/>
                  <a:pt x="399905" y="65983"/>
                  <a:pt x="568892" y="0"/>
                </a:cubicBezTo>
                <a:cubicBezTo>
                  <a:pt x="737879" y="-65983"/>
                  <a:pt x="987985" y="15053"/>
                  <a:pt x="1161488" y="0"/>
                </a:cubicBezTo>
                <a:cubicBezTo>
                  <a:pt x="1334991" y="-15053"/>
                  <a:pt x="1501979" y="60300"/>
                  <a:pt x="1754084" y="0"/>
                </a:cubicBezTo>
                <a:cubicBezTo>
                  <a:pt x="2006189" y="-60300"/>
                  <a:pt x="2151463" y="65127"/>
                  <a:pt x="2370384" y="0"/>
                </a:cubicBezTo>
                <a:cubicBezTo>
                  <a:pt x="2393283" y="185588"/>
                  <a:pt x="2340363" y="259761"/>
                  <a:pt x="2370384" y="407862"/>
                </a:cubicBezTo>
                <a:cubicBezTo>
                  <a:pt x="2236911" y="467459"/>
                  <a:pt x="2066678" y="337555"/>
                  <a:pt x="1777788" y="407862"/>
                </a:cubicBezTo>
                <a:cubicBezTo>
                  <a:pt x="1488898" y="478169"/>
                  <a:pt x="1471790" y="401665"/>
                  <a:pt x="1232600" y="407862"/>
                </a:cubicBezTo>
                <a:cubicBezTo>
                  <a:pt x="993410" y="414059"/>
                  <a:pt x="803648" y="356799"/>
                  <a:pt x="687411" y="407862"/>
                </a:cubicBezTo>
                <a:cubicBezTo>
                  <a:pt x="571174" y="458925"/>
                  <a:pt x="142300" y="335999"/>
                  <a:pt x="0" y="407862"/>
                </a:cubicBezTo>
                <a:cubicBezTo>
                  <a:pt x="-25728" y="306667"/>
                  <a:pt x="47739" y="192950"/>
                  <a:pt x="0" y="0"/>
                </a:cubicBezTo>
                <a:close/>
              </a:path>
              <a:path w="2370384" h="407862" stroke="0" extrusionOk="0">
                <a:moveTo>
                  <a:pt x="0" y="0"/>
                </a:moveTo>
                <a:cubicBezTo>
                  <a:pt x="274957" y="-67968"/>
                  <a:pt x="350793" y="21589"/>
                  <a:pt x="568892" y="0"/>
                </a:cubicBezTo>
                <a:cubicBezTo>
                  <a:pt x="786991" y="-21589"/>
                  <a:pt x="954234" y="58597"/>
                  <a:pt x="1090377" y="0"/>
                </a:cubicBezTo>
                <a:cubicBezTo>
                  <a:pt x="1226520" y="-58597"/>
                  <a:pt x="1486632" y="507"/>
                  <a:pt x="1730380" y="0"/>
                </a:cubicBezTo>
                <a:cubicBezTo>
                  <a:pt x="1974128" y="-507"/>
                  <a:pt x="2132934" y="14546"/>
                  <a:pt x="2370384" y="0"/>
                </a:cubicBezTo>
                <a:cubicBezTo>
                  <a:pt x="2391724" y="123511"/>
                  <a:pt x="2358238" y="237663"/>
                  <a:pt x="2370384" y="407862"/>
                </a:cubicBezTo>
                <a:cubicBezTo>
                  <a:pt x="2124007" y="410329"/>
                  <a:pt x="1964376" y="348344"/>
                  <a:pt x="1825196" y="407862"/>
                </a:cubicBezTo>
                <a:cubicBezTo>
                  <a:pt x="1686016" y="467380"/>
                  <a:pt x="1401968" y="345577"/>
                  <a:pt x="1280007" y="407862"/>
                </a:cubicBezTo>
                <a:cubicBezTo>
                  <a:pt x="1158046" y="470147"/>
                  <a:pt x="945940" y="345773"/>
                  <a:pt x="640004" y="407862"/>
                </a:cubicBezTo>
                <a:cubicBezTo>
                  <a:pt x="334068" y="469951"/>
                  <a:pt x="257570" y="382691"/>
                  <a:pt x="0" y="407862"/>
                </a:cubicBezTo>
                <a:cubicBezTo>
                  <a:pt x="-2544" y="215034"/>
                  <a:pt x="48299" y="159465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Repeat 3: Replace Redundant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 := A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t2 := B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t3 := t1 - t2</a:t>
            </a:r>
          </a:p>
          <a:p>
            <a:pPr marL="0" indent="0">
              <a:buNone/>
            </a:pPr>
            <a:endParaRPr lang="fr-FR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t5 := D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t6 := t1 + t5</a:t>
            </a:r>
          </a:p>
          <a:p>
            <a:pPr marL="0" indent="0">
              <a:buNone/>
            </a:pPr>
            <a:endParaRPr lang="fr-FR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endParaRPr lang="fr-FR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t9 := t1 – t2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t10 := t6 + t9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t11 := t3 + t10</a:t>
            </a:r>
            <a:endParaRPr lang="en-US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 := A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t2 := B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t3 := t1 - t2</a:t>
            </a:r>
          </a:p>
          <a:p>
            <a:pPr marL="0" indent="0">
              <a:buNone/>
            </a:pPr>
            <a:endParaRPr lang="fr-FR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t5 := D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t6 := t1 + t5</a:t>
            </a:r>
          </a:p>
          <a:p>
            <a:pPr marL="0" indent="0">
              <a:buNone/>
            </a:pPr>
            <a:endParaRPr lang="fr-FR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endParaRPr lang="fr-FR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t9 := t3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t10 := t6 + t9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t11 := t3 + t10</a:t>
            </a:r>
            <a:endParaRPr lang="en-US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89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J. Prins, S. Ali</a:t>
            </a:r>
          </a:p>
        </p:txBody>
      </p:sp>
    </p:spTree>
    <p:extLst>
      <p:ext uri="{BB962C8B-B14F-4D97-AF65-F5344CB8AC3E}">
        <p14:creationId xmlns:p14="http://schemas.microsoft.com/office/powerpoint/2010/main" val="3555681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Repeat 3: Replace Aliases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 := A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t2 := B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t3 := t1 - t2</a:t>
            </a:r>
          </a:p>
          <a:p>
            <a:pPr marL="0" indent="0">
              <a:buNone/>
            </a:pPr>
            <a:endParaRPr lang="fr-FR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t5 := D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t6 := t1 + t5</a:t>
            </a:r>
          </a:p>
          <a:p>
            <a:pPr marL="0" indent="0">
              <a:buNone/>
            </a:pPr>
            <a:endParaRPr lang="fr-FR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endParaRPr lang="fr-FR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t9 := t3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t10 := t6 + t9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t11 := t3 + t10</a:t>
            </a:r>
            <a:endParaRPr lang="en-US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 := A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t2 := B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t3 := t1 - t2</a:t>
            </a:r>
          </a:p>
          <a:p>
            <a:pPr marL="0" indent="0">
              <a:buNone/>
            </a:pPr>
            <a:endParaRPr lang="fr-FR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t5 := D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t6 := t1 + t5</a:t>
            </a:r>
          </a:p>
          <a:p>
            <a:pPr marL="0" indent="0">
              <a:buNone/>
            </a:pPr>
            <a:endParaRPr lang="fr-FR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endParaRPr lang="fr-FR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fr-FR" b="1" strike="sngStrike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t9 := t3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t10 := t6 + t3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t11 := t3 + t10</a:t>
            </a:r>
            <a:endParaRPr lang="en-US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89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J. Prins, S. Ali</a:t>
            </a:r>
          </a:p>
        </p:txBody>
      </p:sp>
    </p:spTree>
    <p:extLst>
      <p:ext uri="{BB962C8B-B14F-4D97-AF65-F5344CB8AC3E}">
        <p14:creationId xmlns:p14="http://schemas.microsoft.com/office/powerpoint/2010/main" val="12357806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Step 4: Reorder Numberings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 := A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t2 := B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t3 := t1 - t2</a:t>
            </a:r>
          </a:p>
          <a:p>
            <a:pPr marL="0" indent="0">
              <a:buNone/>
            </a:pPr>
            <a:endParaRPr lang="fr-FR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t5 := D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t6 := t1 + t5</a:t>
            </a:r>
          </a:p>
          <a:p>
            <a:pPr marL="0" indent="0">
              <a:buNone/>
            </a:pPr>
            <a:endParaRPr lang="fr-FR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endParaRPr lang="fr-FR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endParaRPr lang="fr-FR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t10 := t6 + t3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t11 := t3 + t10</a:t>
            </a:r>
            <a:endParaRPr lang="en-US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t1 := A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t2 := B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t3 := t1 - t2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t4 := D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t5 := t1 + t4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t6 := t5 + t3</a:t>
            </a:r>
          </a:p>
          <a:p>
            <a:pPr marL="0" indent="0">
              <a:buNone/>
            </a:pPr>
            <a:r>
              <a:rPr lang="fr-FR" dirty="0">
                <a:latin typeface="MS Mincho" panose="02020609040205080304" pitchFamily="49" charset="-128"/>
                <a:ea typeface="MS Mincho" panose="02020609040205080304" pitchFamily="49" charset="-128"/>
              </a:rPr>
              <a:t>t7 := t3 + t6</a:t>
            </a:r>
            <a:endParaRPr lang="en-US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89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J. Prins, S. Ali</a:t>
            </a:r>
          </a:p>
        </p:txBody>
      </p:sp>
    </p:spTree>
    <p:extLst>
      <p:ext uri="{BB962C8B-B14F-4D97-AF65-F5344CB8AC3E}">
        <p14:creationId xmlns:p14="http://schemas.microsoft.com/office/powerpoint/2010/main" val="3546532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Step 5: Apply Lifetime Analysis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8DAECC95-135E-8766-7B53-133B1FD13F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6846" y="1825625"/>
            <a:ext cx="6018307" cy="435133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4514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J. Prins</a:t>
            </a:r>
          </a:p>
        </p:txBody>
      </p:sp>
    </p:spTree>
    <p:extLst>
      <p:ext uri="{BB962C8B-B14F-4D97-AF65-F5344CB8AC3E}">
        <p14:creationId xmlns:p14="http://schemas.microsoft.com/office/powerpoint/2010/main" val="12800276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Prior to these slides…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Idea of lifetime analysis was to “eyeball it”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We need something more formal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We will construct an interference graph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Give a node for each temporary register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Edge (</a:t>
            </a:r>
            <a:r>
              <a:rPr lang="en-US" sz="3200" dirty="0" err="1">
                <a:ea typeface="MS Mincho" panose="02020609040205080304" pitchFamily="49" charset="-128"/>
              </a:rPr>
              <a:t>u,v</a:t>
            </a:r>
            <a:r>
              <a:rPr lang="en-US" sz="3200" dirty="0">
                <a:ea typeface="MS Mincho" panose="02020609040205080304" pitchFamily="49" charset="-128"/>
              </a:rPr>
              <a:t>) if life range of u overlaps with live range of v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016053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PA4: Little Endian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You can write 8, 4, and 2 bytes in proper little endian encoding using:</a:t>
            </a:r>
          </a:p>
          <a:p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DC1789E-8F75-1393-FD31-F5E20A0A64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398524"/>
              </p:ext>
            </p:extLst>
          </p:nvPr>
        </p:nvGraphicFramePr>
        <p:xfrm>
          <a:off x="838200" y="3107934"/>
          <a:ext cx="10169692" cy="2883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4846">
                  <a:extLst>
                    <a:ext uri="{9D8B030D-6E8A-4147-A177-3AD203B41FA5}">
                      <a16:colId xmlns:a16="http://schemas.microsoft.com/office/drawing/2014/main" val="3775387267"/>
                    </a:ext>
                  </a:extLst>
                </a:gridCol>
                <a:gridCol w="5084846">
                  <a:extLst>
                    <a:ext uri="{9D8B030D-6E8A-4147-A177-3AD203B41FA5}">
                      <a16:colId xmlns:a16="http://schemas.microsoft.com/office/drawing/2014/main" val="2559605612"/>
                    </a:ext>
                  </a:extLst>
                </a:gridCol>
              </a:tblGrid>
              <a:tr h="57675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Bytes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Method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1801927"/>
                  </a:ext>
                </a:extLst>
              </a:tr>
              <a:tr h="57675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x64.writeLong( _b, imm64 );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4618276"/>
                  </a:ext>
                </a:extLst>
              </a:tr>
              <a:tr h="57675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x64.writeInt( _b, imm32 );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7196537"/>
                  </a:ext>
                </a:extLst>
              </a:tr>
              <a:tr h="57675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x64.writeShort( _b, imm16 );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4311710"/>
                  </a:ext>
                </a:extLst>
              </a:tr>
              <a:tr h="57675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_</a:t>
                      </a:r>
                      <a:r>
                        <a:rPr lang="en-US" dirty="0" err="1"/>
                        <a:t>b.write</a:t>
                      </a:r>
                      <a:r>
                        <a:rPr lang="en-US" dirty="0"/>
                        <a:t>( imm8 );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4400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0066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Step 6: Apply Interference Graph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811F594C-D2D4-124E-283F-62F3F38388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8538" b="4078"/>
          <a:stretch/>
        </p:blipFill>
        <p:spPr>
          <a:xfrm>
            <a:off x="1599878" y="1539350"/>
            <a:ext cx="8992244" cy="3802326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89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J. Prins, S. Ali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B632405-BD85-92F8-ED95-1183580E085E}"/>
                  </a:ext>
                </a:extLst>
              </p:cNvPr>
              <p:cNvSpPr txBox="1"/>
              <p:nvPr/>
            </p:nvSpPr>
            <p:spPr>
              <a:xfrm>
                <a:off x="1432563" y="5384034"/>
                <a:ext cx="9326873" cy="87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∷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∃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∷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alive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∧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alive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24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B632405-BD85-92F8-ED95-1183580E08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2563" y="5384034"/>
                <a:ext cx="9326873" cy="8785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59844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k-Coloring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k is the number of registers available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NP-complete problem for most architectures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What does this mean for easily minimizing register usage?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89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J. Prins, S. Ali</a:t>
            </a:r>
          </a:p>
        </p:txBody>
      </p:sp>
    </p:spTree>
    <p:extLst>
      <p:ext uri="{BB962C8B-B14F-4D97-AF65-F5344CB8AC3E}">
        <p14:creationId xmlns:p14="http://schemas.microsoft.com/office/powerpoint/2010/main" val="35923802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k-Coloring - Greedy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Greedy Heuristic (may fail)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Pick a node where indegree &lt; k when possible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Repeatedly remove node and all associated edges and add to an ordered list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When graph is empty, color nodes in reverse order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If it fails: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Need to add in a temporary t and insert fetch and store operations for t when needed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Repeat lifetime analysis, interference analysis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Might still fail, and more repeating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89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J. Prins, S. Ali</a:t>
            </a:r>
          </a:p>
        </p:txBody>
      </p:sp>
    </p:spTree>
    <p:extLst>
      <p:ext uri="{BB962C8B-B14F-4D97-AF65-F5344CB8AC3E}">
        <p14:creationId xmlns:p14="http://schemas.microsoft.com/office/powerpoint/2010/main" val="16541323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Kempe Algorithm (1879)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600" dirty="0">
                    <a:ea typeface="MS Mincho" panose="02020609040205080304" pitchFamily="49" charset="-128"/>
                  </a:rPr>
                  <a:t>Given G=(V,E)</a:t>
                </a:r>
              </a:p>
              <a:p>
                <a:r>
                  <a:rPr lang="en-US" sz="3600" dirty="0">
                    <a:ea typeface="MS Mincho" panose="02020609040205080304" pitchFamily="49" charset="-128"/>
                  </a:rPr>
                  <a:t>Color nodes in V using k colors such that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∀</m:t>
                    </m:r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𝑢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,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𝑣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∈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𝐸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∷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color</m:t>
                    </m:r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𝑢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≠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color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(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𝑣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)</m:t>
                    </m:r>
                  </m:oMath>
                </a14:m>
                <a:endParaRPr lang="en-US" sz="3200" dirty="0">
                  <a:ea typeface="MS Mincho" panose="02020609040205080304" pitchFamily="49" charset="-128"/>
                </a:endParaRPr>
              </a:p>
              <a:p>
                <a:endParaRPr lang="en-US" sz="3600" dirty="0">
                  <a:ea typeface="MS Mincho" panose="02020609040205080304" pitchFamily="49" charset="-128"/>
                </a:endParaRPr>
              </a:p>
              <a:p>
                <a:endParaRPr lang="en-US" sz="3600" dirty="0">
                  <a:ea typeface="MS Mincho" panose="02020609040205080304" pitchFamily="49" charset="-128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23" t="-3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4514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J. Prins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1632BD5-6CBC-D3B2-9B10-EE143EAACE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2603" y="3599209"/>
            <a:ext cx="6926794" cy="2620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240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033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Kempe – Simplify Step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C3F45EE-C350-6EE0-3B0E-EF7F782477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7936" y="1130405"/>
            <a:ext cx="8956128" cy="511778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5347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J. Prins</a:t>
            </a:r>
          </a:p>
        </p:txBody>
      </p:sp>
    </p:spTree>
    <p:extLst>
      <p:ext uri="{BB962C8B-B14F-4D97-AF65-F5344CB8AC3E}">
        <p14:creationId xmlns:p14="http://schemas.microsoft.com/office/powerpoint/2010/main" val="12243677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033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Kempe – Color Step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5347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J. Prins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4B8F9F9C-13DE-DFE7-F8E9-1B73CD3B0B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75947" y="1106380"/>
            <a:ext cx="8840105" cy="5164245"/>
          </a:xfrm>
        </p:spPr>
      </p:pic>
    </p:spTree>
    <p:extLst>
      <p:ext uri="{BB962C8B-B14F-4D97-AF65-F5344CB8AC3E}">
        <p14:creationId xmlns:p14="http://schemas.microsoft.com/office/powerpoint/2010/main" val="2369716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1021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Kempe – Rewrite Step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5347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J. Prins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071DE69D-BC6F-0DFD-96B8-39EF8D395D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280689" y="1348215"/>
            <a:ext cx="5630621" cy="4871610"/>
          </a:xfrm>
        </p:spPr>
      </p:pic>
    </p:spTree>
    <p:extLst>
      <p:ext uri="{BB962C8B-B14F-4D97-AF65-F5344CB8AC3E}">
        <p14:creationId xmlns:p14="http://schemas.microsoft.com/office/powerpoint/2010/main" val="41079390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Process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>
                <a:ea typeface="MS Mincho" panose="02020609040205080304" pitchFamily="49" charset="-128"/>
              </a:rPr>
              <a:t>AST -&gt; Tuple Code Generation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ea typeface="MS Mincho" panose="02020609040205080304" pitchFamily="49" charset="-128"/>
              </a:rPr>
              <a:t>Tuple Code -&gt; Lifetime Analysis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ea typeface="MS Mincho" panose="02020609040205080304" pitchFamily="49" charset="-128"/>
              </a:rPr>
              <a:t>Interference Graph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If failure, then generate new temporaries (“spill code”), and start from step 2 again with load/stores placed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ea typeface="MS Mincho" panose="02020609040205080304" pitchFamily="49" charset="-128"/>
              </a:rPr>
              <a:t>Graph -&gt; New Tuple Code with Registers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ea typeface="MS Mincho" panose="02020609040205080304" pitchFamily="49" charset="-128"/>
              </a:rPr>
              <a:t>Generate bytecode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4024132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Register Number: Sethi-Ullman Labeling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06C9DB3F-5428-3745-B128-277432A959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378399"/>
            <a:ext cx="10515600" cy="324579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7672819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Sethi-Ullman Example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Content Placeholder 11">
            <a:extLst>
              <a:ext uri="{FF2B5EF4-FFF2-40B4-BE49-F238E27FC236}">
                <a16:creationId xmlns:a16="http://schemas.microsoft.com/office/drawing/2014/main" id="{95F52F0B-607D-8780-D5FE-0800C22BD4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084" y="2825580"/>
            <a:ext cx="5181600" cy="318867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35F6BEA-3209-6FFD-0563-5EE887D96D1A}"/>
              </a:ext>
            </a:extLst>
          </p:cNvPr>
          <p:cNvSpPr/>
          <p:nvPr/>
        </p:nvSpPr>
        <p:spPr>
          <a:xfrm>
            <a:off x="771727" y="1930400"/>
            <a:ext cx="4425364" cy="791034"/>
          </a:xfrm>
          <a:custGeom>
            <a:avLst/>
            <a:gdLst>
              <a:gd name="connsiteX0" fmla="*/ 0 w 4425364"/>
              <a:gd name="connsiteY0" fmla="*/ 0 h 791034"/>
              <a:gd name="connsiteX1" fmla="*/ 464663 w 4425364"/>
              <a:gd name="connsiteY1" fmla="*/ 0 h 791034"/>
              <a:gd name="connsiteX2" fmla="*/ 973580 w 4425364"/>
              <a:gd name="connsiteY2" fmla="*/ 0 h 791034"/>
              <a:gd name="connsiteX3" fmla="*/ 1438243 w 4425364"/>
              <a:gd name="connsiteY3" fmla="*/ 0 h 791034"/>
              <a:gd name="connsiteX4" fmla="*/ 2035667 w 4425364"/>
              <a:gd name="connsiteY4" fmla="*/ 0 h 791034"/>
              <a:gd name="connsiteX5" fmla="*/ 2588838 w 4425364"/>
              <a:gd name="connsiteY5" fmla="*/ 0 h 791034"/>
              <a:gd name="connsiteX6" fmla="*/ 3142008 w 4425364"/>
              <a:gd name="connsiteY6" fmla="*/ 0 h 791034"/>
              <a:gd name="connsiteX7" fmla="*/ 3783686 w 4425364"/>
              <a:gd name="connsiteY7" fmla="*/ 0 h 791034"/>
              <a:gd name="connsiteX8" fmla="*/ 4425364 w 4425364"/>
              <a:gd name="connsiteY8" fmla="*/ 0 h 791034"/>
              <a:gd name="connsiteX9" fmla="*/ 4425364 w 4425364"/>
              <a:gd name="connsiteY9" fmla="*/ 371786 h 791034"/>
              <a:gd name="connsiteX10" fmla="*/ 4425364 w 4425364"/>
              <a:gd name="connsiteY10" fmla="*/ 791034 h 791034"/>
              <a:gd name="connsiteX11" fmla="*/ 4004954 w 4425364"/>
              <a:gd name="connsiteY11" fmla="*/ 791034 h 791034"/>
              <a:gd name="connsiteX12" fmla="*/ 3540291 w 4425364"/>
              <a:gd name="connsiteY12" fmla="*/ 791034 h 791034"/>
              <a:gd name="connsiteX13" fmla="*/ 2942867 w 4425364"/>
              <a:gd name="connsiteY13" fmla="*/ 791034 h 791034"/>
              <a:gd name="connsiteX14" fmla="*/ 2301189 w 4425364"/>
              <a:gd name="connsiteY14" fmla="*/ 791034 h 791034"/>
              <a:gd name="connsiteX15" fmla="*/ 1792272 w 4425364"/>
              <a:gd name="connsiteY15" fmla="*/ 791034 h 791034"/>
              <a:gd name="connsiteX16" fmla="*/ 1150595 w 4425364"/>
              <a:gd name="connsiteY16" fmla="*/ 791034 h 791034"/>
              <a:gd name="connsiteX17" fmla="*/ 685931 w 4425364"/>
              <a:gd name="connsiteY17" fmla="*/ 791034 h 791034"/>
              <a:gd name="connsiteX18" fmla="*/ 0 w 4425364"/>
              <a:gd name="connsiteY18" fmla="*/ 791034 h 791034"/>
              <a:gd name="connsiteX19" fmla="*/ 0 w 4425364"/>
              <a:gd name="connsiteY19" fmla="*/ 419248 h 791034"/>
              <a:gd name="connsiteX20" fmla="*/ 0 w 4425364"/>
              <a:gd name="connsiteY20" fmla="*/ 0 h 791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425364" h="791034" fill="none" extrusionOk="0">
                <a:moveTo>
                  <a:pt x="0" y="0"/>
                </a:moveTo>
                <a:cubicBezTo>
                  <a:pt x="183274" y="-44621"/>
                  <a:pt x="319454" y="8807"/>
                  <a:pt x="464663" y="0"/>
                </a:cubicBezTo>
                <a:cubicBezTo>
                  <a:pt x="609872" y="-8807"/>
                  <a:pt x="781777" y="45442"/>
                  <a:pt x="973580" y="0"/>
                </a:cubicBezTo>
                <a:cubicBezTo>
                  <a:pt x="1165383" y="-45442"/>
                  <a:pt x="1215876" y="2507"/>
                  <a:pt x="1438243" y="0"/>
                </a:cubicBezTo>
                <a:cubicBezTo>
                  <a:pt x="1660610" y="-2507"/>
                  <a:pt x="1847135" y="1099"/>
                  <a:pt x="2035667" y="0"/>
                </a:cubicBezTo>
                <a:cubicBezTo>
                  <a:pt x="2224199" y="-1099"/>
                  <a:pt x="2386081" y="42420"/>
                  <a:pt x="2588838" y="0"/>
                </a:cubicBezTo>
                <a:cubicBezTo>
                  <a:pt x="2791595" y="-42420"/>
                  <a:pt x="2978809" y="7007"/>
                  <a:pt x="3142008" y="0"/>
                </a:cubicBezTo>
                <a:cubicBezTo>
                  <a:pt x="3305207" y="-7007"/>
                  <a:pt x="3580254" y="50661"/>
                  <a:pt x="3783686" y="0"/>
                </a:cubicBezTo>
                <a:cubicBezTo>
                  <a:pt x="3987118" y="-50661"/>
                  <a:pt x="4283824" y="21516"/>
                  <a:pt x="4425364" y="0"/>
                </a:cubicBezTo>
                <a:cubicBezTo>
                  <a:pt x="4455235" y="77800"/>
                  <a:pt x="4389154" y="261572"/>
                  <a:pt x="4425364" y="371786"/>
                </a:cubicBezTo>
                <a:cubicBezTo>
                  <a:pt x="4461574" y="482000"/>
                  <a:pt x="4409797" y="644481"/>
                  <a:pt x="4425364" y="791034"/>
                </a:cubicBezTo>
                <a:cubicBezTo>
                  <a:pt x="4239341" y="819660"/>
                  <a:pt x="4092371" y="741634"/>
                  <a:pt x="4004954" y="791034"/>
                </a:cubicBezTo>
                <a:cubicBezTo>
                  <a:pt x="3917537" y="840434"/>
                  <a:pt x="3670150" y="757383"/>
                  <a:pt x="3540291" y="791034"/>
                </a:cubicBezTo>
                <a:cubicBezTo>
                  <a:pt x="3410432" y="824685"/>
                  <a:pt x="3174562" y="722921"/>
                  <a:pt x="2942867" y="791034"/>
                </a:cubicBezTo>
                <a:cubicBezTo>
                  <a:pt x="2711172" y="859147"/>
                  <a:pt x="2490799" y="733568"/>
                  <a:pt x="2301189" y="791034"/>
                </a:cubicBezTo>
                <a:cubicBezTo>
                  <a:pt x="2111579" y="848500"/>
                  <a:pt x="1976486" y="758787"/>
                  <a:pt x="1792272" y="791034"/>
                </a:cubicBezTo>
                <a:cubicBezTo>
                  <a:pt x="1608058" y="823281"/>
                  <a:pt x="1432800" y="742702"/>
                  <a:pt x="1150595" y="791034"/>
                </a:cubicBezTo>
                <a:cubicBezTo>
                  <a:pt x="868390" y="839366"/>
                  <a:pt x="870151" y="778257"/>
                  <a:pt x="685931" y="791034"/>
                </a:cubicBezTo>
                <a:cubicBezTo>
                  <a:pt x="501711" y="803811"/>
                  <a:pt x="275696" y="765420"/>
                  <a:pt x="0" y="791034"/>
                </a:cubicBezTo>
                <a:cubicBezTo>
                  <a:pt x="-4528" y="649101"/>
                  <a:pt x="15522" y="528239"/>
                  <a:pt x="0" y="419248"/>
                </a:cubicBezTo>
                <a:cubicBezTo>
                  <a:pt x="-15522" y="310257"/>
                  <a:pt x="47289" y="114351"/>
                  <a:pt x="0" y="0"/>
                </a:cubicBezTo>
                <a:close/>
              </a:path>
              <a:path w="4425364" h="791034" stroke="0" extrusionOk="0">
                <a:moveTo>
                  <a:pt x="0" y="0"/>
                </a:moveTo>
                <a:cubicBezTo>
                  <a:pt x="181339" y="-2902"/>
                  <a:pt x="386487" y="5930"/>
                  <a:pt x="508917" y="0"/>
                </a:cubicBezTo>
                <a:cubicBezTo>
                  <a:pt x="631347" y="-5930"/>
                  <a:pt x="815406" y="46694"/>
                  <a:pt x="929326" y="0"/>
                </a:cubicBezTo>
                <a:cubicBezTo>
                  <a:pt x="1043246" y="-46694"/>
                  <a:pt x="1363081" y="47460"/>
                  <a:pt x="1571004" y="0"/>
                </a:cubicBezTo>
                <a:cubicBezTo>
                  <a:pt x="1778927" y="-47460"/>
                  <a:pt x="1895095" y="2556"/>
                  <a:pt x="2079921" y="0"/>
                </a:cubicBezTo>
                <a:cubicBezTo>
                  <a:pt x="2264747" y="-2556"/>
                  <a:pt x="2461467" y="21537"/>
                  <a:pt x="2588838" y="0"/>
                </a:cubicBezTo>
                <a:cubicBezTo>
                  <a:pt x="2716209" y="-21537"/>
                  <a:pt x="3059094" y="40485"/>
                  <a:pt x="3230516" y="0"/>
                </a:cubicBezTo>
                <a:cubicBezTo>
                  <a:pt x="3401938" y="-40485"/>
                  <a:pt x="3546349" y="4134"/>
                  <a:pt x="3695179" y="0"/>
                </a:cubicBezTo>
                <a:cubicBezTo>
                  <a:pt x="3844009" y="-4134"/>
                  <a:pt x="4063787" y="38796"/>
                  <a:pt x="4425364" y="0"/>
                </a:cubicBezTo>
                <a:cubicBezTo>
                  <a:pt x="4441292" y="158229"/>
                  <a:pt x="4385022" y="267374"/>
                  <a:pt x="4425364" y="411338"/>
                </a:cubicBezTo>
                <a:cubicBezTo>
                  <a:pt x="4465706" y="555302"/>
                  <a:pt x="4382056" y="692237"/>
                  <a:pt x="4425364" y="791034"/>
                </a:cubicBezTo>
                <a:cubicBezTo>
                  <a:pt x="4287004" y="794386"/>
                  <a:pt x="4040817" y="782607"/>
                  <a:pt x="3872194" y="791034"/>
                </a:cubicBezTo>
                <a:cubicBezTo>
                  <a:pt x="3703571" y="799461"/>
                  <a:pt x="3491731" y="766792"/>
                  <a:pt x="3363277" y="791034"/>
                </a:cubicBezTo>
                <a:cubicBezTo>
                  <a:pt x="3234823" y="815276"/>
                  <a:pt x="2873242" y="735789"/>
                  <a:pt x="2721599" y="791034"/>
                </a:cubicBezTo>
                <a:cubicBezTo>
                  <a:pt x="2569956" y="846279"/>
                  <a:pt x="2370105" y="750152"/>
                  <a:pt x="2079921" y="791034"/>
                </a:cubicBezTo>
                <a:cubicBezTo>
                  <a:pt x="1789737" y="831916"/>
                  <a:pt x="1708578" y="763508"/>
                  <a:pt x="1615258" y="791034"/>
                </a:cubicBezTo>
                <a:cubicBezTo>
                  <a:pt x="1521938" y="818560"/>
                  <a:pt x="1223610" y="746003"/>
                  <a:pt x="1062087" y="791034"/>
                </a:cubicBezTo>
                <a:cubicBezTo>
                  <a:pt x="900564" y="836065"/>
                  <a:pt x="409825" y="750272"/>
                  <a:pt x="0" y="791034"/>
                </a:cubicBezTo>
                <a:cubicBezTo>
                  <a:pt x="-6274" y="637933"/>
                  <a:pt x="41271" y="575873"/>
                  <a:pt x="0" y="395517"/>
                </a:cubicBezTo>
                <a:cubicBezTo>
                  <a:pt x="-41271" y="215161"/>
                  <a:pt x="9292" y="144878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ea typeface="MS Mincho" panose="02020609040205080304" pitchFamily="49" charset="-128"/>
              </a:rPr>
              <a:t>(A – B) + ((A + D) + (A – B))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346D0190-B460-416E-F775-55B17B1A213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573483" y="2721434"/>
            <a:ext cx="5181600" cy="318867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0E8C64A-44ED-5100-0B12-0DD2DC347692}"/>
              </a:ext>
            </a:extLst>
          </p:cNvPr>
          <p:cNvSpPr txBox="1"/>
          <p:nvPr/>
        </p:nvSpPr>
        <p:spPr>
          <a:xfrm>
            <a:off x="6834976" y="44199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80E8979-D7F2-5CBE-DBA8-1A84AD7DC20D}"/>
              </a:ext>
            </a:extLst>
          </p:cNvPr>
          <p:cNvSpPr txBox="1"/>
          <p:nvPr/>
        </p:nvSpPr>
        <p:spPr>
          <a:xfrm>
            <a:off x="8000452" y="44199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CB35EE0-56CF-FBB8-174F-0377E470F68A}"/>
              </a:ext>
            </a:extLst>
          </p:cNvPr>
          <p:cNvSpPr txBox="1"/>
          <p:nvPr/>
        </p:nvSpPr>
        <p:spPr>
          <a:xfrm>
            <a:off x="7481854" y="37492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95B3A96-C504-7294-B8A8-63DBB46A56EF}"/>
              </a:ext>
            </a:extLst>
          </p:cNvPr>
          <p:cNvSpPr txBox="1"/>
          <p:nvPr/>
        </p:nvSpPr>
        <p:spPr>
          <a:xfrm>
            <a:off x="8922527" y="53025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8390AF3-7AF2-5B7B-5048-D899B78597BA}"/>
              </a:ext>
            </a:extLst>
          </p:cNvPr>
          <p:cNvSpPr txBox="1"/>
          <p:nvPr/>
        </p:nvSpPr>
        <p:spPr>
          <a:xfrm>
            <a:off x="9784299" y="53025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053F1A7-62DE-50F4-9FE1-3F5A62781D99}"/>
              </a:ext>
            </a:extLst>
          </p:cNvPr>
          <p:cNvSpPr txBox="1"/>
          <p:nvPr/>
        </p:nvSpPr>
        <p:spPr>
          <a:xfrm>
            <a:off x="10600605" y="53025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9053470-2687-F6D3-90C4-FA3B4EA1356D}"/>
              </a:ext>
            </a:extLst>
          </p:cNvPr>
          <p:cNvSpPr txBox="1"/>
          <p:nvPr/>
        </p:nvSpPr>
        <p:spPr>
          <a:xfrm>
            <a:off x="11453397" y="53025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EE057CD-460E-AEA1-2663-C6A704B9F54E}"/>
              </a:ext>
            </a:extLst>
          </p:cNvPr>
          <p:cNvSpPr txBox="1"/>
          <p:nvPr/>
        </p:nvSpPr>
        <p:spPr>
          <a:xfrm>
            <a:off x="11052114" y="44199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75CB083-3CD9-B3EA-571D-C521988D6337}"/>
              </a:ext>
            </a:extLst>
          </p:cNvPr>
          <p:cNvSpPr txBox="1"/>
          <p:nvPr/>
        </p:nvSpPr>
        <p:spPr>
          <a:xfrm>
            <a:off x="9469095" y="45131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755706C-DB69-2096-D2C1-E920768623C2}"/>
              </a:ext>
            </a:extLst>
          </p:cNvPr>
          <p:cNvSpPr txBox="1"/>
          <p:nvPr/>
        </p:nvSpPr>
        <p:spPr>
          <a:xfrm>
            <a:off x="10278822" y="37492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B49DED5-BE25-A20A-E0E8-82093812C356}"/>
              </a:ext>
            </a:extLst>
          </p:cNvPr>
          <p:cNvSpPr txBox="1"/>
          <p:nvPr/>
        </p:nvSpPr>
        <p:spPr>
          <a:xfrm>
            <a:off x="9088184" y="270568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081649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PA4: Ending your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Implement </a:t>
            </a:r>
            <a:r>
              <a:rPr lang="en-US" sz="3600" dirty="0" err="1">
                <a:ea typeface="MS Mincho" panose="02020609040205080304" pitchFamily="49" charset="-128"/>
              </a:rPr>
              <a:t>sys_exit</a:t>
            </a:r>
            <a:r>
              <a:rPr lang="en-US" sz="3600" dirty="0">
                <a:ea typeface="MS Mincho" panose="02020609040205080304" pitchFamily="49" charset="-128"/>
              </a:rPr>
              <a:t>( 0 ) like other </a:t>
            </a:r>
            <a:r>
              <a:rPr lang="en-US" sz="3600" dirty="0" err="1">
                <a:ea typeface="MS Mincho" panose="02020609040205080304" pitchFamily="49" charset="-128"/>
              </a:rPr>
              <a:t>syscalls</a:t>
            </a:r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Reminder: parameters are in registers just like the other system calls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ALSO: </a:t>
            </a:r>
            <a:r>
              <a:rPr lang="en-US" sz="3600" dirty="0" err="1">
                <a:ea typeface="MS Mincho" panose="02020609040205080304" pitchFamily="49" charset="-128"/>
              </a:rPr>
              <a:t>sys_write</a:t>
            </a:r>
            <a:r>
              <a:rPr lang="en-US" sz="3600" dirty="0">
                <a:ea typeface="MS Mincho" panose="02020609040205080304" pitchFamily="49" charset="-128"/>
              </a:rPr>
              <a:t> shouldn’t count the null terminator as a part of the string (so if outputting one byte, your size is 1, not 2 by including the null terminator)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5858371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CISC Sethi-Ullman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257B8903-4733-96ED-45EA-9D16B7571EAC}"/>
              </a:ext>
            </a:extLst>
          </p:cNvPr>
          <p:cNvSpPr/>
          <p:nvPr/>
        </p:nvSpPr>
        <p:spPr>
          <a:xfrm>
            <a:off x="2302362" y="4088887"/>
            <a:ext cx="651263" cy="657841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82715B2-ED34-A2A6-6ECB-3801C914D382}"/>
              </a:ext>
            </a:extLst>
          </p:cNvPr>
          <p:cNvSpPr/>
          <p:nvPr/>
        </p:nvSpPr>
        <p:spPr>
          <a:xfrm>
            <a:off x="3612564" y="4088886"/>
            <a:ext cx="651263" cy="657841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8F883A63-5A04-FF7B-5A3D-BB34352265F0}"/>
              </a:ext>
            </a:extLst>
          </p:cNvPr>
          <p:cNvSpPr/>
          <p:nvPr/>
        </p:nvSpPr>
        <p:spPr>
          <a:xfrm>
            <a:off x="2961301" y="2980830"/>
            <a:ext cx="651263" cy="657841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52A55FD-F406-FDC8-68EC-806D80FEFAD6}"/>
              </a:ext>
            </a:extLst>
          </p:cNvPr>
          <p:cNvCxnSpPr>
            <a:stCxn id="9" idx="0"/>
            <a:endCxn id="11" idx="2"/>
          </p:cNvCxnSpPr>
          <p:nvPr/>
        </p:nvCxnSpPr>
        <p:spPr>
          <a:xfrm flipV="1">
            <a:off x="2627994" y="3638671"/>
            <a:ext cx="333307" cy="450216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E29C691-ABF4-AE78-8A74-A9CF36137751}"/>
              </a:ext>
            </a:extLst>
          </p:cNvPr>
          <p:cNvCxnSpPr>
            <a:cxnSpLocks/>
            <a:stCxn id="10" idx="0"/>
            <a:endCxn id="11" idx="4"/>
          </p:cNvCxnSpPr>
          <p:nvPr/>
        </p:nvCxnSpPr>
        <p:spPr>
          <a:xfrm flipH="1" flipV="1">
            <a:off x="3612564" y="3638671"/>
            <a:ext cx="325632" cy="450215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AF722529-E532-D7C1-47CC-6134BFBA1990}"/>
              </a:ext>
            </a:extLst>
          </p:cNvPr>
          <p:cNvSpPr/>
          <p:nvPr/>
        </p:nvSpPr>
        <p:spPr>
          <a:xfrm>
            <a:off x="7590397" y="4085988"/>
            <a:ext cx="651263" cy="657841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44E8F150-55E9-AE1A-CEE5-2D7CA49FE078}"/>
              </a:ext>
            </a:extLst>
          </p:cNvPr>
          <p:cNvSpPr/>
          <p:nvPr/>
        </p:nvSpPr>
        <p:spPr>
          <a:xfrm>
            <a:off x="8900599" y="4085987"/>
            <a:ext cx="651263" cy="657841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DE60FD8D-533E-DA96-DDF4-6A9D4F938B70}"/>
              </a:ext>
            </a:extLst>
          </p:cNvPr>
          <p:cNvSpPr/>
          <p:nvPr/>
        </p:nvSpPr>
        <p:spPr>
          <a:xfrm>
            <a:off x="8249336" y="2977931"/>
            <a:ext cx="651263" cy="657841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D0801D2-018A-2BC0-2A81-72C94BE35480}"/>
              </a:ext>
            </a:extLst>
          </p:cNvPr>
          <p:cNvCxnSpPr>
            <a:stCxn id="17" idx="0"/>
            <a:endCxn id="19" idx="2"/>
          </p:cNvCxnSpPr>
          <p:nvPr/>
        </p:nvCxnSpPr>
        <p:spPr>
          <a:xfrm flipV="1">
            <a:off x="7916029" y="3635772"/>
            <a:ext cx="333307" cy="450216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384B0E5-936E-D190-7158-12802B86F4A8}"/>
              </a:ext>
            </a:extLst>
          </p:cNvPr>
          <p:cNvCxnSpPr>
            <a:cxnSpLocks/>
            <a:stCxn id="18" idx="0"/>
            <a:endCxn id="19" idx="4"/>
          </p:cNvCxnSpPr>
          <p:nvPr/>
        </p:nvCxnSpPr>
        <p:spPr>
          <a:xfrm flipH="1" flipV="1">
            <a:off x="8900599" y="3635772"/>
            <a:ext cx="325632" cy="450215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3C0B8B4C-BE90-C2F5-8D13-A9FD185BB9C2}"/>
              </a:ext>
            </a:extLst>
          </p:cNvPr>
          <p:cNvSpPr/>
          <p:nvPr/>
        </p:nvSpPr>
        <p:spPr>
          <a:xfrm>
            <a:off x="5391518" y="3635771"/>
            <a:ext cx="1396818" cy="45021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82F5C1-971B-4466-49FB-3E10CF95442B}"/>
              </a:ext>
            </a:extLst>
          </p:cNvPr>
          <p:cNvSpPr txBox="1"/>
          <p:nvPr/>
        </p:nvSpPr>
        <p:spPr>
          <a:xfrm>
            <a:off x="5582544" y="5507849"/>
            <a:ext cx="10147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41127286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CISC Sethi-Ullman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257B8903-4733-96ED-45EA-9D16B7571EAC}"/>
              </a:ext>
            </a:extLst>
          </p:cNvPr>
          <p:cNvSpPr/>
          <p:nvPr/>
        </p:nvSpPr>
        <p:spPr>
          <a:xfrm>
            <a:off x="2302362" y="2931086"/>
            <a:ext cx="651263" cy="657841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82715B2-ED34-A2A6-6ECB-3801C914D382}"/>
              </a:ext>
            </a:extLst>
          </p:cNvPr>
          <p:cNvSpPr/>
          <p:nvPr/>
        </p:nvSpPr>
        <p:spPr>
          <a:xfrm>
            <a:off x="3612564" y="2931085"/>
            <a:ext cx="651263" cy="657841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8F883A63-5A04-FF7B-5A3D-BB34352265F0}"/>
              </a:ext>
            </a:extLst>
          </p:cNvPr>
          <p:cNvSpPr/>
          <p:nvPr/>
        </p:nvSpPr>
        <p:spPr>
          <a:xfrm>
            <a:off x="2961301" y="1823029"/>
            <a:ext cx="651263" cy="657841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52A55FD-F406-FDC8-68EC-806D80FEFAD6}"/>
              </a:ext>
            </a:extLst>
          </p:cNvPr>
          <p:cNvCxnSpPr>
            <a:stCxn id="9" idx="0"/>
            <a:endCxn id="11" idx="2"/>
          </p:cNvCxnSpPr>
          <p:nvPr/>
        </p:nvCxnSpPr>
        <p:spPr>
          <a:xfrm flipV="1">
            <a:off x="2627994" y="2480870"/>
            <a:ext cx="333307" cy="450216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E29C691-ABF4-AE78-8A74-A9CF36137751}"/>
              </a:ext>
            </a:extLst>
          </p:cNvPr>
          <p:cNvCxnSpPr>
            <a:cxnSpLocks/>
            <a:stCxn id="10" idx="0"/>
            <a:endCxn id="11" idx="4"/>
          </p:cNvCxnSpPr>
          <p:nvPr/>
        </p:nvCxnSpPr>
        <p:spPr>
          <a:xfrm flipH="1" flipV="1">
            <a:off x="3612564" y="2480870"/>
            <a:ext cx="325632" cy="450215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AF722529-E532-D7C1-47CC-6134BFBA1990}"/>
              </a:ext>
            </a:extLst>
          </p:cNvPr>
          <p:cNvSpPr/>
          <p:nvPr/>
        </p:nvSpPr>
        <p:spPr>
          <a:xfrm>
            <a:off x="7590397" y="2928187"/>
            <a:ext cx="651263" cy="657841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44E8F150-55E9-AE1A-CEE5-2D7CA49FE078}"/>
              </a:ext>
            </a:extLst>
          </p:cNvPr>
          <p:cNvSpPr/>
          <p:nvPr/>
        </p:nvSpPr>
        <p:spPr>
          <a:xfrm>
            <a:off x="8900599" y="2928186"/>
            <a:ext cx="651263" cy="657841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DE60FD8D-533E-DA96-DDF4-6A9D4F938B70}"/>
              </a:ext>
            </a:extLst>
          </p:cNvPr>
          <p:cNvSpPr/>
          <p:nvPr/>
        </p:nvSpPr>
        <p:spPr>
          <a:xfrm>
            <a:off x="8249336" y="1820130"/>
            <a:ext cx="651263" cy="657841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D0801D2-018A-2BC0-2A81-72C94BE35480}"/>
              </a:ext>
            </a:extLst>
          </p:cNvPr>
          <p:cNvCxnSpPr>
            <a:stCxn id="17" idx="0"/>
            <a:endCxn id="19" idx="2"/>
          </p:cNvCxnSpPr>
          <p:nvPr/>
        </p:nvCxnSpPr>
        <p:spPr>
          <a:xfrm flipV="1">
            <a:off x="7916029" y="2477971"/>
            <a:ext cx="333307" cy="450216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384B0E5-936E-D190-7158-12802B86F4A8}"/>
              </a:ext>
            </a:extLst>
          </p:cNvPr>
          <p:cNvCxnSpPr>
            <a:cxnSpLocks/>
            <a:stCxn id="18" idx="0"/>
            <a:endCxn id="19" idx="4"/>
          </p:cNvCxnSpPr>
          <p:nvPr/>
        </p:nvCxnSpPr>
        <p:spPr>
          <a:xfrm flipH="1" flipV="1">
            <a:off x="8900599" y="2477971"/>
            <a:ext cx="325632" cy="450215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3C0B8B4C-BE90-C2F5-8D13-A9FD185BB9C2}"/>
              </a:ext>
            </a:extLst>
          </p:cNvPr>
          <p:cNvSpPr/>
          <p:nvPr/>
        </p:nvSpPr>
        <p:spPr>
          <a:xfrm>
            <a:off x="5391518" y="2477970"/>
            <a:ext cx="1396818" cy="45021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82F5C1-971B-4466-49FB-3E10CF95442B}"/>
              </a:ext>
            </a:extLst>
          </p:cNvPr>
          <p:cNvSpPr txBox="1"/>
          <p:nvPr/>
        </p:nvSpPr>
        <p:spPr>
          <a:xfrm>
            <a:off x="1250461" y="4315250"/>
            <a:ext cx="967893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While it looks simple enough, difficult to tell if the choice</a:t>
            </a:r>
            <a:br>
              <a:rPr lang="en-US" sz="2800" dirty="0"/>
            </a:br>
            <a:r>
              <a:rPr lang="en-US" sz="2800" dirty="0"/>
              <a:t>is optimal or not (Either in the same expression or later, what</a:t>
            </a:r>
            <a:br>
              <a:rPr lang="en-US" sz="2800" dirty="0"/>
            </a:br>
            <a:r>
              <a:rPr lang="en-US" sz="2800" dirty="0"/>
              <a:t>if that variable is used when we used a 0-cost memory operand?)</a:t>
            </a:r>
          </a:p>
        </p:txBody>
      </p:sp>
    </p:spTree>
    <p:extLst>
      <p:ext uri="{BB962C8B-B14F-4D97-AF65-F5344CB8AC3E}">
        <p14:creationId xmlns:p14="http://schemas.microsoft.com/office/powerpoint/2010/main" val="24490130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Strahler Number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The number obtained by</a:t>
            </a:r>
            <a:br>
              <a:rPr lang="en-US" sz="3600" dirty="0">
                <a:ea typeface="MS Mincho" panose="02020609040205080304" pitchFamily="49" charset="-128"/>
              </a:rPr>
            </a:br>
            <a:r>
              <a:rPr lang="en-US" sz="3600" dirty="0">
                <a:ea typeface="MS Mincho" panose="02020609040205080304" pitchFamily="49" charset="-128"/>
              </a:rPr>
              <a:t>Sethi-Ullman is called the</a:t>
            </a:r>
            <a:br>
              <a:rPr lang="en-US" sz="3600" dirty="0">
                <a:ea typeface="MS Mincho" panose="02020609040205080304" pitchFamily="49" charset="-128"/>
              </a:rPr>
            </a:br>
            <a:r>
              <a:rPr lang="en-US" sz="3600" dirty="0">
                <a:ea typeface="MS Mincho" panose="02020609040205080304" pitchFamily="49" charset="-128"/>
              </a:rPr>
              <a:t>Strahler Number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However, recall that</a:t>
            </a:r>
            <a:br>
              <a:rPr lang="en-US" sz="3600" dirty="0">
                <a:ea typeface="MS Mincho" panose="02020609040205080304" pitchFamily="49" charset="-128"/>
              </a:rPr>
            </a:br>
            <a:r>
              <a:rPr lang="en-US" sz="3600" dirty="0">
                <a:ea typeface="MS Mincho" panose="02020609040205080304" pitchFamily="49" charset="-128"/>
              </a:rPr>
              <a:t>Sethi-Ullman is a linear</a:t>
            </a:r>
            <a:br>
              <a:rPr lang="en-US" sz="3600" dirty="0">
                <a:ea typeface="MS Mincho" panose="02020609040205080304" pitchFamily="49" charset="-128"/>
              </a:rPr>
            </a:br>
            <a:r>
              <a:rPr lang="en-US" sz="3600" dirty="0">
                <a:ea typeface="MS Mincho" panose="02020609040205080304" pitchFamily="49" charset="-128"/>
              </a:rPr>
              <a:t>-time complexity algorithm.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If K-coloring is NP-complete,</a:t>
            </a:r>
            <a:br>
              <a:rPr lang="en-US" sz="3600" dirty="0">
                <a:ea typeface="MS Mincho" panose="02020609040205080304" pitchFamily="49" charset="-128"/>
              </a:rPr>
            </a:br>
            <a:r>
              <a:rPr lang="en-US" sz="3600" dirty="0">
                <a:ea typeface="MS Mincho" panose="02020609040205080304" pitchFamily="49" charset="-128"/>
              </a:rPr>
              <a:t>then what does that say about Sethi-Ullman?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4" name="Picture 13" descr="A colorful tree with numbers on it&#10;&#10;Description automatically generated">
            <a:extLst>
              <a:ext uri="{FF2B5EF4-FFF2-40B4-BE49-F238E27FC236}">
                <a16:creationId xmlns:a16="http://schemas.microsoft.com/office/drawing/2014/main" id="{CE945A8E-AA29-58B6-9F24-B7C5AA2491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9782" y="1933630"/>
            <a:ext cx="5453851" cy="349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9692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Why not bother with x64?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How many registers does it take to evaluate the following expression and push it on the stack?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pPr marL="0" indent="0" algn="ctr">
              <a:buNone/>
            </a:pPr>
            <a:r>
              <a:rPr lang="en-US" sz="3600" dirty="0">
                <a:ea typeface="MS Mincho" panose="02020609040205080304" pitchFamily="49" charset="-128"/>
              </a:rPr>
              <a:t>3 + 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1370220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Final bit of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Recall our expression evaluation relied on the stack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Results in code like this: (3+x)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push 3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push [x] 		(a.k.a. push [rbp-8])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pop </a:t>
            </a:r>
            <a:r>
              <a:rPr lang="en-US" sz="3600" dirty="0" err="1">
                <a:ea typeface="MS Mincho" panose="02020609040205080304" pitchFamily="49" charset="-128"/>
              </a:rPr>
              <a:t>rax</a:t>
            </a: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pop </a:t>
            </a:r>
            <a:r>
              <a:rPr lang="en-US" sz="3600" dirty="0" err="1">
                <a:ea typeface="MS Mincho" panose="02020609040205080304" pitchFamily="49" charset="-128"/>
              </a:rPr>
              <a:t>rcx</a:t>
            </a: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add </a:t>
            </a:r>
            <a:r>
              <a:rPr lang="en-US" sz="3600" dirty="0" err="1">
                <a:ea typeface="MS Mincho" panose="02020609040205080304" pitchFamily="49" charset="-128"/>
              </a:rPr>
              <a:t>rax</a:t>
            </a:r>
            <a:r>
              <a:rPr lang="en-US" sz="3600" dirty="0">
                <a:ea typeface="MS Mincho" panose="02020609040205080304" pitchFamily="49" charset="-128"/>
              </a:rPr>
              <a:t>, </a:t>
            </a:r>
            <a:r>
              <a:rPr lang="en-US" sz="3600" dirty="0" err="1">
                <a:ea typeface="MS Mincho" panose="02020609040205080304" pitchFamily="49" charset="-128"/>
              </a:rPr>
              <a:t>rcx</a:t>
            </a: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push </a:t>
            </a:r>
            <a:r>
              <a:rPr lang="en-US" sz="3600" dirty="0" err="1">
                <a:ea typeface="MS Mincho" panose="02020609040205080304" pitchFamily="49" charset="-128"/>
              </a:rPr>
              <a:t>rax</a:t>
            </a:r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0916156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9E5F6EE-8449-18FB-875E-8EE00A507B77}"/>
              </a:ext>
            </a:extLst>
          </p:cNvPr>
          <p:cNvSpPr/>
          <p:nvPr/>
        </p:nvSpPr>
        <p:spPr>
          <a:xfrm>
            <a:off x="3545329" y="3151062"/>
            <a:ext cx="3286412" cy="1970943"/>
          </a:xfrm>
          <a:custGeom>
            <a:avLst/>
            <a:gdLst>
              <a:gd name="connsiteX0" fmla="*/ 0 w 3286412"/>
              <a:gd name="connsiteY0" fmla="*/ 0 h 1970943"/>
              <a:gd name="connsiteX1" fmla="*/ 514871 w 3286412"/>
              <a:gd name="connsiteY1" fmla="*/ 0 h 1970943"/>
              <a:gd name="connsiteX2" fmla="*/ 996878 w 3286412"/>
              <a:gd name="connsiteY2" fmla="*/ 0 h 1970943"/>
              <a:gd name="connsiteX3" fmla="*/ 1577478 w 3286412"/>
              <a:gd name="connsiteY3" fmla="*/ 0 h 1970943"/>
              <a:gd name="connsiteX4" fmla="*/ 2125213 w 3286412"/>
              <a:gd name="connsiteY4" fmla="*/ 0 h 1970943"/>
              <a:gd name="connsiteX5" fmla="*/ 2672948 w 3286412"/>
              <a:gd name="connsiteY5" fmla="*/ 0 h 1970943"/>
              <a:gd name="connsiteX6" fmla="*/ 3286412 w 3286412"/>
              <a:gd name="connsiteY6" fmla="*/ 0 h 1970943"/>
              <a:gd name="connsiteX7" fmla="*/ 3286412 w 3286412"/>
              <a:gd name="connsiteY7" fmla="*/ 512445 h 1970943"/>
              <a:gd name="connsiteX8" fmla="*/ 3286412 w 3286412"/>
              <a:gd name="connsiteY8" fmla="*/ 965762 h 1970943"/>
              <a:gd name="connsiteX9" fmla="*/ 3286412 w 3286412"/>
              <a:gd name="connsiteY9" fmla="*/ 1478207 h 1970943"/>
              <a:gd name="connsiteX10" fmla="*/ 3286412 w 3286412"/>
              <a:gd name="connsiteY10" fmla="*/ 1970943 h 1970943"/>
              <a:gd name="connsiteX11" fmla="*/ 2705813 w 3286412"/>
              <a:gd name="connsiteY11" fmla="*/ 1970943 h 1970943"/>
              <a:gd name="connsiteX12" fmla="*/ 2125213 w 3286412"/>
              <a:gd name="connsiteY12" fmla="*/ 1970943 h 1970943"/>
              <a:gd name="connsiteX13" fmla="*/ 1511750 w 3286412"/>
              <a:gd name="connsiteY13" fmla="*/ 1970943 h 1970943"/>
              <a:gd name="connsiteX14" fmla="*/ 996878 w 3286412"/>
              <a:gd name="connsiteY14" fmla="*/ 1970943 h 1970943"/>
              <a:gd name="connsiteX15" fmla="*/ 0 w 3286412"/>
              <a:gd name="connsiteY15" fmla="*/ 1970943 h 1970943"/>
              <a:gd name="connsiteX16" fmla="*/ 0 w 3286412"/>
              <a:gd name="connsiteY16" fmla="*/ 1517626 h 1970943"/>
              <a:gd name="connsiteX17" fmla="*/ 0 w 3286412"/>
              <a:gd name="connsiteY17" fmla="*/ 1024890 h 1970943"/>
              <a:gd name="connsiteX18" fmla="*/ 0 w 3286412"/>
              <a:gd name="connsiteY18" fmla="*/ 512445 h 1970943"/>
              <a:gd name="connsiteX19" fmla="*/ 0 w 3286412"/>
              <a:gd name="connsiteY19" fmla="*/ 0 h 1970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286412" h="1970943" fill="none" extrusionOk="0">
                <a:moveTo>
                  <a:pt x="0" y="0"/>
                </a:moveTo>
                <a:cubicBezTo>
                  <a:pt x="123191" y="-5503"/>
                  <a:pt x="258889" y="55295"/>
                  <a:pt x="514871" y="0"/>
                </a:cubicBezTo>
                <a:cubicBezTo>
                  <a:pt x="770853" y="-55295"/>
                  <a:pt x="899060" y="39793"/>
                  <a:pt x="996878" y="0"/>
                </a:cubicBezTo>
                <a:cubicBezTo>
                  <a:pt x="1094696" y="-39793"/>
                  <a:pt x="1458972" y="28908"/>
                  <a:pt x="1577478" y="0"/>
                </a:cubicBezTo>
                <a:cubicBezTo>
                  <a:pt x="1695984" y="-28908"/>
                  <a:pt x="1881355" y="25289"/>
                  <a:pt x="2125213" y="0"/>
                </a:cubicBezTo>
                <a:cubicBezTo>
                  <a:pt x="2369071" y="-25289"/>
                  <a:pt x="2551104" y="19488"/>
                  <a:pt x="2672948" y="0"/>
                </a:cubicBezTo>
                <a:cubicBezTo>
                  <a:pt x="2794792" y="-19488"/>
                  <a:pt x="3019924" y="28990"/>
                  <a:pt x="3286412" y="0"/>
                </a:cubicBezTo>
                <a:cubicBezTo>
                  <a:pt x="3292886" y="198247"/>
                  <a:pt x="3235711" y="282103"/>
                  <a:pt x="3286412" y="512445"/>
                </a:cubicBezTo>
                <a:cubicBezTo>
                  <a:pt x="3337113" y="742787"/>
                  <a:pt x="3237047" y="766416"/>
                  <a:pt x="3286412" y="965762"/>
                </a:cubicBezTo>
                <a:cubicBezTo>
                  <a:pt x="3335777" y="1165108"/>
                  <a:pt x="3283496" y="1335368"/>
                  <a:pt x="3286412" y="1478207"/>
                </a:cubicBezTo>
                <a:cubicBezTo>
                  <a:pt x="3289328" y="1621046"/>
                  <a:pt x="3244929" y="1792496"/>
                  <a:pt x="3286412" y="1970943"/>
                </a:cubicBezTo>
                <a:cubicBezTo>
                  <a:pt x="3089449" y="2031830"/>
                  <a:pt x="2952281" y="1904283"/>
                  <a:pt x="2705813" y="1970943"/>
                </a:cubicBezTo>
                <a:cubicBezTo>
                  <a:pt x="2459345" y="2037603"/>
                  <a:pt x="2250879" y="1922538"/>
                  <a:pt x="2125213" y="1970943"/>
                </a:cubicBezTo>
                <a:cubicBezTo>
                  <a:pt x="1999547" y="2019348"/>
                  <a:pt x="1748119" y="1917673"/>
                  <a:pt x="1511750" y="1970943"/>
                </a:cubicBezTo>
                <a:cubicBezTo>
                  <a:pt x="1275381" y="2024213"/>
                  <a:pt x="1236516" y="1966107"/>
                  <a:pt x="996878" y="1970943"/>
                </a:cubicBezTo>
                <a:cubicBezTo>
                  <a:pt x="757240" y="1975779"/>
                  <a:pt x="435659" y="1969114"/>
                  <a:pt x="0" y="1970943"/>
                </a:cubicBezTo>
                <a:cubicBezTo>
                  <a:pt x="-32798" y="1780580"/>
                  <a:pt x="13439" y="1682048"/>
                  <a:pt x="0" y="1517626"/>
                </a:cubicBezTo>
                <a:cubicBezTo>
                  <a:pt x="-13439" y="1353204"/>
                  <a:pt x="31579" y="1193009"/>
                  <a:pt x="0" y="1024890"/>
                </a:cubicBezTo>
                <a:cubicBezTo>
                  <a:pt x="-31579" y="856771"/>
                  <a:pt x="31373" y="672573"/>
                  <a:pt x="0" y="512445"/>
                </a:cubicBezTo>
                <a:cubicBezTo>
                  <a:pt x="-31373" y="352318"/>
                  <a:pt x="55494" y="161204"/>
                  <a:pt x="0" y="0"/>
                </a:cubicBezTo>
                <a:close/>
              </a:path>
              <a:path w="3286412" h="1970943" stroke="0" extrusionOk="0">
                <a:moveTo>
                  <a:pt x="0" y="0"/>
                </a:moveTo>
                <a:cubicBezTo>
                  <a:pt x="105160" y="-5084"/>
                  <a:pt x="301930" y="6486"/>
                  <a:pt x="514871" y="0"/>
                </a:cubicBezTo>
                <a:cubicBezTo>
                  <a:pt x="727812" y="-6486"/>
                  <a:pt x="761641" y="37976"/>
                  <a:pt x="964014" y="0"/>
                </a:cubicBezTo>
                <a:cubicBezTo>
                  <a:pt x="1166387" y="-37976"/>
                  <a:pt x="1323803" y="26106"/>
                  <a:pt x="1577478" y="0"/>
                </a:cubicBezTo>
                <a:cubicBezTo>
                  <a:pt x="1831153" y="-26106"/>
                  <a:pt x="1945298" y="1091"/>
                  <a:pt x="2092349" y="0"/>
                </a:cubicBezTo>
                <a:cubicBezTo>
                  <a:pt x="2239400" y="-1091"/>
                  <a:pt x="2422577" y="31792"/>
                  <a:pt x="2607220" y="0"/>
                </a:cubicBezTo>
                <a:cubicBezTo>
                  <a:pt x="2791863" y="-31792"/>
                  <a:pt x="3117171" y="47497"/>
                  <a:pt x="3286412" y="0"/>
                </a:cubicBezTo>
                <a:cubicBezTo>
                  <a:pt x="3339924" y="218596"/>
                  <a:pt x="3266319" y="350042"/>
                  <a:pt x="3286412" y="453317"/>
                </a:cubicBezTo>
                <a:cubicBezTo>
                  <a:pt x="3306505" y="556592"/>
                  <a:pt x="3227730" y="734424"/>
                  <a:pt x="3286412" y="946053"/>
                </a:cubicBezTo>
                <a:cubicBezTo>
                  <a:pt x="3345094" y="1157682"/>
                  <a:pt x="3279795" y="1200738"/>
                  <a:pt x="3286412" y="1399370"/>
                </a:cubicBezTo>
                <a:cubicBezTo>
                  <a:pt x="3293029" y="1598002"/>
                  <a:pt x="3224727" y="1768511"/>
                  <a:pt x="3286412" y="1970943"/>
                </a:cubicBezTo>
                <a:cubicBezTo>
                  <a:pt x="3160599" y="2002957"/>
                  <a:pt x="2954336" y="1910855"/>
                  <a:pt x="2738677" y="1970943"/>
                </a:cubicBezTo>
                <a:cubicBezTo>
                  <a:pt x="2523019" y="2031031"/>
                  <a:pt x="2437259" y="1915935"/>
                  <a:pt x="2223805" y="1970943"/>
                </a:cubicBezTo>
                <a:cubicBezTo>
                  <a:pt x="2010351" y="2025951"/>
                  <a:pt x="1781271" y="1934313"/>
                  <a:pt x="1610342" y="1970943"/>
                </a:cubicBezTo>
                <a:cubicBezTo>
                  <a:pt x="1439413" y="2007573"/>
                  <a:pt x="1165419" y="1910302"/>
                  <a:pt x="996878" y="1970943"/>
                </a:cubicBezTo>
                <a:cubicBezTo>
                  <a:pt x="828337" y="2031584"/>
                  <a:pt x="651226" y="1943258"/>
                  <a:pt x="514871" y="1970943"/>
                </a:cubicBezTo>
                <a:cubicBezTo>
                  <a:pt x="378516" y="1998628"/>
                  <a:pt x="190003" y="1935850"/>
                  <a:pt x="0" y="1970943"/>
                </a:cubicBezTo>
                <a:cubicBezTo>
                  <a:pt x="-4059" y="1817140"/>
                  <a:pt x="7447" y="1679074"/>
                  <a:pt x="0" y="1438788"/>
                </a:cubicBezTo>
                <a:cubicBezTo>
                  <a:pt x="-7447" y="1198502"/>
                  <a:pt x="21293" y="1095781"/>
                  <a:pt x="0" y="1005181"/>
                </a:cubicBezTo>
                <a:cubicBezTo>
                  <a:pt x="-21293" y="914581"/>
                  <a:pt x="2218" y="687239"/>
                  <a:pt x="0" y="551864"/>
                </a:cubicBezTo>
                <a:cubicBezTo>
                  <a:pt x="-2218" y="416489"/>
                  <a:pt x="7998" y="215857"/>
                  <a:pt x="0" y="0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Final bit of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Recall our expression evaluation relied on the stack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Results in code like this: (3+x)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push 3	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push […]	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pop </a:t>
            </a:r>
            <a:r>
              <a:rPr lang="en-US" sz="3600" dirty="0" err="1">
                <a:ea typeface="MS Mincho" panose="02020609040205080304" pitchFamily="49" charset="-128"/>
              </a:rPr>
              <a:t>rax</a:t>
            </a: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pop </a:t>
            </a:r>
            <a:r>
              <a:rPr lang="en-US" sz="3600" dirty="0" err="1">
                <a:ea typeface="MS Mincho" panose="02020609040205080304" pitchFamily="49" charset="-128"/>
              </a:rPr>
              <a:t>rcx</a:t>
            </a: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add </a:t>
            </a:r>
            <a:r>
              <a:rPr lang="en-US" sz="3600" dirty="0" err="1">
                <a:ea typeface="MS Mincho" panose="02020609040205080304" pitchFamily="49" charset="-128"/>
              </a:rPr>
              <a:t>rax</a:t>
            </a:r>
            <a:r>
              <a:rPr lang="en-US" sz="3600" dirty="0">
                <a:ea typeface="MS Mincho" panose="02020609040205080304" pitchFamily="49" charset="-128"/>
              </a:rPr>
              <a:t>, </a:t>
            </a:r>
            <a:r>
              <a:rPr lang="en-US" sz="3600" dirty="0" err="1">
                <a:ea typeface="MS Mincho" panose="02020609040205080304" pitchFamily="49" charset="-128"/>
              </a:rPr>
              <a:t>rcx</a:t>
            </a: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push </a:t>
            </a:r>
            <a:r>
              <a:rPr lang="en-US" sz="3600" dirty="0" err="1">
                <a:ea typeface="MS Mincho" panose="02020609040205080304" pitchFamily="49" charset="-128"/>
              </a:rPr>
              <a:t>rax</a:t>
            </a:r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2DA7C7C6-4D45-803D-84FE-B57412368472}"/>
              </a:ext>
            </a:extLst>
          </p:cNvPr>
          <p:cNvSpPr/>
          <p:nvPr/>
        </p:nvSpPr>
        <p:spPr>
          <a:xfrm>
            <a:off x="3152274" y="2929689"/>
            <a:ext cx="577515" cy="2081464"/>
          </a:xfrm>
          <a:prstGeom prst="rightBrac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F15CA1-227C-5F06-1811-1B93F29078E4}"/>
              </a:ext>
            </a:extLst>
          </p:cNvPr>
          <p:cNvSpPr txBox="1"/>
          <p:nvPr/>
        </p:nvSpPr>
        <p:spPr>
          <a:xfrm>
            <a:off x="3881266" y="3552345"/>
            <a:ext cx="171290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mov </a:t>
            </a:r>
            <a:r>
              <a:rPr lang="en-US" sz="2400" dirty="0" err="1"/>
              <a:t>rax</a:t>
            </a:r>
            <a:r>
              <a:rPr lang="en-US" sz="2400" dirty="0"/>
              <a:t>, 3</a:t>
            </a:r>
            <a:br>
              <a:rPr lang="en-US" sz="2400" dirty="0"/>
            </a:br>
            <a:r>
              <a:rPr lang="en-US" sz="2400" dirty="0"/>
              <a:t>mov </a:t>
            </a:r>
            <a:r>
              <a:rPr lang="en-US" sz="2400" dirty="0" err="1"/>
              <a:t>rcx</a:t>
            </a:r>
            <a:r>
              <a:rPr lang="en-US" sz="2400" dirty="0"/>
              <a:t>, […]</a:t>
            </a:r>
          </a:p>
          <a:p>
            <a:r>
              <a:rPr lang="en-US" sz="2400" dirty="0"/>
              <a:t>add </a:t>
            </a:r>
            <a:r>
              <a:rPr lang="en-US" sz="2400" dirty="0" err="1"/>
              <a:t>rax</a:t>
            </a:r>
            <a:r>
              <a:rPr lang="en-US" sz="2400" dirty="0"/>
              <a:t>, </a:t>
            </a:r>
            <a:r>
              <a:rPr lang="en-US" sz="2400" dirty="0" err="1"/>
              <a:t>rcx</a:t>
            </a:r>
            <a:br>
              <a:rPr lang="en-US" sz="2400" dirty="0"/>
            </a:br>
            <a:r>
              <a:rPr lang="en-US" sz="2400" dirty="0"/>
              <a:t>push </a:t>
            </a:r>
            <a:r>
              <a:rPr lang="en-US" sz="2400" dirty="0" err="1"/>
              <a:t>rax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8BA209-AE46-CED4-5B3B-D80842386B33}"/>
              </a:ext>
            </a:extLst>
          </p:cNvPr>
          <p:cNvSpPr txBox="1"/>
          <p:nvPr/>
        </p:nvSpPr>
        <p:spPr>
          <a:xfrm>
            <a:off x="3545329" y="3244334"/>
            <a:ext cx="328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Condense consecutive push/pop</a:t>
            </a:r>
          </a:p>
        </p:txBody>
      </p:sp>
    </p:spTree>
    <p:extLst>
      <p:ext uri="{BB962C8B-B14F-4D97-AF65-F5344CB8AC3E}">
        <p14:creationId xmlns:p14="http://schemas.microsoft.com/office/powerpoint/2010/main" val="36129811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998C3D5-C6BD-1B31-BCAF-43E90668AAD2}"/>
              </a:ext>
            </a:extLst>
          </p:cNvPr>
          <p:cNvSpPr/>
          <p:nvPr/>
        </p:nvSpPr>
        <p:spPr>
          <a:xfrm>
            <a:off x="7117846" y="3552345"/>
            <a:ext cx="3914159" cy="1733557"/>
          </a:xfrm>
          <a:custGeom>
            <a:avLst/>
            <a:gdLst>
              <a:gd name="connsiteX0" fmla="*/ 0 w 3914159"/>
              <a:gd name="connsiteY0" fmla="*/ 0 h 1733557"/>
              <a:gd name="connsiteX1" fmla="*/ 520024 w 3914159"/>
              <a:gd name="connsiteY1" fmla="*/ 0 h 1733557"/>
              <a:gd name="connsiteX2" fmla="*/ 1000906 w 3914159"/>
              <a:gd name="connsiteY2" fmla="*/ 0 h 1733557"/>
              <a:gd name="connsiteX3" fmla="*/ 1599214 w 3914159"/>
              <a:gd name="connsiteY3" fmla="*/ 0 h 1733557"/>
              <a:gd name="connsiteX4" fmla="*/ 2158379 w 3914159"/>
              <a:gd name="connsiteY4" fmla="*/ 0 h 1733557"/>
              <a:gd name="connsiteX5" fmla="*/ 2717545 w 3914159"/>
              <a:gd name="connsiteY5" fmla="*/ 0 h 1733557"/>
              <a:gd name="connsiteX6" fmla="*/ 3354993 w 3914159"/>
              <a:gd name="connsiteY6" fmla="*/ 0 h 1733557"/>
              <a:gd name="connsiteX7" fmla="*/ 3914159 w 3914159"/>
              <a:gd name="connsiteY7" fmla="*/ 0 h 1733557"/>
              <a:gd name="connsiteX8" fmla="*/ 3914159 w 3914159"/>
              <a:gd name="connsiteY8" fmla="*/ 525846 h 1733557"/>
              <a:gd name="connsiteX9" fmla="*/ 3914159 w 3914159"/>
              <a:gd name="connsiteY9" fmla="*/ 1121034 h 1733557"/>
              <a:gd name="connsiteX10" fmla="*/ 3914159 w 3914159"/>
              <a:gd name="connsiteY10" fmla="*/ 1733557 h 1733557"/>
              <a:gd name="connsiteX11" fmla="*/ 3315852 w 3914159"/>
              <a:gd name="connsiteY11" fmla="*/ 1733557 h 1733557"/>
              <a:gd name="connsiteX12" fmla="*/ 2717545 w 3914159"/>
              <a:gd name="connsiteY12" fmla="*/ 1733557 h 1733557"/>
              <a:gd name="connsiteX13" fmla="*/ 2080096 w 3914159"/>
              <a:gd name="connsiteY13" fmla="*/ 1733557 h 1733557"/>
              <a:gd name="connsiteX14" fmla="*/ 1560072 w 3914159"/>
              <a:gd name="connsiteY14" fmla="*/ 1733557 h 1733557"/>
              <a:gd name="connsiteX15" fmla="*/ 922623 w 3914159"/>
              <a:gd name="connsiteY15" fmla="*/ 1733557 h 1733557"/>
              <a:gd name="connsiteX16" fmla="*/ 0 w 3914159"/>
              <a:gd name="connsiteY16" fmla="*/ 1733557 h 1733557"/>
              <a:gd name="connsiteX17" fmla="*/ 0 w 3914159"/>
              <a:gd name="connsiteY17" fmla="*/ 1207711 h 1733557"/>
              <a:gd name="connsiteX18" fmla="*/ 0 w 3914159"/>
              <a:gd name="connsiteY18" fmla="*/ 612523 h 1733557"/>
              <a:gd name="connsiteX19" fmla="*/ 0 w 3914159"/>
              <a:gd name="connsiteY19" fmla="*/ 0 h 173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4159" h="1733557" fill="none" extrusionOk="0">
                <a:moveTo>
                  <a:pt x="0" y="0"/>
                </a:moveTo>
                <a:cubicBezTo>
                  <a:pt x="165605" y="-54403"/>
                  <a:pt x="324492" y="22936"/>
                  <a:pt x="520024" y="0"/>
                </a:cubicBezTo>
                <a:cubicBezTo>
                  <a:pt x="715556" y="-22936"/>
                  <a:pt x="830218" y="49652"/>
                  <a:pt x="1000906" y="0"/>
                </a:cubicBezTo>
                <a:cubicBezTo>
                  <a:pt x="1171594" y="-49652"/>
                  <a:pt x="1448271" y="660"/>
                  <a:pt x="1599214" y="0"/>
                </a:cubicBezTo>
                <a:cubicBezTo>
                  <a:pt x="1750157" y="-660"/>
                  <a:pt x="2030628" y="37418"/>
                  <a:pt x="2158379" y="0"/>
                </a:cubicBezTo>
                <a:cubicBezTo>
                  <a:pt x="2286131" y="-37418"/>
                  <a:pt x="2578726" y="31436"/>
                  <a:pt x="2717545" y="0"/>
                </a:cubicBezTo>
                <a:cubicBezTo>
                  <a:pt x="2856364" y="-31436"/>
                  <a:pt x="3195845" y="39499"/>
                  <a:pt x="3354993" y="0"/>
                </a:cubicBezTo>
                <a:cubicBezTo>
                  <a:pt x="3514141" y="-39499"/>
                  <a:pt x="3709014" y="18719"/>
                  <a:pt x="3914159" y="0"/>
                </a:cubicBezTo>
                <a:cubicBezTo>
                  <a:pt x="3938080" y="231325"/>
                  <a:pt x="3856461" y="364823"/>
                  <a:pt x="3914159" y="525846"/>
                </a:cubicBezTo>
                <a:cubicBezTo>
                  <a:pt x="3971857" y="686869"/>
                  <a:pt x="3842864" y="970642"/>
                  <a:pt x="3914159" y="1121034"/>
                </a:cubicBezTo>
                <a:cubicBezTo>
                  <a:pt x="3985454" y="1271426"/>
                  <a:pt x="3886794" y="1541751"/>
                  <a:pt x="3914159" y="1733557"/>
                </a:cubicBezTo>
                <a:cubicBezTo>
                  <a:pt x="3715466" y="1767999"/>
                  <a:pt x="3471090" y="1672807"/>
                  <a:pt x="3315852" y="1733557"/>
                </a:cubicBezTo>
                <a:cubicBezTo>
                  <a:pt x="3160614" y="1794307"/>
                  <a:pt x="2972822" y="1667935"/>
                  <a:pt x="2717545" y="1733557"/>
                </a:cubicBezTo>
                <a:cubicBezTo>
                  <a:pt x="2462268" y="1799179"/>
                  <a:pt x="2304746" y="1696939"/>
                  <a:pt x="2080096" y="1733557"/>
                </a:cubicBezTo>
                <a:cubicBezTo>
                  <a:pt x="1855446" y="1770175"/>
                  <a:pt x="1723237" y="1677166"/>
                  <a:pt x="1560072" y="1733557"/>
                </a:cubicBezTo>
                <a:cubicBezTo>
                  <a:pt x="1396907" y="1789948"/>
                  <a:pt x="1194226" y="1721565"/>
                  <a:pt x="922623" y="1733557"/>
                </a:cubicBezTo>
                <a:cubicBezTo>
                  <a:pt x="651020" y="1745549"/>
                  <a:pt x="378067" y="1682148"/>
                  <a:pt x="0" y="1733557"/>
                </a:cubicBezTo>
                <a:cubicBezTo>
                  <a:pt x="-21718" y="1501280"/>
                  <a:pt x="59075" y="1330849"/>
                  <a:pt x="0" y="1207711"/>
                </a:cubicBezTo>
                <a:cubicBezTo>
                  <a:pt x="-59075" y="1084573"/>
                  <a:pt x="51965" y="786053"/>
                  <a:pt x="0" y="612523"/>
                </a:cubicBezTo>
                <a:cubicBezTo>
                  <a:pt x="-51965" y="438993"/>
                  <a:pt x="72875" y="231713"/>
                  <a:pt x="0" y="0"/>
                </a:cubicBezTo>
                <a:close/>
              </a:path>
              <a:path w="3914159" h="1733557" stroke="0" extrusionOk="0">
                <a:moveTo>
                  <a:pt x="0" y="0"/>
                </a:moveTo>
                <a:cubicBezTo>
                  <a:pt x="255074" y="-16666"/>
                  <a:pt x="332965" y="24027"/>
                  <a:pt x="520024" y="0"/>
                </a:cubicBezTo>
                <a:cubicBezTo>
                  <a:pt x="707083" y="-24027"/>
                  <a:pt x="769173" y="10037"/>
                  <a:pt x="961765" y="0"/>
                </a:cubicBezTo>
                <a:cubicBezTo>
                  <a:pt x="1154357" y="-10037"/>
                  <a:pt x="1345347" y="9039"/>
                  <a:pt x="1599214" y="0"/>
                </a:cubicBezTo>
                <a:cubicBezTo>
                  <a:pt x="1853081" y="-9039"/>
                  <a:pt x="1954771" y="18921"/>
                  <a:pt x="2119238" y="0"/>
                </a:cubicBezTo>
                <a:cubicBezTo>
                  <a:pt x="2283705" y="-18921"/>
                  <a:pt x="2529056" y="34179"/>
                  <a:pt x="2639261" y="0"/>
                </a:cubicBezTo>
                <a:cubicBezTo>
                  <a:pt x="2749466" y="-34179"/>
                  <a:pt x="3125635" y="57910"/>
                  <a:pt x="3276710" y="0"/>
                </a:cubicBezTo>
                <a:cubicBezTo>
                  <a:pt x="3427785" y="-57910"/>
                  <a:pt x="3669128" y="42993"/>
                  <a:pt x="3914159" y="0"/>
                </a:cubicBezTo>
                <a:cubicBezTo>
                  <a:pt x="3975330" y="216224"/>
                  <a:pt x="3847510" y="334275"/>
                  <a:pt x="3914159" y="612523"/>
                </a:cubicBezTo>
                <a:cubicBezTo>
                  <a:pt x="3980808" y="890771"/>
                  <a:pt x="3878698" y="1034312"/>
                  <a:pt x="3914159" y="1155705"/>
                </a:cubicBezTo>
                <a:cubicBezTo>
                  <a:pt x="3949620" y="1277098"/>
                  <a:pt x="3913583" y="1491912"/>
                  <a:pt x="3914159" y="1733557"/>
                </a:cubicBezTo>
                <a:cubicBezTo>
                  <a:pt x="3640849" y="1754274"/>
                  <a:pt x="3596310" y="1677495"/>
                  <a:pt x="3354993" y="1733557"/>
                </a:cubicBezTo>
                <a:cubicBezTo>
                  <a:pt x="3113676" y="1789619"/>
                  <a:pt x="3072240" y="1697604"/>
                  <a:pt x="2834969" y="1733557"/>
                </a:cubicBezTo>
                <a:cubicBezTo>
                  <a:pt x="2597698" y="1769510"/>
                  <a:pt x="2468079" y="1678402"/>
                  <a:pt x="2197521" y="1733557"/>
                </a:cubicBezTo>
                <a:cubicBezTo>
                  <a:pt x="1926963" y="1788712"/>
                  <a:pt x="1764029" y="1696553"/>
                  <a:pt x="1560072" y="1733557"/>
                </a:cubicBezTo>
                <a:cubicBezTo>
                  <a:pt x="1356115" y="1770561"/>
                  <a:pt x="1227676" y="1696046"/>
                  <a:pt x="1079190" y="1733557"/>
                </a:cubicBezTo>
                <a:cubicBezTo>
                  <a:pt x="930704" y="1771068"/>
                  <a:pt x="743616" y="1694910"/>
                  <a:pt x="520024" y="1733557"/>
                </a:cubicBezTo>
                <a:cubicBezTo>
                  <a:pt x="296432" y="1772204"/>
                  <a:pt x="198934" y="1722982"/>
                  <a:pt x="0" y="1733557"/>
                </a:cubicBezTo>
                <a:cubicBezTo>
                  <a:pt x="-8657" y="1459726"/>
                  <a:pt x="6514" y="1407082"/>
                  <a:pt x="0" y="1155705"/>
                </a:cubicBezTo>
                <a:cubicBezTo>
                  <a:pt x="-6514" y="904328"/>
                  <a:pt x="15494" y="755566"/>
                  <a:pt x="0" y="612523"/>
                </a:cubicBezTo>
                <a:cubicBezTo>
                  <a:pt x="-15494" y="469480"/>
                  <a:pt x="33559" y="241494"/>
                  <a:pt x="0" y="0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Final bit of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Recall our expression evaluation relied on the stack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Results in code like this: (3+x)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push 3	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push [rbp-8]	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pop </a:t>
            </a:r>
            <a:r>
              <a:rPr lang="en-US" sz="3600" dirty="0" err="1">
                <a:ea typeface="MS Mincho" panose="02020609040205080304" pitchFamily="49" charset="-128"/>
              </a:rPr>
              <a:t>rax</a:t>
            </a: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pop </a:t>
            </a:r>
            <a:r>
              <a:rPr lang="en-US" sz="3600" dirty="0" err="1">
                <a:ea typeface="MS Mincho" panose="02020609040205080304" pitchFamily="49" charset="-128"/>
              </a:rPr>
              <a:t>rcx</a:t>
            </a: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add </a:t>
            </a:r>
            <a:r>
              <a:rPr lang="en-US" sz="3600" dirty="0" err="1">
                <a:ea typeface="MS Mincho" panose="02020609040205080304" pitchFamily="49" charset="-128"/>
              </a:rPr>
              <a:t>rax</a:t>
            </a:r>
            <a:r>
              <a:rPr lang="en-US" sz="3600" dirty="0">
                <a:ea typeface="MS Mincho" panose="02020609040205080304" pitchFamily="49" charset="-128"/>
              </a:rPr>
              <a:t>, </a:t>
            </a:r>
            <a:r>
              <a:rPr lang="en-US" sz="3600" dirty="0" err="1">
                <a:ea typeface="MS Mincho" panose="02020609040205080304" pitchFamily="49" charset="-128"/>
              </a:rPr>
              <a:t>rcx</a:t>
            </a: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push </a:t>
            </a:r>
            <a:r>
              <a:rPr lang="en-US" sz="3600" dirty="0" err="1">
                <a:ea typeface="MS Mincho" panose="02020609040205080304" pitchFamily="49" charset="-128"/>
              </a:rPr>
              <a:t>rax</a:t>
            </a:r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2DA7C7C6-4D45-803D-84FE-B57412368472}"/>
              </a:ext>
            </a:extLst>
          </p:cNvPr>
          <p:cNvSpPr/>
          <p:nvPr/>
        </p:nvSpPr>
        <p:spPr>
          <a:xfrm>
            <a:off x="3928527" y="2929689"/>
            <a:ext cx="577515" cy="2081464"/>
          </a:xfrm>
          <a:prstGeom prst="rightBrac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F15CA1-227C-5F06-1811-1B93F29078E4}"/>
              </a:ext>
            </a:extLst>
          </p:cNvPr>
          <p:cNvSpPr txBox="1"/>
          <p:nvPr/>
        </p:nvSpPr>
        <p:spPr>
          <a:xfrm>
            <a:off x="4657519" y="3552345"/>
            <a:ext cx="16744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mov </a:t>
            </a:r>
            <a:r>
              <a:rPr lang="en-US" sz="2400" dirty="0" err="1"/>
              <a:t>rax</a:t>
            </a:r>
            <a:r>
              <a:rPr lang="en-US" sz="2400" dirty="0"/>
              <a:t>, 3</a:t>
            </a:r>
            <a:br>
              <a:rPr lang="en-US" sz="2400" dirty="0"/>
            </a:br>
            <a:r>
              <a:rPr lang="en-US" sz="2400" dirty="0"/>
              <a:t>mov </a:t>
            </a:r>
            <a:r>
              <a:rPr lang="en-US" sz="2400" dirty="0" err="1"/>
              <a:t>rcx</a:t>
            </a:r>
            <a:r>
              <a:rPr lang="en-US" sz="2400" dirty="0"/>
              <a:t>, …</a:t>
            </a:r>
          </a:p>
          <a:p>
            <a:r>
              <a:rPr lang="en-US" sz="2400" dirty="0"/>
              <a:t>add </a:t>
            </a:r>
            <a:r>
              <a:rPr lang="en-US" sz="2400" dirty="0" err="1"/>
              <a:t>rax</a:t>
            </a:r>
            <a:r>
              <a:rPr lang="en-US" sz="2400" dirty="0"/>
              <a:t>, </a:t>
            </a:r>
            <a:r>
              <a:rPr lang="en-US" sz="2400" dirty="0" err="1"/>
              <a:t>rcx</a:t>
            </a:r>
            <a:br>
              <a:rPr lang="en-US" sz="2400" dirty="0"/>
            </a:br>
            <a:r>
              <a:rPr lang="en-US" sz="2400" dirty="0"/>
              <a:t>push </a:t>
            </a:r>
            <a:r>
              <a:rPr lang="en-US" sz="2400" dirty="0" err="1"/>
              <a:t>rax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8BA209-AE46-CED4-5B3B-D80842386B33}"/>
              </a:ext>
            </a:extLst>
          </p:cNvPr>
          <p:cNvSpPr txBox="1"/>
          <p:nvPr/>
        </p:nvSpPr>
        <p:spPr>
          <a:xfrm>
            <a:off x="4321582" y="3244334"/>
            <a:ext cx="328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Condense consecutive push/pop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D1EBC2-DE08-B83F-BE0F-DC5A2F45FFC4}"/>
              </a:ext>
            </a:extLst>
          </p:cNvPr>
          <p:cNvSpPr txBox="1"/>
          <p:nvPr/>
        </p:nvSpPr>
        <p:spPr>
          <a:xfrm>
            <a:off x="7117847" y="3497861"/>
            <a:ext cx="2985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Does </a:t>
            </a:r>
            <a:r>
              <a:rPr lang="en-US" b="1" dirty="0" err="1">
                <a:solidFill>
                  <a:srgbClr val="FF0000"/>
                </a:solidFill>
              </a:rPr>
              <a:t>rcx’s</a:t>
            </a:r>
            <a:r>
              <a:rPr lang="en-US" b="1" dirty="0">
                <a:solidFill>
                  <a:srgbClr val="FF0000"/>
                </a:solidFill>
              </a:rPr>
              <a:t> lifetime end here?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1BD8E3E6-9D58-D725-ED01-AD99306228B1}"/>
              </a:ext>
            </a:extLst>
          </p:cNvPr>
          <p:cNvSpPr/>
          <p:nvPr/>
        </p:nvSpPr>
        <p:spPr>
          <a:xfrm>
            <a:off x="6294738" y="3670816"/>
            <a:ext cx="577515" cy="1111693"/>
          </a:xfrm>
          <a:prstGeom prst="rightBrac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EA1103-EA9A-BFAF-7F2E-405AD34CB95E}"/>
              </a:ext>
            </a:extLst>
          </p:cNvPr>
          <p:cNvSpPr txBox="1"/>
          <p:nvPr/>
        </p:nvSpPr>
        <p:spPr>
          <a:xfrm>
            <a:off x="7117847" y="3748603"/>
            <a:ext cx="21199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mov </a:t>
            </a:r>
            <a:r>
              <a:rPr lang="en-US" sz="2400" dirty="0" err="1"/>
              <a:t>rax</a:t>
            </a:r>
            <a:r>
              <a:rPr lang="en-US" sz="2400" dirty="0"/>
              <a:t>, 3</a:t>
            </a:r>
            <a:br>
              <a:rPr lang="en-US" sz="2400" dirty="0"/>
            </a:br>
            <a:r>
              <a:rPr lang="en-US" sz="2400" dirty="0"/>
              <a:t>add </a:t>
            </a:r>
            <a:r>
              <a:rPr lang="en-US" sz="2400" dirty="0" err="1"/>
              <a:t>rax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[rbp-8]</a:t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/>
              <a:t>push </a:t>
            </a:r>
            <a:r>
              <a:rPr lang="en-US" sz="2400" dirty="0" err="1"/>
              <a:t>rax</a:t>
            </a:r>
            <a:endParaRPr lang="en-US" sz="2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5B136E3-0EDF-E95E-EDA4-CC1639B88077}"/>
              </a:ext>
            </a:extLst>
          </p:cNvPr>
          <p:cNvSpPr txBox="1"/>
          <p:nvPr/>
        </p:nvSpPr>
        <p:spPr>
          <a:xfrm>
            <a:off x="7117847" y="4916570"/>
            <a:ext cx="3027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Do such operands by memory</a:t>
            </a:r>
          </a:p>
        </p:txBody>
      </p:sp>
    </p:spTree>
    <p:extLst>
      <p:ext uri="{BB962C8B-B14F-4D97-AF65-F5344CB8AC3E}">
        <p14:creationId xmlns:p14="http://schemas.microsoft.com/office/powerpoint/2010/main" val="70143350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BBD909FF-6BEC-61F9-9A8B-DEAD3928F24B}"/>
              </a:ext>
            </a:extLst>
          </p:cNvPr>
          <p:cNvSpPr/>
          <p:nvPr/>
        </p:nvSpPr>
        <p:spPr>
          <a:xfrm>
            <a:off x="9565019" y="3776014"/>
            <a:ext cx="2554008" cy="1326257"/>
          </a:xfrm>
          <a:custGeom>
            <a:avLst/>
            <a:gdLst>
              <a:gd name="connsiteX0" fmla="*/ 0 w 2554008"/>
              <a:gd name="connsiteY0" fmla="*/ 0 h 1326257"/>
              <a:gd name="connsiteX1" fmla="*/ 485262 w 2554008"/>
              <a:gd name="connsiteY1" fmla="*/ 0 h 1326257"/>
              <a:gd name="connsiteX2" fmla="*/ 919443 w 2554008"/>
              <a:gd name="connsiteY2" fmla="*/ 0 h 1326257"/>
              <a:gd name="connsiteX3" fmla="*/ 1379164 w 2554008"/>
              <a:gd name="connsiteY3" fmla="*/ 0 h 1326257"/>
              <a:gd name="connsiteX4" fmla="*/ 1915506 w 2554008"/>
              <a:gd name="connsiteY4" fmla="*/ 0 h 1326257"/>
              <a:gd name="connsiteX5" fmla="*/ 2554008 w 2554008"/>
              <a:gd name="connsiteY5" fmla="*/ 0 h 1326257"/>
              <a:gd name="connsiteX6" fmla="*/ 2554008 w 2554008"/>
              <a:gd name="connsiteY6" fmla="*/ 415561 h 1326257"/>
              <a:gd name="connsiteX7" fmla="*/ 2554008 w 2554008"/>
              <a:gd name="connsiteY7" fmla="*/ 817858 h 1326257"/>
              <a:gd name="connsiteX8" fmla="*/ 2554008 w 2554008"/>
              <a:gd name="connsiteY8" fmla="*/ 1326257 h 1326257"/>
              <a:gd name="connsiteX9" fmla="*/ 2043206 w 2554008"/>
              <a:gd name="connsiteY9" fmla="*/ 1326257 h 1326257"/>
              <a:gd name="connsiteX10" fmla="*/ 1583485 w 2554008"/>
              <a:gd name="connsiteY10" fmla="*/ 1326257 h 1326257"/>
              <a:gd name="connsiteX11" fmla="*/ 1021603 w 2554008"/>
              <a:gd name="connsiteY11" fmla="*/ 1326257 h 1326257"/>
              <a:gd name="connsiteX12" fmla="*/ 536342 w 2554008"/>
              <a:gd name="connsiteY12" fmla="*/ 1326257 h 1326257"/>
              <a:gd name="connsiteX13" fmla="*/ 0 w 2554008"/>
              <a:gd name="connsiteY13" fmla="*/ 1326257 h 1326257"/>
              <a:gd name="connsiteX14" fmla="*/ 0 w 2554008"/>
              <a:gd name="connsiteY14" fmla="*/ 870909 h 1326257"/>
              <a:gd name="connsiteX15" fmla="*/ 0 w 2554008"/>
              <a:gd name="connsiteY15" fmla="*/ 442086 h 1326257"/>
              <a:gd name="connsiteX16" fmla="*/ 0 w 2554008"/>
              <a:gd name="connsiteY16" fmla="*/ 0 h 1326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554008" h="1326257" fill="none" extrusionOk="0">
                <a:moveTo>
                  <a:pt x="0" y="0"/>
                </a:moveTo>
                <a:cubicBezTo>
                  <a:pt x="166396" y="-6939"/>
                  <a:pt x="256781" y="36060"/>
                  <a:pt x="485262" y="0"/>
                </a:cubicBezTo>
                <a:cubicBezTo>
                  <a:pt x="713743" y="-36060"/>
                  <a:pt x="787078" y="5328"/>
                  <a:pt x="919443" y="0"/>
                </a:cubicBezTo>
                <a:cubicBezTo>
                  <a:pt x="1051808" y="-5328"/>
                  <a:pt x="1183458" y="21313"/>
                  <a:pt x="1379164" y="0"/>
                </a:cubicBezTo>
                <a:cubicBezTo>
                  <a:pt x="1574870" y="-21313"/>
                  <a:pt x="1804561" y="14480"/>
                  <a:pt x="1915506" y="0"/>
                </a:cubicBezTo>
                <a:cubicBezTo>
                  <a:pt x="2026451" y="-14480"/>
                  <a:pt x="2295362" y="75266"/>
                  <a:pt x="2554008" y="0"/>
                </a:cubicBezTo>
                <a:cubicBezTo>
                  <a:pt x="2592161" y="110714"/>
                  <a:pt x="2507928" y="327476"/>
                  <a:pt x="2554008" y="415561"/>
                </a:cubicBezTo>
                <a:cubicBezTo>
                  <a:pt x="2600088" y="503646"/>
                  <a:pt x="2538919" y="664601"/>
                  <a:pt x="2554008" y="817858"/>
                </a:cubicBezTo>
                <a:cubicBezTo>
                  <a:pt x="2569097" y="971115"/>
                  <a:pt x="2533058" y="1208895"/>
                  <a:pt x="2554008" y="1326257"/>
                </a:cubicBezTo>
                <a:cubicBezTo>
                  <a:pt x="2321505" y="1329477"/>
                  <a:pt x="2287038" y="1308852"/>
                  <a:pt x="2043206" y="1326257"/>
                </a:cubicBezTo>
                <a:cubicBezTo>
                  <a:pt x="1799374" y="1343662"/>
                  <a:pt x="1704197" y="1305131"/>
                  <a:pt x="1583485" y="1326257"/>
                </a:cubicBezTo>
                <a:cubicBezTo>
                  <a:pt x="1462773" y="1347383"/>
                  <a:pt x="1300345" y="1288093"/>
                  <a:pt x="1021603" y="1326257"/>
                </a:cubicBezTo>
                <a:cubicBezTo>
                  <a:pt x="742861" y="1364421"/>
                  <a:pt x="704095" y="1295432"/>
                  <a:pt x="536342" y="1326257"/>
                </a:cubicBezTo>
                <a:cubicBezTo>
                  <a:pt x="368589" y="1357082"/>
                  <a:pt x="119481" y="1299270"/>
                  <a:pt x="0" y="1326257"/>
                </a:cubicBezTo>
                <a:cubicBezTo>
                  <a:pt x="-6654" y="1134429"/>
                  <a:pt x="23064" y="976800"/>
                  <a:pt x="0" y="870909"/>
                </a:cubicBezTo>
                <a:cubicBezTo>
                  <a:pt x="-23064" y="765018"/>
                  <a:pt x="35590" y="595878"/>
                  <a:pt x="0" y="442086"/>
                </a:cubicBezTo>
                <a:cubicBezTo>
                  <a:pt x="-35590" y="288294"/>
                  <a:pt x="48210" y="194860"/>
                  <a:pt x="0" y="0"/>
                </a:cubicBezTo>
                <a:close/>
              </a:path>
              <a:path w="2554008" h="1326257" stroke="0" extrusionOk="0">
                <a:moveTo>
                  <a:pt x="0" y="0"/>
                </a:moveTo>
                <a:cubicBezTo>
                  <a:pt x="228525" y="-34695"/>
                  <a:pt x="325809" y="48249"/>
                  <a:pt x="485262" y="0"/>
                </a:cubicBezTo>
                <a:cubicBezTo>
                  <a:pt x="644715" y="-48249"/>
                  <a:pt x="802409" y="39514"/>
                  <a:pt x="919443" y="0"/>
                </a:cubicBezTo>
                <a:cubicBezTo>
                  <a:pt x="1036477" y="-39514"/>
                  <a:pt x="1340136" y="1951"/>
                  <a:pt x="1481325" y="0"/>
                </a:cubicBezTo>
                <a:cubicBezTo>
                  <a:pt x="1622514" y="-1951"/>
                  <a:pt x="1849479" y="33481"/>
                  <a:pt x="1966586" y="0"/>
                </a:cubicBezTo>
                <a:cubicBezTo>
                  <a:pt x="2083693" y="-33481"/>
                  <a:pt x="2398875" y="50892"/>
                  <a:pt x="2554008" y="0"/>
                </a:cubicBezTo>
                <a:cubicBezTo>
                  <a:pt x="2561690" y="173545"/>
                  <a:pt x="2521504" y="330505"/>
                  <a:pt x="2554008" y="468611"/>
                </a:cubicBezTo>
                <a:cubicBezTo>
                  <a:pt x="2586512" y="606717"/>
                  <a:pt x="2544525" y="787551"/>
                  <a:pt x="2554008" y="910696"/>
                </a:cubicBezTo>
                <a:cubicBezTo>
                  <a:pt x="2563491" y="1033841"/>
                  <a:pt x="2508365" y="1232610"/>
                  <a:pt x="2554008" y="1326257"/>
                </a:cubicBezTo>
                <a:cubicBezTo>
                  <a:pt x="2360866" y="1369459"/>
                  <a:pt x="2310567" y="1303940"/>
                  <a:pt x="2094287" y="1326257"/>
                </a:cubicBezTo>
                <a:cubicBezTo>
                  <a:pt x="1878007" y="1348574"/>
                  <a:pt x="1747172" y="1284405"/>
                  <a:pt x="1583485" y="1326257"/>
                </a:cubicBezTo>
                <a:cubicBezTo>
                  <a:pt x="1419798" y="1368109"/>
                  <a:pt x="1269735" y="1311804"/>
                  <a:pt x="1072683" y="1326257"/>
                </a:cubicBezTo>
                <a:cubicBezTo>
                  <a:pt x="875631" y="1340710"/>
                  <a:pt x="804403" y="1302880"/>
                  <a:pt x="587422" y="1326257"/>
                </a:cubicBezTo>
                <a:cubicBezTo>
                  <a:pt x="370441" y="1349634"/>
                  <a:pt x="172986" y="1309205"/>
                  <a:pt x="0" y="1326257"/>
                </a:cubicBezTo>
                <a:cubicBezTo>
                  <a:pt x="-37642" y="1193340"/>
                  <a:pt x="48323" y="965505"/>
                  <a:pt x="0" y="857646"/>
                </a:cubicBezTo>
                <a:cubicBezTo>
                  <a:pt x="-48323" y="749787"/>
                  <a:pt x="11638" y="519311"/>
                  <a:pt x="0" y="389035"/>
                </a:cubicBezTo>
                <a:cubicBezTo>
                  <a:pt x="-11638" y="258759"/>
                  <a:pt x="17982" y="180992"/>
                  <a:pt x="0" y="0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Final bit of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Recall our expression evaluation relied on the stack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Results in code like this: (3+x)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push 3	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push [rbp-8]	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pop </a:t>
            </a:r>
            <a:r>
              <a:rPr lang="en-US" sz="3600" dirty="0" err="1">
                <a:ea typeface="MS Mincho" panose="02020609040205080304" pitchFamily="49" charset="-128"/>
              </a:rPr>
              <a:t>rax</a:t>
            </a: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pop </a:t>
            </a:r>
            <a:r>
              <a:rPr lang="en-US" sz="3600" dirty="0" err="1">
                <a:ea typeface="MS Mincho" panose="02020609040205080304" pitchFamily="49" charset="-128"/>
              </a:rPr>
              <a:t>rcx</a:t>
            </a: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add </a:t>
            </a:r>
            <a:r>
              <a:rPr lang="en-US" sz="3600" dirty="0" err="1">
                <a:ea typeface="MS Mincho" panose="02020609040205080304" pitchFamily="49" charset="-128"/>
              </a:rPr>
              <a:t>rax</a:t>
            </a:r>
            <a:r>
              <a:rPr lang="en-US" sz="3600" dirty="0">
                <a:ea typeface="MS Mincho" panose="02020609040205080304" pitchFamily="49" charset="-128"/>
              </a:rPr>
              <a:t>, </a:t>
            </a:r>
            <a:r>
              <a:rPr lang="en-US" sz="3600" dirty="0" err="1">
                <a:ea typeface="MS Mincho" panose="02020609040205080304" pitchFamily="49" charset="-128"/>
              </a:rPr>
              <a:t>rcx</a:t>
            </a: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push </a:t>
            </a:r>
            <a:r>
              <a:rPr lang="en-US" sz="3600" dirty="0" err="1">
                <a:ea typeface="MS Mincho" panose="02020609040205080304" pitchFamily="49" charset="-128"/>
              </a:rPr>
              <a:t>rax</a:t>
            </a:r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2DA7C7C6-4D45-803D-84FE-B57412368472}"/>
              </a:ext>
            </a:extLst>
          </p:cNvPr>
          <p:cNvSpPr/>
          <p:nvPr/>
        </p:nvSpPr>
        <p:spPr>
          <a:xfrm>
            <a:off x="3928527" y="2929689"/>
            <a:ext cx="577515" cy="2081464"/>
          </a:xfrm>
          <a:prstGeom prst="rightBrac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F15CA1-227C-5F06-1811-1B93F29078E4}"/>
              </a:ext>
            </a:extLst>
          </p:cNvPr>
          <p:cNvSpPr txBox="1"/>
          <p:nvPr/>
        </p:nvSpPr>
        <p:spPr>
          <a:xfrm>
            <a:off x="4657519" y="3552345"/>
            <a:ext cx="16744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mov </a:t>
            </a:r>
            <a:r>
              <a:rPr lang="en-US" sz="2400" dirty="0" err="1"/>
              <a:t>rax</a:t>
            </a:r>
            <a:r>
              <a:rPr lang="en-US" sz="2400" dirty="0"/>
              <a:t>, 3</a:t>
            </a:r>
            <a:br>
              <a:rPr lang="en-US" sz="2400" dirty="0"/>
            </a:br>
            <a:r>
              <a:rPr lang="en-US" sz="2400" dirty="0"/>
              <a:t>mov </a:t>
            </a:r>
            <a:r>
              <a:rPr lang="en-US" sz="2400" dirty="0" err="1"/>
              <a:t>rcx</a:t>
            </a:r>
            <a:r>
              <a:rPr lang="en-US" sz="2400" dirty="0"/>
              <a:t>, …</a:t>
            </a:r>
          </a:p>
          <a:p>
            <a:r>
              <a:rPr lang="en-US" sz="2400" dirty="0"/>
              <a:t>add </a:t>
            </a:r>
            <a:r>
              <a:rPr lang="en-US" sz="2400" dirty="0" err="1"/>
              <a:t>rax</a:t>
            </a:r>
            <a:r>
              <a:rPr lang="en-US" sz="2400" dirty="0"/>
              <a:t>, </a:t>
            </a:r>
            <a:r>
              <a:rPr lang="en-US" sz="2400" dirty="0" err="1"/>
              <a:t>rcx</a:t>
            </a:r>
            <a:br>
              <a:rPr lang="en-US" sz="2400" dirty="0"/>
            </a:br>
            <a:r>
              <a:rPr lang="en-US" sz="2400" dirty="0"/>
              <a:t>push </a:t>
            </a:r>
            <a:r>
              <a:rPr lang="en-US" sz="2400" dirty="0" err="1"/>
              <a:t>rax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8BA209-AE46-CED4-5B3B-D80842386B33}"/>
              </a:ext>
            </a:extLst>
          </p:cNvPr>
          <p:cNvSpPr txBox="1"/>
          <p:nvPr/>
        </p:nvSpPr>
        <p:spPr>
          <a:xfrm>
            <a:off x="4321582" y="3244334"/>
            <a:ext cx="328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Condense consecutive push/pop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D1EBC2-DE08-B83F-BE0F-DC5A2F45FFC4}"/>
              </a:ext>
            </a:extLst>
          </p:cNvPr>
          <p:cNvSpPr txBox="1"/>
          <p:nvPr/>
        </p:nvSpPr>
        <p:spPr>
          <a:xfrm>
            <a:off x="7117847" y="3497861"/>
            <a:ext cx="2985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Does </a:t>
            </a:r>
            <a:r>
              <a:rPr lang="en-US" b="1" dirty="0" err="1"/>
              <a:t>rcx’s</a:t>
            </a:r>
            <a:r>
              <a:rPr lang="en-US" b="1" dirty="0"/>
              <a:t> lifetime end here?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1BD8E3E6-9D58-D725-ED01-AD99306228B1}"/>
              </a:ext>
            </a:extLst>
          </p:cNvPr>
          <p:cNvSpPr/>
          <p:nvPr/>
        </p:nvSpPr>
        <p:spPr>
          <a:xfrm>
            <a:off x="6294738" y="3670816"/>
            <a:ext cx="577515" cy="1111693"/>
          </a:xfrm>
          <a:prstGeom prst="rightBrac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EA1103-EA9A-BFAF-7F2E-405AD34CB95E}"/>
              </a:ext>
            </a:extLst>
          </p:cNvPr>
          <p:cNvSpPr txBox="1"/>
          <p:nvPr/>
        </p:nvSpPr>
        <p:spPr>
          <a:xfrm>
            <a:off x="7117847" y="3748603"/>
            <a:ext cx="21199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mov </a:t>
            </a:r>
            <a:r>
              <a:rPr lang="en-US" sz="2400" dirty="0" err="1"/>
              <a:t>rax</a:t>
            </a:r>
            <a:r>
              <a:rPr lang="en-US" sz="2400" dirty="0"/>
              <a:t>, 3</a:t>
            </a:r>
            <a:br>
              <a:rPr lang="en-US" sz="2400" dirty="0"/>
            </a:br>
            <a:r>
              <a:rPr lang="en-US" sz="2400" dirty="0"/>
              <a:t>add </a:t>
            </a:r>
            <a:r>
              <a:rPr lang="en-US" sz="2400" dirty="0" err="1"/>
              <a:t>rax</a:t>
            </a:r>
            <a:r>
              <a:rPr lang="en-US" sz="2400" dirty="0"/>
              <a:t>, [rbp-8]</a:t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/>
              <a:t>push </a:t>
            </a:r>
            <a:r>
              <a:rPr lang="en-US" sz="2400" dirty="0" err="1"/>
              <a:t>rax</a:t>
            </a:r>
            <a:endParaRPr lang="en-US" sz="2400" dirty="0"/>
          </a:p>
        </p:txBody>
      </p:sp>
      <p:sp>
        <p:nvSpPr>
          <p:cNvPr id="16" name="Right Brace 15">
            <a:extLst>
              <a:ext uri="{FF2B5EF4-FFF2-40B4-BE49-F238E27FC236}">
                <a16:creationId xmlns:a16="http://schemas.microsoft.com/office/drawing/2014/main" id="{93F1B847-C7C7-EBFC-F603-9E4E647B79C4}"/>
              </a:ext>
            </a:extLst>
          </p:cNvPr>
          <p:cNvSpPr/>
          <p:nvPr/>
        </p:nvSpPr>
        <p:spPr>
          <a:xfrm>
            <a:off x="9146255" y="3852216"/>
            <a:ext cx="577515" cy="1111693"/>
          </a:xfrm>
          <a:prstGeom prst="rightBrac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1CD0AA2-4FB3-E4FF-9FF6-28B4E89CEBD1}"/>
              </a:ext>
            </a:extLst>
          </p:cNvPr>
          <p:cNvSpPr txBox="1"/>
          <p:nvPr/>
        </p:nvSpPr>
        <p:spPr>
          <a:xfrm>
            <a:off x="9620471" y="3726013"/>
            <a:ext cx="21173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Condense Constants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/ Rewrite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48051DC-1E5C-D692-CC78-C62365932C4D}"/>
              </a:ext>
            </a:extLst>
          </p:cNvPr>
          <p:cNvSpPr txBox="1"/>
          <p:nvPr/>
        </p:nvSpPr>
        <p:spPr>
          <a:xfrm>
            <a:off x="9723770" y="4228126"/>
            <a:ext cx="17299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push [rbp-8]</a:t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>add [</a:t>
            </a:r>
            <a:r>
              <a:rPr lang="en-US" sz="2400" dirty="0" err="1">
                <a:solidFill>
                  <a:srgbClr val="FF0000"/>
                </a:solidFill>
              </a:rPr>
              <a:t>rsp</a:t>
            </a:r>
            <a:r>
              <a:rPr lang="en-US" sz="2400" dirty="0">
                <a:solidFill>
                  <a:srgbClr val="FF0000"/>
                </a:solidFill>
              </a:rPr>
              <a:t>],3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3739877-8189-25DB-7B76-4FAF80C83DEE}"/>
              </a:ext>
            </a:extLst>
          </p:cNvPr>
          <p:cNvSpPr txBox="1"/>
          <p:nvPr/>
        </p:nvSpPr>
        <p:spPr>
          <a:xfrm>
            <a:off x="6625275" y="5376255"/>
            <a:ext cx="31606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Create this variable first,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then apply constant operations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9F607A4-4F3C-D1D2-58E8-D13C432D2D9C}"/>
              </a:ext>
            </a:extLst>
          </p:cNvPr>
          <p:cNvSpPr/>
          <p:nvPr/>
        </p:nvSpPr>
        <p:spPr>
          <a:xfrm>
            <a:off x="6247397" y="4782509"/>
            <a:ext cx="837558" cy="815724"/>
          </a:xfrm>
          <a:custGeom>
            <a:avLst/>
            <a:gdLst>
              <a:gd name="connsiteX0" fmla="*/ 219187 w 837558"/>
              <a:gd name="connsiteY0" fmla="*/ 815724 h 815724"/>
              <a:gd name="connsiteX1" fmla="*/ 34991 w 837558"/>
              <a:gd name="connsiteY1" fmla="*/ 473646 h 815724"/>
              <a:gd name="connsiteX2" fmla="*/ 837558 w 837558"/>
              <a:gd name="connsiteY2" fmla="*/ 0 h 81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7558" h="815724">
                <a:moveTo>
                  <a:pt x="219187" y="815724"/>
                </a:moveTo>
                <a:cubicBezTo>
                  <a:pt x="75558" y="712662"/>
                  <a:pt x="-68071" y="609600"/>
                  <a:pt x="34991" y="473646"/>
                </a:cubicBezTo>
                <a:cubicBezTo>
                  <a:pt x="138053" y="337692"/>
                  <a:pt x="487805" y="168846"/>
                  <a:pt x="837558" y="0"/>
                </a:cubicBezTo>
              </a:path>
            </a:pathLst>
          </a:custGeom>
          <a:noFill/>
          <a:ln w="41275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9210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It is material you have seen before!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By learning RISC optimization techniques, you can apply these towards CISC.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Requires just a few modifications to learned techniques!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(Condensing constants, creating stack temporaries, …)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Some optimizations however are hardware-specific…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1505532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That’s it for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If you are interested in the topic, see the </a:t>
            </a:r>
            <a:r>
              <a:rPr lang="en-US" sz="3600" b="1" dirty="0">
                <a:solidFill>
                  <a:srgbClr val="7030A0"/>
                </a:solidFill>
                <a:ea typeface="MS Mincho" panose="02020609040205080304" pitchFamily="49" charset="-128"/>
              </a:rPr>
              <a:t>agner.org </a:t>
            </a:r>
            <a:r>
              <a:rPr lang="en-US" sz="3600" dirty="0">
                <a:ea typeface="MS Mincho" panose="02020609040205080304" pitchFamily="49" charset="-128"/>
              </a:rPr>
              <a:t>documentation on how to optimize architectures like x64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Some really interesting stuff about how “very specific instructions, when side-by-side, can be combined into one instruction and reduce latency in x64”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Example: </a:t>
            </a:r>
            <a:r>
              <a:rPr lang="en-US" sz="3600" b="1" dirty="0">
                <a:solidFill>
                  <a:srgbClr val="7030A0"/>
                </a:solidFill>
                <a:ea typeface="MS Mincho" panose="02020609040205080304" pitchFamily="49" charset="-128"/>
              </a:rPr>
              <a:t>Instruction Fusion </a:t>
            </a:r>
            <a:r>
              <a:rPr lang="en-US" sz="3600" dirty="0">
                <a:ea typeface="MS Mincho" panose="02020609040205080304" pitchFamily="49" charset="-128"/>
              </a:rPr>
              <a:t>of CMP, TEST, ADD, SUB, AND, OR, XOR, INC, DEC paired with a conditional jump is actually one instruction from the processor’s perspective.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Example: XOR </a:t>
            </a:r>
            <a:r>
              <a:rPr lang="en-US" sz="3600" dirty="0" err="1">
                <a:ea typeface="MS Mincho" panose="02020609040205080304" pitchFamily="49" charset="-128"/>
              </a:rPr>
              <a:t>rax,rax</a:t>
            </a:r>
            <a:r>
              <a:rPr lang="en-US" sz="3600" dirty="0">
                <a:ea typeface="MS Mincho" panose="02020609040205080304" pitchFamily="49" charset="-128"/>
              </a:rPr>
              <a:t> is actually a </a:t>
            </a:r>
            <a:r>
              <a:rPr lang="en-US" sz="3600" b="1" dirty="0">
                <a:solidFill>
                  <a:srgbClr val="7030A0"/>
                </a:solidFill>
                <a:ea typeface="MS Mincho" panose="02020609040205080304" pitchFamily="49" charset="-128"/>
              </a:rPr>
              <a:t>zero time</a:t>
            </a:r>
            <a:r>
              <a:rPr lang="en-US" sz="3600" dirty="0">
                <a:ea typeface="MS Mincho" panose="02020609040205080304" pitchFamily="49" charset="-128"/>
              </a:rPr>
              <a:t> instruction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949001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WA4 &amp; WA5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WA4: Helps visualize memory layouts in your x64 compiler. Fairly short, and should help with PA4.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WA5: Minimizing registers in RISC. Covered Today!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16228882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Libraries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abrupt change of topics. Originally intended to be a different lecture, but we are running short on time remaining in the semester.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66305108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For a change of pace: Windows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Goal: learn what the file headers for windows are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Goal: learn how to “import” code from another binary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Why? Well, why reinvent the wheel?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See PA4: it is very limited in memory allocation and output capabilities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We want things like </a:t>
            </a:r>
            <a:r>
              <a:rPr lang="en-US" sz="3600" dirty="0" err="1">
                <a:ea typeface="MS Mincho" panose="02020609040205080304" pitchFamily="49" charset="-128"/>
              </a:rPr>
              <a:t>printf</a:t>
            </a:r>
            <a:r>
              <a:rPr lang="en-US" sz="3600" dirty="0">
                <a:ea typeface="MS Mincho" panose="02020609040205080304" pitchFamily="49" charset="-128"/>
              </a:rPr>
              <a:t>, file IO,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0646690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Portal Executable Format (</a:t>
            </a:r>
            <a:r>
              <a:rPr lang="en-US" sz="5400" dirty="0" err="1"/>
              <a:t>haha</a:t>
            </a:r>
            <a:r>
              <a:rPr lang="en-US" sz="5400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Windows uses an MZ header and a PE header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The MZ header was used by DOS programs in the strict 16-bit era (LE was the 16/32-bit era)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COM was another header type in the 16-bit era that is reserved for “extremely simple executables”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31652594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MZ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Named after Mark </a:t>
            </a:r>
            <a:r>
              <a:rPr lang="en-US" sz="3600" dirty="0" err="1">
                <a:ea typeface="MS Mincho" panose="02020609040205080304" pitchFamily="49" charset="-128"/>
              </a:rPr>
              <a:t>Zbikowski</a:t>
            </a:r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Still needed by Windows.. for some reason..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It does one of the most meaningful things to the Windows loader: tell you where it ends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3692774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MZ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It does one of the most meaningful things to the Windows loader: tell you where it ends</a:t>
            </a:r>
          </a:p>
          <a:p>
            <a:pPr marL="0" indent="0">
              <a:buNone/>
            </a:pPr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9D002BD-8D8D-E4C2-0B0F-CB4DA44C77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73290"/>
              </p:ext>
            </p:extLst>
          </p:nvPr>
        </p:nvGraphicFramePr>
        <p:xfrm>
          <a:off x="1734144" y="3378676"/>
          <a:ext cx="8723712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7904">
                  <a:extLst>
                    <a:ext uri="{9D8B030D-6E8A-4147-A177-3AD203B41FA5}">
                      <a16:colId xmlns:a16="http://schemas.microsoft.com/office/drawing/2014/main" val="3351526983"/>
                    </a:ext>
                  </a:extLst>
                </a:gridCol>
                <a:gridCol w="2907904">
                  <a:extLst>
                    <a:ext uri="{9D8B030D-6E8A-4147-A177-3AD203B41FA5}">
                      <a16:colId xmlns:a16="http://schemas.microsoft.com/office/drawing/2014/main" val="2667504578"/>
                    </a:ext>
                  </a:extLst>
                </a:gridCol>
                <a:gridCol w="2907904">
                  <a:extLst>
                    <a:ext uri="{9D8B030D-6E8A-4147-A177-3AD203B41FA5}">
                      <a16:colId xmlns:a16="http://schemas.microsoft.com/office/drawing/2014/main" val="26447926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Offset +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Purpose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6368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Signature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0x00 (2 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Must be ‘MZ’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242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Header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0x08 (2 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Size of this header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055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 Header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0x3C (4 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An addition to the original MZ header. Specifies where in the file is the PE header.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926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116526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Backwards Compatibility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A7E4571F-7A57-320C-50EB-52D936F01C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0054872"/>
              </p:ext>
            </p:extLst>
          </p:nvPr>
        </p:nvGraphicFramePr>
        <p:xfrm>
          <a:off x="838200" y="1825625"/>
          <a:ext cx="5257800" cy="4081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762934428"/>
                    </a:ext>
                  </a:extLst>
                </a:gridCol>
              </a:tblGrid>
              <a:tr h="1360598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MZ Header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0714002"/>
                  </a:ext>
                </a:extLst>
              </a:tr>
              <a:tr h="1360598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DOS Stub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0716596"/>
                  </a:ext>
                </a:extLst>
              </a:tr>
              <a:tr h="1360598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PE Header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392213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646BBC0-02E5-808A-B0A2-2D070EDA2858}"/>
              </a:ext>
            </a:extLst>
          </p:cNvPr>
          <p:cNvSpPr txBox="1"/>
          <p:nvPr/>
        </p:nvSpPr>
        <p:spPr>
          <a:xfrm>
            <a:off x="6245659" y="1825625"/>
            <a:ext cx="472988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Largely ignored now.</a:t>
            </a:r>
            <a:br>
              <a:rPr lang="en-US" sz="2800" dirty="0"/>
            </a:br>
            <a:r>
              <a:rPr lang="en-US" sz="2800" dirty="0"/>
              <a:t>Helps load old 16-bit binaries.</a:t>
            </a:r>
          </a:p>
          <a:p>
            <a:endParaRPr lang="en-US" sz="2800" dirty="0"/>
          </a:p>
          <a:p>
            <a:r>
              <a:rPr lang="en-US" sz="2800" dirty="0"/>
              <a:t>“This program cannot be run on your version of Windows”</a:t>
            </a:r>
          </a:p>
          <a:p>
            <a:r>
              <a:rPr lang="en-US" sz="2800" dirty="0"/>
              <a:t>(If you try to run it on DOS).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Modern headers for Windows.</a:t>
            </a:r>
          </a:p>
        </p:txBody>
      </p:sp>
    </p:spTree>
    <p:extLst>
      <p:ext uri="{BB962C8B-B14F-4D97-AF65-F5344CB8AC3E}">
        <p14:creationId xmlns:p14="http://schemas.microsoft.com/office/powerpoint/2010/main" val="361927430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Sections, Segments, Linux, Windows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Linux Reminder: segments are a chunk of memory with some properties (RWX, </a:t>
            </a:r>
            <a:r>
              <a:rPr lang="en-US" sz="3600" dirty="0" err="1">
                <a:ea typeface="MS Mincho" panose="02020609040205080304" pitchFamily="49" charset="-128"/>
              </a:rPr>
              <a:t>init</a:t>
            </a:r>
            <a:r>
              <a:rPr lang="en-US" sz="3600" dirty="0">
                <a:ea typeface="MS Mincho" panose="02020609040205080304" pitchFamily="49" charset="-128"/>
              </a:rPr>
              <a:t> from file, etc.) while sections can subdivide the segments for special purposes.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85152F6-C6B3-B742-3649-1E7E931CF1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83435"/>
              </p:ext>
            </p:extLst>
          </p:nvPr>
        </p:nvGraphicFramePr>
        <p:xfrm>
          <a:off x="2032000" y="4449629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74649919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6156465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9995418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39064804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Segment: Load 0x1000 bytes from file, Readable, Writeable, Executable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8958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text: RX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data: RW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tls</a:t>
                      </a:r>
                      <a:r>
                        <a:rPr lang="en-US" dirty="0"/>
                        <a:t>: RW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578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61397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Sections, Segments, Linux, Windows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In windows, segments are referring to segmentation in 32-bit mode.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Thus, when it comes to mapping memory locations, everything is defined by sections, and not segments. 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What do you think? Is it useful to define segments AND sections, or Windows approach for just sections?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9494896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PE Header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Only contains critical information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What machine is it for? i386?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How many sections are defined?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Is there an optional header?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Optional Header?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26222342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PE Optional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Not so optional usually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Contains </a:t>
            </a:r>
            <a:r>
              <a:rPr lang="en-US" sz="3600" dirty="0" err="1">
                <a:ea typeface="MS Mincho" panose="02020609040205080304" pitchFamily="49" charset="-128"/>
              </a:rPr>
              <a:t>entrypoint</a:t>
            </a:r>
            <a:r>
              <a:rPr lang="en-US" sz="3600" dirty="0">
                <a:ea typeface="MS Mincho" panose="02020609040205080304" pitchFamily="49" charset="-128"/>
              </a:rPr>
              <a:t>, size of the code, data, alignment, </a:t>
            </a:r>
            <a:r>
              <a:rPr lang="en-US" sz="3600" b="1" dirty="0">
                <a:ea typeface="MS Mincho" panose="02020609040205080304" pitchFamily="49" charset="-128"/>
              </a:rPr>
              <a:t>imports and exports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152193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Course Evaluations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Please complete your course evaluations sooner rather than later.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Feedback will be helpful.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46301457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Finding out where are the imports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A7E4571F-7A57-320C-50EB-52D936F01C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3672397"/>
              </p:ext>
            </p:extLst>
          </p:nvPr>
        </p:nvGraphicFramePr>
        <p:xfrm>
          <a:off x="463230" y="1825625"/>
          <a:ext cx="5257800" cy="3913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762934428"/>
                    </a:ext>
                  </a:extLst>
                </a:gridCol>
              </a:tblGrid>
              <a:tr h="978256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chemeClr val="tx1"/>
                          </a:solidFill>
                        </a:rPr>
                        <a:t>MZ Header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714002"/>
                  </a:ext>
                </a:extLst>
              </a:tr>
              <a:tr h="978256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DOS Stub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716596"/>
                  </a:ext>
                </a:extLst>
              </a:tr>
              <a:tr h="978256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PE Header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922136"/>
                  </a:ext>
                </a:extLst>
              </a:tr>
              <a:tr h="978256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PE Optional Header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460108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6113A58-82B1-BD77-944F-D47542F826D4}"/>
              </a:ext>
            </a:extLst>
          </p:cNvPr>
          <p:cNvCxnSpPr/>
          <p:nvPr/>
        </p:nvCxnSpPr>
        <p:spPr>
          <a:xfrm flipV="1">
            <a:off x="5721030" y="1874849"/>
            <a:ext cx="1067897" cy="28747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98E5D56-B966-4DD8-1196-803A6998A08C}"/>
              </a:ext>
            </a:extLst>
          </p:cNvPr>
          <p:cNvCxnSpPr>
            <a:cxnSpLocks/>
          </p:cNvCxnSpPr>
          <p:nvPr/>
        </p:nvCxnSpPr>
        <p:spPr>
          <a:xfrm>
            <a:off x="5721029" y="5738649"/>
            <a:ext cx="1067898" cy="3595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2CB93B3-D3D4-41C6-C8C4-FD81B495E8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136796"/>
              </p:ext>
            </p:extLst>
          </p:nvPr>
        </p:nvGraphicFramePr>
        <p:xfrm>
          <a:off x="6861288" y="1825626"/>
          <a:ext cx="3200035" cy="4272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035">
                  <a:extLst>
                    <a:ext uri="{9D8B030D-6E8A-4147-A177-3AD203B41FA5}">
                      <a16:colId xmlns:a16="http://schemas.microsoft.com/office/drawing/2014/main" val="956101502"/>
                    </a:ext>
                  </a:extLst>
                </a:gridCol>
              </a:tblGrid>
              <a:tr h="47473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Optional Header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2441568"/>
                  </a:ext>
                </a:extLst>
              </a:tr>
              <a:tr h="47473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Size of 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198897"/>
                  </a:ext>
                </a:extLst>
              </a:tr>
              <a:tr h="47473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Initialized / Uninitialized size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102757"/>
                  </a:ext>
                </a:extLst>
              </a:tr>
              <a:tr h="47473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Entrypoint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719043"/>
                  </a:ext>
                </a:extLst>
              </a:tr>
              <a:tr h="47473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Image size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762161"/>
                  </a:ext>
                </a:extLst>
              </a:tr>
              <a:tr h="47473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Checksum*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010121"/>
                  </a:ext>
                </a:extLst>
              </a:tr>
              <a:tr h="47473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Alignment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976905"/>
                  </a:ext>
                </a:extLst>
              </a:tr>
              <a:tr h="47473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Directories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711903"/>
                  </a:ext>
                </a:extLst>
              </a:tr>
              <a:tr h="47473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559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185294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Finding out where are the imports (2)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A7E4571F-7A57-320C-50EB-52D936F01C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095210"/>
              </p:ext>
            </p:extLst>
          </p:nvPr>
        </p:nvGraphicFramePr>
        <p:xfrm>
          <a:off x="173544" y="1874849"/>
          <a:ext cx="2424695" cy="3913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4695">
                  <a:extLst>
                    <a:ext uri="{9D8B030D-6E8A-4147-A177-3AD203B41FA5}">
                      <a16:colId xmlns:a16="http://schemas.microsoft.com/office/drawing/2014/main" val="3762934428"/>
                    </a:ext>
                  </a:extLst>
                </a:gridCol>
              </a:tblGrid>
              <a:tr h="97825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MZ Header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714002"/>
                  </a:ext>
                </a:extLst>
              </a:tr>
              <a:tr h="97825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DOS Stub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716596"/>
                  </a:ext>
                </a:extLst>
              </a:tr>
              <a:tr h="97825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PE Header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922136"/>
                  </a:ext>
                </a:extLst>
              </a:tr>
              <a:tr h="97825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PE Optional Header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460108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6113A58-82B1-BD77-944F-D47542F826D4}"/>
              </a:ext>
            </a:extLst>
          </p:cNvPr>
          <p:cNvCxnSpPr/>
          <p:nvPr/>
        </p:nvCxnSpPr>
        <p:spPr>
          <a:xfrm flipV="1">
            <a:off x="2557788" y="1951308"/>
            <a:ext cx="1067897" cy="28747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98E5D56-B966-4DD8-1196-803A6998A08C}"/>
              </a:ext>
            </a:extLst>
          </p:cNvPr>
          <p:cNvCxnSpPr>
            <a:cxnSpLocks/>
          </p:cNvCxnSpPr>
          <p:nvPr/>
        </p:nvCxnSpPr>
        <p:spPr>
          <a:xfrm>
            <a:off x="2598239" y="5792262"/>
            <a:ext cx="1067898" cy="3595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2CB93B3-D3D4-41C6-C8C4-FD81B495E8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350209"/>
              </p:ext>
            </p:extLst>
          </p:nvPr>
        </p:nvGraphicFramePr>
        <p:xfrm>
          <a:off x="3666137" y="1951308"/>
          <a:ext cx="3200035" cy="4272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035">
                  <a:extLst>
                    <a:ext uri="{9D8B030D-6E8A-4147-A177-3AD203B41FA5}">
                      <a16:colId xmlns:a16="http://schemas.microsoft.com/office/drawing/2014/main" val="956101502"/>
                    </a:ext>
                  </a:extLst>
                </a:gridCol>
              </a:tblGrid>
              <a:tr h="47473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Optional Header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441568"/>
                  </a:ext>
                </a:extLst>
              </a:tr>
              <a:tr h="47473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Size of Code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198897"/>
                  </a:ext>
                </a:extLst>
              </a:tr>
              <a:tr h="47473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Initialized / Uninitialized size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102757"/>
                  </a:ext>
                </a:extLst>
              </a:tr>
              <a:tr h="47473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Entrypoint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719043"/>
                  </a:ext>
                </a:extLst>
              </a:tr>
              <a:tr h="47473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Image size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62161"/>
                  </a:ext>
                </a:extLst>
              </a:tr>
              <a:tr h="47473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Checksum*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010121"/>
                  </a:ext>
                </a:extLst>
              </a:tr>
              <a:tr h="47473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Alignment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976905"/>
                  </a:ext>
                </a:extLst>
              </a:tr>
              <a:tr h="47473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Directories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711903"/>
                  </a:ext>
                </a:extLst>
              </a:tr>
              <a:tr h="47473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559365"/>
                  </a:ext>
                </a:extLst>
              </a:tr>
            </a:tbl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9E89478-0B41-7B0F-422E-EF6D42EEC8C9}"/>
              </a:ext>
            </a:extLst>
          </p:cNvPr>
          <p:cNvCxnSpPr>
            <a:cxnSpLocks/>
          </p:cNvCxnSpPr>
          <p:nvPr/>
        </p:nvCxnSpPr>
        <p:spPr>
          <a:xfrm flipV="1">
            <a:off x="6866172" y="1483144"/>
            <a:ext cx="1127571" cy="38110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BA60413-6486-5699-453E-C73066A85FF7}"/>
              </a:ext>
            </a:extLst>
          </p:cNvPr>
          <p:cNvCxnSpPr>
            <a:cxnSpLocks/>
          </p:cNvCxnSpPr>
          <p:nvPr/>
        </p:nvCxnSpPr>
        <p:spPr>
          <a:xfrm>
            <a:off x="6866172" y="5722223"/>
            <a:ext cx="1127571" cy="5158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5D25B340-9508-51AD-15D3-4A9E3B6101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777124"/>
              </p:ext>
            </p:extLst>
          </p:nvPr>
        </p:nvGraphicFramePr>
        <p:xfrm>
          <a:off x="7993743" y="1483144"/>
          <a:ext cx="3200035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035">
                  <a:extLst>
                    <a:ext uri="{9D8B030D-6E8A-4147-A177-3AD203B41FA5}">
                      <a16:colId xmlns:a16="http://schemas.microsoft.com/office/drawing/2014/main" val="956101502"/>
                    </a:ext>
                  </a:extLst>
                </a:gridCol>
              </a:tblGrid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16 Data Directories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441568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0: Export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198897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1: Import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102757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2: Resource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719043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3: Exception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62161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4: Security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010121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5: Base Relocation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976905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6: Debug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711903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559365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9: TLS Directory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301223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034023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12: Import Address Table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759432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296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69204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Import Address Table (IAT)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It looks exactly like an unpatched jump instruction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JMP FAR 0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JMP FAR 0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JMP FAR 0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JMP FAR 0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JMP FAR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57715255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Import Address Table (IAT)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  <a:ea typeface="MS Mincho" panose="02020609040205080304" pitchFamily="49" charset="-128"/>
              </a:rPr>
              <a:t>			On runtime…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JMP FAR 0					JMP FAR 85200250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JMP FAR 0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JMP FAR 0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JMP FAR 0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JMP FAR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D36EB5-A1D8-B8EA-9EAB-5DFD31BB4945}"/>
              </a:ext>
            </a:extLst>
          </p:cNvPr>
          <p:cNvSpPr txBox="1"/>
          <p:nvPr/>
        </p:nvSpPr>
        <p:spPr>
          <a:xfrm>
            <a:off x="5071960" y="2960288"/>
            <a:ext cx="1106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PATCH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B0AD9B3-0149-1C54-8A2E-ADA4FECC863F}"/>
              </a:ext>
            </a:extLst>
          </p:cNvPr>
          <p:cNvCxnSpPr/>
          <p:nvPr/>
        </p:nvCxnSpPr>
        <p:spPr>
          <a:xfrm>
            <a:off x="3230003" y="2683994"/>
            <a:ext cx="3887844" cy="0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552374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During Runtime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“I need to call </a:t>
            </a:r>
            <a:r>
              <a:rPr lang="en-US" sz="3600" dirty="0" err="1">
                <a:ea typeface="MS Mincho" panose="02020609040205080304" pitchFamily="49" charset="-128"/>
              </a:rPr>
              <a:t>printf</a:t>
            </a:r>
            <a:r>
              <a:rPr lang="en-US" sz="3600" dirty="0">
                <a:ea typeface="MS Mincho" panose="02020609040205080304" pitchFamily="49" charset="-128"/>
              </a:rPr>
              <a:t>”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“The first entry in the IAT is </a:t>
            </a:r>
            <a:r>
              <a:rPr lang="en-US" sz="3600" dirty="0" err="1">
                <a:ea typeface="MS Mincho" panose="02020609040205080304" pitchFamily="49" charset="-128"/>
              </a:rPr>
              <a:t>printf</a:t>
            </a:r>
            <a:r>
              <a:rPr lang="en-US" sz="3600" dirty="0">
                <a:ea typeface="MS Mincho" panose="02020609040205080304" pitchFamily="49" charset="-128"/>
              </a:rPr>
              <a:t>”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CALL [IAT+0]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326676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During Runtime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“I need to call </a:t>
            </a:r>
            <a:r>
              <a:rPr lang="en-US" sz="3600" dirty="0" err="1">
                <a:ea typeface="MS Mincho" panose="02020609040205080304" pitchFamily="49" charset="-128"/>
              </a:rPr>
              <a:t>printf</a:t>
            </a:r>
            <a:r>
              <a:rPr lang="en-US" sz="3600" dirty="0">
                <a:ea typeface="MS Mincho" panose="02020609040205080304" pitchFamily="49" charset="-128"/>
              </a:rPr>
              <a:t>”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“The 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a typeface="MS Mincho" panose="02020609040205080304" pitchFamily="49" charset="-128"/>
              </a:rPr>
              <a:t>first entry </a:t>
            </a:r>
            <a:r>
              <a:rPr lang="en-US" sz="3600" dirty="0">
                <a:ea typeface="MS Mincho" panose="02020609040205080304" pitchFamily="49" charset="-128"/>
              </a:rPr>
              <a:t>in the IAT is </a:t>
            </a:r>
            <a:r>
              <a:rPr lang="en-US" sz="3600" dirty="0" err="1">
                <a:ea typeface="MS Mincho" panose="02020609040205080304" pitchFamily="49" charset="-128"/>
              </a:rPr>
              <a:t>printf</a:t>
            </a:r>
            <a:r>
              <a:rPr lang="en-US" sz="3600" dirty="0">
                <a:ea typeface="MS Mincho" panose="02020609040205080304" pitchFamily="49" charset="-128"/>
              </a:rPr>
              <a:t>”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… Code here …</a:t>
            </a:r>
          </a:p>
          <a:p>
            <a:r>
              <a:rPr lang="en-US" sz="3600" dirty="0">
                <a:solidFill>
                  <a:srgbClr val="FF0000"/>
                </a:solidFill>
                <a:ea typeface="MS Mincho" panose="02020609040205080304" pitchFamily="49" charset="-128"/>
              </a:rPr>
              <a:t>CALL [IAT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ea typeface="MS Mincho" panose="02020609040205080304" pitchFamily="49" charset="-128"/>
              </a:rPr>
              <a:t>+0</a:t>
            </a:r>
            <a:r>
              <a:rPr lang="en-US" sz="3600" dirty="0">
                <a:solidFill>
                  <a:srgbClr val="FF0000"/>
                </a:solidFill>
                <a:ea typeface="MS Mincho" panose="02020609040205080304" pitchFamily="49" charset="-128"/>
              </a:rPr>
              <a:t>]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… Next Instruction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D0E2785-EEEC-1FE4-E98C-92C6BA65B462}"/>
              </a:ext>
            </a:extLst>
          </p:cNvPr>
          <p:cNvCxnSpPr>
            <a:cxnSpLocks/>
            <a:endCxn id="11" idx="1"/>
          </p:cNvCxnSpPr>
          <p:nvPr/>
        </p:nvCxnSpPr>
        <p:spPr>
          <a:xfrm flipV="1">
            <a:off x="3697071" y="3779503"/>
            <a:ext cx="1888005" cy="858281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800CC47-F92E-211F-7B69-95E7F9DAF4A8}"/>
              </a:ext>
            </a:extLst>
          </p:cNvPr>
          <p:cNvSpPr txBox="1"/>
          <p:nvPr/>
        </p:nvSpPr>
        <p:spPr>
          <a:xfrm>
            <a:off x="5585076" y="3087005"/>
            <a:ext cx="296658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a typeface="MS Mincho" panose="02020609040205080304" pitchFamily="49" charset="-128"/>
              </a:rPr>
              <a:t>JMP FAR 55200250</a:t>
            </a:r>
            <a:br>
              <a:rPr lang="en-US" sz="2800" dirty="0">
                <a:solidFill>
                  <a:srgbClr val="FF0000"/>
                </a:solidFill>
                <a:ea typeface="MS Mincho" panose="02020609040205080304" pitchFamily="49" charset="-128"/>
              </a:rPr>
            </a:br>
            <a:r>
              <a:rPr lang="en-US" sz="2800" dirty="0">
                <a:solidFill>
                  <a:srgbClr val="FF0000"/>
                </a:solidFill>
                <a:ea typeface="MS Mincho" panose="02020609040205080304" pitchFamily="49" charset="-128"/>
              </a:rPr>
              <a:t>JMP FAR 85200250</a:t>
            </a:r>
            <a:br>
              <a:rPr lang="en-US" sz="2800" dirty="0">
                <a:solidFill>
                  <a:srgbClr val="FF0000"/>
                </a:solidFill>
                <a:ea typeface="MS Mincho" panose="02020609040205080304" pitchFamily="49" charset="-128"/>
              </a:rPr>
            </a:br>
            <a:r>
              <a:rPr lang="en-US" sz="2800" dirty="0">
                <a:ea typeface="MS Mincho" panose="02020609040205080304" pitchFamily="49" charset="-128"/>
              </a:rPr>
              <a:t>JMP FAR C5200250</a:t>
            </a:r>
            <a:endParaRPr lang="en-US" sz="2800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8E44610-D3CD-A8F0-F91E-661416CC7E90}"/>
              </a:ext>
            </a:extLst>
          </p:cNvPr>
          <p:cNvCxnSpPr>
            <a:cxnSpLocks/>
          </p:cNvCxnSpPr>
          <p:nvPr/>
        </p:nvCxnSpPr>
        <p:spPr>
          <a:xfrm flipV="1">
            <a:off x="8474098" y="2329472"/>
            <a:ext cx="919882" cy="1435145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F6455F0-A5DB-1C20-DC5B-1FD0715E0807}"/>
              </a:ext>
            </a:extLst>
          </p:cNvPr>
          <p:cNvSpPr txBox="1"/>
          <p:nvPr/>
        </p:nvSpPr>
        <p:spPr>
          <a:xfrm>
            <a:off x="9447704" y="2048545"/>
            <a:ext cx="2388026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a typeface="MS Mincho" panose="02020609040205080304" pitchFamily="49" charset="-128"/>
              </a:rPr>
              <a:t>Real Procedure</a:t>
            </a:r>
            <a:br>
              <a:rPr lang="en-US" sz="2800" dirty="0">
                <a:ea typeface="MS Mincho" panose="02020609040205080304" pitchFamily="49" charset="-128"/>
              </a:rPr>
            </a:br>
            <a:r>
              <a:rPr lang="en-US" sz="2800" dirty="0">
                <a:ea typeface="MS Mincho" panose="02020609040205080304" pitchFamily="49" charset="-128"/>
              </a:rPr>
              <a:t>…</a:t>
            </a:r>
            <a:br>
              <a:rPr lang="en-US" sz="2800" dirty="0">
                <a:ea typeface="MS Mincho" panose="02020609040205080304" pitchFamily="49" charset="-128"/>
              </a:rPr>
            </a:br>
            <a:r>
              <a:rPr lang="en-US" sz="2800" dirty="0">
                <a:ea typeface="MS Mincho" panose="02020609040205080304" pitchFamily="49" charset="-128"/>
              </a:rPr>
              <a:t>…</a:t>
            </a:r>
            <a:br>
              <a:rPr lang="en-US" sz="2800" dirty="0">
                <a:ea typeface="MS Mincho" panose="02020609040205080304" pitchFamily="49" charset="-128"/>
              </a:rPr>
            </a:br>
            <a:r>
              <a:rPr lang="en-US" sz="2800" dirty="0">
                <a:ea typeface="MS Mincho" panose="02020609040205080304" pitchFamily="49" charset="-128"/>
              </a:rPr>
              <a:t>…</a:t>
            </a:r>
            <a:br>
              <a:rPr lang="en-US" sz="2800" dirty="0">
                <a:ea typeface="MS Mincho" panose="02020609040205080304" pitchFamily="49" charset="-128"/>
              </a:rPr>
            </a:br>
            <a:r>
              <a:rPr lang="en-US" sz="2800" dirty="0">
                <a:ea typeface="MS Mincho" panose="02020609040205080304" pitchFamily="49" charset="-128"/>
              </a:rPr>
              <a:t>…</a:t>
            </a:r>
            <a:br>
              <a:rPr lang="en-US" sz="2800" dirty="0">
                <a:ea typeface="MS Mincho" panose="02020609040205080304" pitchFamily="49" charset="-128"/>
              </a:rPr>
            </a:br>
            <a:r>
              <a:rPr lang="en-US" sz="2800" dirty="0">
                <a:ea typeface="MS Mincho" panose="02020609040205080304" pitchFamily="49" charset="-128"/>
              </a:rPr>
              <a:t>…</a:t>
            </a:r>
            <a:br>
              <a:rPr lang="en-US" sz="2800" dirty="0">
                <a:ea typeface="MS Mincho" panose="02020609040205080304" pitchFamily="49" charset="-128"/>
              </a:rPr>
            </a:br>
            <a:r>
              <a:rPr lang="en-US" sz="2800" dirty="0">
                <a:solidFill>
                  <a:srgbClr val="FF0000"/>
                </a:solidFill>
                <a:ea typeface="MS Mincho" panose="02020609040205080304" pitchFamily="49" charset="-128"/>
              </a:rPr>
              <a:t>ret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7FCCFCB-E4C8-F4BE-F602-09164D0BA4C1}"/>
              </a:ext>
            </a:extLst>
          </p:cNvPr>
          <p:cNvCxnSpPr>
            <a:cxnSpLocks/>
          </p:cNvCxnSpPr>
          <p:nvPr/>
        </p:nvCxnSpPr>
        <p:spPr>
          <a:xfrm flipH="1">
            <a:off x="5151997" y="4927759"/>
            <a:ext cx="4295707" cy="229329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048718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How does the OS know where the real procedure 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This is done through the Import data directory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9404CFF-35B1-7324-C936-5FA967EDB8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021233"/>
              </p:ext>
            </p:extLst>
          </p:nvPr>
        </p:nvGraphicFramePr>
        <p:xfrm>
          <a:off x="297358" y="3232935"/>
          <a:ext cx="3200035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035">
                  <a:extLst>
                    <a:ext uri="{9D8B030D-6E8A-4147-A177-3AD203B41FA5}">
                      <a16:colId xmlns:a16="http://schemas.microsoft.com/office/drawing/2014/main" val="956101502"/>
                    </a:ext>
                  </a:extLst>
                </a:gridCol>
              </a:tblGrid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16 Data Directories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441568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0: Export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198897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1: Import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102757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2: Resource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719043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3: Exception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62161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01012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4ADB15E-6D10-5E0C-60BF-EAB5D1692B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871297"/>
              </p:ext>
            </p:extLst>
          </p:nvPr>
        </p:nvGraphicFramePr>
        <p:xfrm>
          <a:off x="4625404" y="3474806"/>
          <a:ext cx="320003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035">
                  <a:extLst>
                    <a:ext uri="{9D8B030D-6E8A-4147-A177-3AD203B41FA5}">
                      <a16:colId xmlns:a16="http://schemas.microsoft.com/office/drawing/2014/main" val="956101502"/>
                    </a:ext>
                  </a:extLst>
                </a:gridCol>
              </a:tblGrid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Import Section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441568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Import Descriptor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198897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Import Descriptor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102757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Import Descriptor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719043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Zeroes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6216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5AF2547-3FA5-EB96-E20B-578624CCEA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435540"/>
              </p:ext>
            </p:extLst>
          </p:nvPr>
        </p:nvGraphicFramePr>
        <p:xfrm>
          <a:off x="8455139" y="3482695"/>
          <a:ext cx="320003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035">
                  <a:extLst>
                    <a:ext uri="{9D8B030D-6E8A-4147-A177-3AD203B41FA5}">
                      <a16:colId xmlns:a16="http://schemas.microsoft.com/office/drawing/2014/main" val="956101502"/>
                    </a:ext>
                  </a:extLst>
                </a:gridCol>
              </a:tblGrid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“Image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Thunk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”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441568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Function Data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198897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Function Data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102757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Function Data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719043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62161"/>
                  </a:ext>
                </a:extLst>
              </a:tr>
            </a:tbl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FB826A6-E498-0242-CB9D-944BADBC2C96}"/>
              </a:ext>
            </a:extLst>
          </p:cNvPr>
          <p:cNvCxnSpPr>
            <a:cxnSpLocks/>
          </p:cNvCxnSpPr>
          <p:nvPr/>
        </p:nvCxnSpPr>
        <p:spPr>
          <a:xfrm flipV="1">
            <a:off x="3497393" y="3637865"/>
            <a:ext cx="1128011" cy="50653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8E8F402-4531-9E8F-8CAA-A6175FD50D3B}"/>
              </a:ext>
            </a:extLst>
          </p:cNvPr>
          <p:cNvCxnSpPr>
            <a:cxnSpLocks/>
          </p:cNvCxnSpPr>
          <p:nvPr/>
        </p:nvCxnSpPr>
        <p:spPr>
          <a:xfrm flipV="1">
            <a:off x="7802275" y="3637865"/>
            <a:ext cx="652864" cy="75134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762486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Function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Import by ordinal or name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4ADB15E-6D10-5E0C-60BF-EAB5D1692B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022799"/>
              </p:ext>
            </p:extLst>
          </p:nvPr>
        </p:nvGraphicFramePr>
        <p:xfrm>
          <a:off x="666247" y="3343238"/>
          <a:ext cx="320003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035">
                  <a:extLst>
                    <a:ext uri="{9D8B030D-6E8A-4147-A177-3AD203B41FA5}">
                      <a16:colId xmlns:a16="http://schemas.microsoft.com/office/drawing/2014/main" val="956101502"/>
                    </a:ext>
                  </a:extLst>
                </a:gridCol>
              </a:tblGrid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Import Section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441568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Import Descriptor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198897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“msvcrt.dll” imports here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102757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Import Descriptor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719043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Zeroes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6216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5AF2547-3FA5-EB96-E20B-578624CCEA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241126"/>
              </p:ext>
            </p:extLst>
          </p:nvPr>
        </p:nvGraphicFramePr>
        <p:xfrm>
          <a:off x="4495982" y="3351127"/>
          <a:ext cx="320003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035">
                  <a:extLst>
                    <a:ext uri="{9D8B030D-6E8A-4147-A177-3AD203B41FA5}">
                      <a16:colId xmlns:a16="http://schemas.microsoft.com/office/drawing/2014/main" val="956101502"/>
                    </a:ext>
                  </a:extLst>
                </a:gridCol>
              </a:tblGrid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Image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Thunk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– msvcrt.dll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441568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Function Ordinal Data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198897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Function Name </a:t>
                      </a:r>
                      <a:r>
                        <a:rPr lang="en-US" dirty="0" err="1"/>
                        <a:t>Ptr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102757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Function Name </a:t>
                      </a:r>
                      <a:r>
                        <a:rPr lang="en-US" dirty="0" err="1"/>
                        <a:t>Ptr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719043"/>
                  </a:ext>
                </a:extLst>
              </a:tr>
              <a:tr h="355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62161"/>
                  </a:ext>
                </a:extLst>
              </a:tr>
            </a:tbl>
          </a:graphicData>
        </a:graphic>
      </p:graphicFrame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8E8F402-4531-9E8F-8CAA-A6175FD50D3B}"/>
              </a:ext>
            </a:extLst>
          </p:cNvPr>
          <p:cNvCxnSpPr>
            <a:cxnSpLocks/>
          </p:cNvCxnSpPr>
          <p:nvPr/>
        </p:nvCxnSpPr>
        <p:spPr>
          <a:xfrm flipV="1">
            <a:off x="3843118" y="3506297"/>
            <a:ext cx="652864" cy="75134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754413E-BC6A-05D9-675A-484B1D587CE9}"/>
              </a:ext>
            </a:extLst>
          </p:cNvPr>
          <p:cNvCxnSpPr>
            <a:cxnSpLocks/>
          </p:cNvCxnSpPr>
          <p:nvPr/>
        </p:nvCxnSpPr>
        <p:spPr>
          <a:xfrm flipV="1">
            <a:off x="7696017" y="3889856"/>
            <a:ext cx="652864" cy="75134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DA9C0DDD-AED1-91ED-711D-F478463C9FD6}"/>
              </a:ext>
            </a:extLst>
          </p:cNvPr>
          <p:cNvSpPr/>
          <p:nvPr/>
        </p:nvSpPr>
        <p:spPr>
          <a:xfrm>
            <a:off x="8348881" y="3623475"/>
            <a:ext cx="2887056" cy="53276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printf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8911195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To bring it all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If “</a:t>
            </a:r>
            <a:r>
              <a:rPr lang="en-US" sz="3600" dirty="0" err="1">
                <a:ea typeface="MS Mincho" panose="02020609040205080304" pitchFamily="49" charset="-128"/>
              </a:rPr>
              <a:t>msvcrt.printf</a:t>
            </a:r>
            <a:r>
              <a:rPr lang="en-US" sz="3600" dirty="0">
                <a:ea typeface="MS Mincho" panose="02020609040205080304" pitchFamily="49" charset="-128"/>
              </a:rPr>
              <a:t>” is the 20</a:t>
            </a:r>
            <a:r>
              <a:rPr lang="en-US" sz="3600" baseline="30000" dirty="0">
                <a:ea typeface="MS Mincho" panose="02020609040205080304" pitchFamily="49" charset="-128"/>
              </a:rPr>
              <a:t>th</a:t>
            </a:r>
            <a:r>
              <a:rPr lang="en-US" sz="3600" dirty="0">
                <a:ea typeface="MS Mincho" panose="02020609040205080304" pitchFamily="49" charset="-128"/>
              </a:rPr>
              <a:t> function import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Then it corresponds to the 20</a:t>
            </a:r>
            <a:r>
              <a:rPr lang="en-US" sz="3600" baseline="30000" dirty="0">
                <a:ea typeface="MS Mincho" panose="02020609040205080304" pitchFamily="49" charset="-128"/>
              </a:rPr>
              <a:t>th</a:t>
            </a:r>
            <a:r>
              <a:rPr lang="en-US" sz="3600" dirty="0">
                <a:ea typeface="MS Mincho" panose="02020609040205080304" pitchFamily="49" charset="-128"/>
              </a:rPr>
              <a:t> entry in the IAT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Some simplifications are made,</a:t>
            </a:r>
            <a:br>
              <a:rPr lang="en-US" sz="3600" dirty="0">
                <a:ea typeface="MS Mincho" panose="02020609040205080304" pitchFamily="49" charset="-128"/>
              </a:rPr>
            </a:br>
            <a:r>
              <a:rPr lang="en-US" sz="3600" dirty="0">
                <a:ea typeface="MS Mincho" panose="02020609040205080304" pitchFamily="49" charset="-128"/>
              </a:rPr>
              <a:t>but that is the general idea.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25189619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Imports don’t have to be done in 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See MSDN:</a:t>
            </a:r>
          </a:p>
          <a:p>
            <a:pPr lvl="1"/>
            <a:r>
              <a:rPr lang="en-US" sz="3200" dirty="0" err="1">
                <a:ea typeface="MS Mincho" panose="02020609040205080304" pitchFamily="49" charset="-128"/>
              </a:rPr>
              <a:t>LoadLibrary</a:t>
            </a:r>
            <a:r>
              <a:rPr lang="en-US" sz="3200" dirty="0">
                <a:ea typeface="MS Mincho" panose="02020609040205080304" pitchFamily="49" charset="-128"/>
              </a:rPr>
              <a:t>( “msvcrt.dll” )</a:t>
            </a:r>
          </a:p>
          <a:p>
            <a:pPr lvl="1"/>
            <a:r>
              <a:rPr lang="en-US" sz="3200" dirty="0" err="1">
                <a:ea typeface="MS Mincho" panose="02020609040205080304" pitchFamily="49" charset="-128"/>
              </a:rPr>
              <a:t>GetProcAddress</a:t>
            </a:r>
            <a:r>
              <a:rPr lang="en-US" sz="3200" dirty="0">
                <a:ea typeface="MS Mincho" panose="02020609040205080304" pitchFamily="49" charset="-128"/>
              </a:rPr>
              <a:t>( </a:t>
            </a:r>
            <a:r>
              <a:rPr lang="en-US" sz="3200" dirty="0" err="1">
                <a:ea typeface="MS Mincho" panose="02020609040205080304" pitchFamily="49" charset="-128"/>
              </a:rPr>
              <a:t>hDll</a:t>
            </a:r>
            <a:r>
              <a:rPr lang="en-US" sz="3200" dirty="0">
                <a:ea typeface="MS Mincho" panose="02020609040205080304" pitchFamily="49" charset="-128"/>
              </a:rPr>
              <a:t>, “</a:t>
            </a:r>
            <a:r>
              <a:rPr lang="en-US" sz="3200" dirty="0" err="1">
                <a:ea typeface="MS Mincho" panose="02020609040205080304" pitchFamily="49" charset="-128"/>
              </a:rPr>
              <a:t>printf</a:t>
            </a:r>
            <a:r>
              <a:rPr lang="en-US" sz="3200" dirty="0">
                <a:ea typeface="MS Mincho" panose="02020609040205080304" pitchFamily="49" charset="-128"/>
              </a:rPr>
              <a:t>” )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467926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Minimizing Register Usage in RISC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0748276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Side Discussion: What is a packer?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Many things can be done on runtime. What if you compress your executable code?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Then, specify a decompression algorithm as the </a:t>
            </a:r>
            <a:r>
              <a:rPr lang="en-US" sz="3600" dirty="0" err="1">
                <a:ea typeface="MS Mincho" panose="02020609040205080304" pitchFamily="49" charset="-128"/>
              </a:rPr>
              <a:t>entrypoint</a:t>
            </a:r>
            <a:r>
              <a:rPr lang="en-US" sz="3600" dirty="0">
                <a:ea typeface="MS Mincho" panose="02020609040205080304" pitchFamily="49" charset="-128"/>
              </a:rPr>
              <a:t>, decompress the data, then jump to it.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Useful for hiding your code, makes it only analyzable at runtime.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64140317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Anti-Tamper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Removes all imports (does them manually)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Encrypts all of the executable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Decrypts only parts when needed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“Phones home” randomly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Makes various CRC checks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680074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Reminder: Course Evaluations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85036573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Reminder: Course Evaluations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If you found some lectures/PA checkpoints particularly effective, let us know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If you found some lectures/PA checkpoints particularly difficult, let us know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If you have something nice to say, or not, it is worth saying to improve this course for subsequent students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79935571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Reminder: Course Evaluations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I’m still learning to teach, but that isn’t an excuse to not give course feedback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All feedback is valuable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Hope to see you next week and good luck on PA4!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55948902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740FA-B4AE-F080-66F1-5E3C25FB6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624FB4-03C5-526E-E700-FC0A5D9EEE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3815D6-CDEE-829E-0169-B7FFCF1D0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5808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38632247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03027075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>
            <a:normAutofit/>
          </a:bodyPr>
          <a:lstStyle/>
          <a:p>
            <a:pPr algn="ctr"/>
            <a:endParaRPr lang="en-US" sz="5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99238418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417431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Why RISC?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Can make simplifying assumptions: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Cannot operate on memory locations directly</a:t>
            </a:r>
          </a:p>
          <a:p>
            <a:pPr marL="0" indent="0">
              <a:buNone/>
            </a:pP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endParaRPr lang="en-US" sz="3600" dirty="0">
              <a:ea typeface="MS Mincho" panose="02020609040205080304" pitchFamily="49" charset="-128"/>
            </a:endParaRPr>
          </a:p>
          <a:p>
            <a:pPr marL="0" indent="0" algn="ctr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add [80000520+rcx*4], 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rdx</a:t>
            </a:r>
            <a:endParaRPr lang="en-US" sz="36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374638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Why RISC?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Can make simplifying assumptions:</a:t>
            </a:r>
          </a:p>
          <a:p>
            <a:pPr lvl="1"/>
            <a:r>
              <a:rPr lang="en-US" sz="3200" dirty="0">
                <a:solidFill>
                  <a:schemeClr val="accent3">
                    <a:lumMod val="60000"/>
                    <a:lumOff val="40000"/>
                  </a:schemeClr>
                </a:solidFill>
                <a:ea typeface="MS Mincho" panose="02020609040205080304" pitchFamily="49" charset="-128"/>
              </a:rPr>
              <a:t>Cannot operate on memory locations directly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Must spend one instruction to load from a memory address into a register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Must spend one instruction to store memory from a register into a memory location</a:t>
            </a:r>
          </a:p>
          <a:p>
            <a:pPr marL="0" indent="0" algn="ctr">
              <a:buNone/>
            </a:pP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lw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 $t0, @800000520</a:t>
            </a:r>
          </a:p>
          <a:p>
            <a:pPr marL="0" indent="0" algn="ctr">
              <a:buNone/>
            </a:pP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sw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 $t0, @800000520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49361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67C46796-C547-4F5F-BE31-5B28A20047A1}" vid="{62923281-9119-4260-AAD6-E212F7ACB3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template_presentation</Template>
  <TotalTime>6238</TotalTime>
  <Words>4270</Words>
  <Application>Microsoft Office PowerPoint</Application>
  <PresentationFormat>Widescreen</PresentationFormat>
  <Paragraphs>723</Paragraphs>
  <Slides>79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5" baseType="lpstr">
      <vt:lpstr>MS Mincho</vt:lpstr>
      <vt:lpstr>Arial</vt:lpstr>
      <vt:lpstr>Calibri</vt:lpstr>
      <vt:lpstr>Calibri Light</vt:lpstr>
      <vt:lpstr>Cambria Math</vt:lpstr>
      <vt:lpstr>Office Theme</vt:lpstr>
      <vt:lpstr>COMP 520 - Compilers</vt:lpstr>
      <vt:lpstr>PA4 Annoucements: IDIV</vt:lpstr>
      <vt:lpstr>PA4: Little Endian</vt:lpstr>
      <vt:lpstr>PA4: Ending your program</vt:lpstr>
      <vt:lpstr>WA4 &amp; WA5</vt:lpstr>
      <vt:lpstr>Course Evaluations</vt:lpstr>
      <vt:lpstr>Minimizing Register Usage in RISC</vt:lpstr>
      <vt:lpstr>Why RISC?</vt:lpstr>
      <vt:lpstr>Why RISC? (2)</vt:lpstr>
      <vt:lpstr>Why RISC? (3)</vt:lpstr>
      <vt:lpstr>Comparison</vt:lpstr>
      <vt:lpstr>Why RISC? (4)</vt:lpstr>
      <vt:lpstr>Goal</vt:lpstr>
      <vt:lpstr>Step 1: Create an AST</vt:lpstr>
      <vt:lpstr>Step 2: Create Tuple Code (1)</vt:lpstr>
      <vt:lpstr>Step 2: Create Tuple Code (2)</vt:lpstr>
      <vt:lpstr>Step 2: Create Tuple Code (3)</vt:lpstr>
      <vt:lpstr>Step 2: Create Tuple Code (4)</vt:lpstr>
      <vt:lpstr>Step 2: Create Tuple Code (5)</vt:lpstr>
      <vt:lpstr>Can use Data/Expression Liveness</vt:lpstr>
      <vt:lpstr>Let’s look at a more interesting example</vt:lpstr>
      <vt:lpstr>Step 2: Generate Tuple Code</vt:lpstr>
      <vt:lpstr>Repeat 3: Replace Redundant Loads</vt:lpstr>
      <vt:lpstr>Repeat 3: Replace Aliases</vt:lpstr>
      <vt:lpstr>Repeat 3: Replace Redundant Expressions</vt:lpstr>
      <vt:lpstr>Repeat 3: Replace Aliases</vt:lpstr>
      <vt:lpstr>Step 4: Reorder Numberings</vt:lpstr>
      <vt:lpstr>Step 5: Apply Lifetime Analysis</vt:lpstr>
      <vt:lpstr>Prior to these slides…</vt:lpstr>
      <vt:lpstr>Step 6: Apply Interference Graph</vt:lpstr>
      <vt:lpstr>k-Coloring</vt:lpstr>
      <vt:lpstr>k-Coloring - Greedy</vt:lpstr>
      <vt:lpstr>Kempe Algorithm (1879)</vt:lpstr>
      <vt:lpstr>Kempe – Simplify Step</vt:lpstr>
      <vt:lpstr>Kempe – Color Step</vt:lpstr>
      <vt:lpstr>Kempe – Rewrite Step</vt:lpstr>
      <vt:lpstr>Process Overview</vt:lpstr>
      <vt:lpstr>Register Number: Sethi-Ullman Labeling</vt:lpstr>
      <vt:lpstr>Sethi-Ullman Example</vt:lpstr>
      <vt:lpstr>CISC Sethi-Ullman</vt:lpstr>
      <vt:lpstr>CISC Sethi-Ullman</vt:lpstr>
      <vt:lpstr>Strahler Number</vt:lpstr>
      <vt:lpstr>Why not bother with x64?</vt:lpstr>
      <vt:lpstr>Final bit of Optimization</vt:lpstr>
      <vt:lpstr>Final bit of Optimization</vt:lpstr>
      <vt:lpstr>Final bit of Optimization</vt:lpstr>
      <vt:lpstr>Final bit of Optimization</vt:lpstr>
      <vt:lpstr>It is material you have seen before!</vt:lpstr>
      <vt:lpstr>That’s it for optimization</vt:lpstr>
      <vt:lpstr>Using Libraries</vt:lpstr>
      <vt:lpstr>For a change of pace: Windows</vt:lpstr>
      <vt:lpstr>Portal Executable Format (haha)</vt:lpstr>
      <vt:lpstr>MZ Header</vt:lpstr>
      <vt:lpstr>MZ Header</vt:lpstr>
      <vt:lpstr>Backwards Compatibility</vt:lpstr>
      <vt:lpstr>Sections, Segments, Linux, Windows</vt:lpstr>
      <vt:lpstr>Sections, Segments, Linux, Windows</vt:lpstr>
      <vt:lpstr>PE Header Characteristics</vt:lpstr>
      <vt:lpstr>PE Optional Header</vt:lpstr>
      <vt:lpstr>Finding out where are the imports</vt:lpstr>
      <vt:lpstr>Finding out where are the imports (2)</vt:lpstr>
      <vt:lpstr>Import Address Table (IAT)</vt:lpstr>
      <vt:lpstr>Import Address Table (IAT)</vt:lpstr>
      <vt:lpstr>During Runtime</vt:lpstr>
      <vt:lpstr>During Runtime</vt:lpstr>
      <vt:lpstr>How does the OS know where the real procedure is?</vt:lpstr>
      <vt:lpstr>Function Data</vt:lpstr>
      <vt:lpstr>To bring it all together</vt:lpstr>
      <vt:lpstr>Imports don’t have to be done in PE</vt:lpstr>
      <vt:lpstr>Side Discussion: What is a packer?</vt:lpstr>
      <vt:lpstr>Anti-Tamper Software</vt:lpstr>
      <vt:lpstr>Reminder: Course Evaluations</vt:lpstr>
      <vt:lpstr>Reminder: Course Evaluations</vt:lpstr>
      <vt:lpstr>Reminder: Course Evaluations</vt:lpstr>
      <vt:lpstr>End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520 - Compilers</dc:title>
  <dc:creator>Syed Ali</dc:creator>
  <cp:lastModifiedBy>Syed Ali</cp:lastModifiedBy>
  <cp:revision>1</cp:revision>
  <dcterms:created xsi:type="dcterms:W3CDTF">2024-01-07T21:37:36Z</dcterms:created>
  <dcterms:modified xsi:type="dcterms:W3CDTF">2024-04-18T17:41:04Z</dcterms:modified>
</cp:coreProperties>
</file>